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2"/>
    <p:restoredTop sz="94588"/>
  </p:normalViewPr>
  <p:slideViewPr>
    <p:cSldViewPr snapToGrid="0" snapToObjects="1">
      <p:cViewPr varScale="1">
        <p:scale>
          <a:sx n="73" d="100"/>
          <a:sy n="73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A1C43-314A-495F-88A3-39456B8C323D}" type="doc">
      <dgm:prSet loTypeId="urn:microsoft.com/office/officeart/2005/8/layout/default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90C00F-BD50-4A44-80F0-9AC2AAA2178D}">
      <dgm:prSet/>
      <dgm:spPr/>
      <dgm:t>
        <a:bodyPr/>
        <a:lstStyle/>
        <a:p>
          <a:r>
            <a:rPr lang="en-US"/>
            <a:t>MongoDB </a:t>
          </a:r>
        </a:p>
      </dgm:t>
    </dgm:pt>
    <dgm:pt modelId="{D08CFEAF-433B-478A-9107-8E194EA39AB1}" type="parTrans" cxnId="{760573A6-F675-4630-B00D-DC6587932152}">
      <dgm:prSet/>
      <dgm:spPr/>
      <dgm:t>
        <a:bodyPr/>
        <a:lstStyle/>
        <a:p>
          <a:endParaRPr lang="en-US"/>
        </a:p>
      </dgm:t>
    </dgm:pt>
    <dgm:pt modelId="{81972483-D376-4BD0-98E5-37C8AE6DAEB9}" type="sibTrans" cxnId="{760573A6-F675-4630-B00D-DC6587932152}">
      <dgm:prSet/>
      <dgm:spPr/>
      <dgm:t>
        <a:bodyPr/>
        <a:lstStyle/>
        <a:p>
          <a:endParaRPr lang="en-US"/>
        </a:p>
      </dgm:t>
    </dgm:pt>
    <dgm:pt modelId="{ED3C9F14-63E1-4F34-869D-7FC955BB723C}">
      <dgm:prSet/>
      <dgm:spPr/>
      <dgm:t>
        <a:bodyPr/>
        <a:lstStyle/>
        <a:p>
          <a:r>
            <a:rPr lang="en-US"/>
            <a:t>Python</a:t>
          </a:r>
        </a:p>
      </dgm:t>
    </dgm:pt>
    <dgm:pt modelId="{ACD2B39C-47D7-4FFB-A329-77CC13EA37D4}" type="parTrans" cxnId="{F6D11BA8-C109-4763-9CAB-F9CC7EDABCB2}">
      <dgm:prSet/>
      <dgm:spPr/>
      <dgm:t>
        <a:bodyPr/>
        <a:lstStyle/>
        <a:p>
          <a:endParaRPr lang="en-US"/>
        </a:p>
      </dgm:t>
    </dgm:pt>
    <dgm:pt modelId="{2ADF58F4-7455-4EE0-84E4-8E837506EBB0}" type="sibTrans" cxnId="{F6D11BA8-C109-4763-9CAB-F9CC7EDABCB2}">
      <dgm:prSet/>
      <dgm:spPr/>
      <dgm:t>
        <a:bodyPr/>
        <a:lstStyle/>
        <a:p>
          <a:endParaRPr lang="en-US"/>
        </a:p>
      </dgm:t>
    </dgm:pt>
    <dgm:pt modelId="{77A70436-F318-4749-A773-AAE4B7A01DAA}">
      <dgm:prSet/>
      <dgm:spPr/>
      <dgm:t>
        <a:bodyPr/>
        <a:lstStyle/>
        <a:p>
          <a:r>
            <a:rPr lang="en-US"/>
            <a:t>Pymongo</a:t>
          </a:r>
        </a:p>
      </dgm:t>
    </dgm:pt>
    <dgm:pt modelId="{0558C910-E9BD-4864-BE97-4FE93EC3EE2F}" type="parTrans" cxnId="{C1198BD5-F09A-45E0-98A9-758BB2E1D859}">
      <dgm:prSet/>
      <dgm:spPr/>
      <dgm:t>
        <a:bodyPr/>
        <a:lstStyle/>
        <a:p>
          <a:endParaRPr lang="en-US"/>
        </a:p>
      </dgm:t>
    </dgm:pt>
    <dgm:pt modelId="{D8FB0A3B-9B3B-463F-B78F-88FD7FF33F94}" type="sibTrans" cxnId="{C1198BD5-F09A-45E0-98A9-758BB2E1D859}">
      <dgm:prSet/>
      <dgm:spPr/>
      <dgm:t>
        <a:bodyPr/>
        <a:lstStyle/>
        <a:p>
          <a:endParaRPr lang="en-US"/>
        </a:p>
      </dgm:t>
    </dgm:pt>
    <dgm:pt modelId="{18F60456-1C7F-4340-9277-B161DC4D9ACF}">
      <dgm:prSet/>
      <dgm:spPr/>
      <dgm:t>
        <a:bodyPr/>
        <a:lstStyle/>
        <a:p>
          <a:r>
            <a:rPr lang="en-US"/>
            <a:t>Pandas</a:t>
          </a:r>
        </a:p>
      </dgm:t>
    </dgm:pt>
    <dgm:pt modelId="{C57D4C36-3524-4D84-A3BA-7F565B749EB5}" type="parTrans" cxnId="{43C6E3E5-51C7-476B-B738-D664F2D34301}">
      <dgm:prSet/>
      <dgm:spPr/>
      <dgm:t>
        <a:bodyPr/>
        <a:lstStyle/>
        <a:p>
          <a:endParaRPr lang="en-US"/>
        </a:p>
      </dgm:t>
    </dgm:pt>
    <dgm:pt modelId="{1CC7ECF1-70F1-4CC4-9A8E-5F32621E95CA}" type="sibTrans" cxnId="{43C6E3E5-51C7-476B-B738-D664F2D34301}">
      <dgm:prSet/>
      <dgm:spPr/>
      <dgm:t>
        <a:bodyPr/>
        <a:lstStyle/>
        <a:p>
          <a:endParaRPr lang="en-US"/>
        </a:p>
      </dgm:t>
    </dgm:pt>
    <dgm:pt modelId="{89840642-2100-4074-82FB-2D7AF1CEBB66}">
      <dgm:prSet/>
      <dgm:spPr/>
      <dgm:t>
        <a:bodyPr/>
        <a:lstStyle/>
        <a:p>
          <a:r>
            <a:rPr lang="en-US"/>
            <a:t>Matplotlib</a:t>
          </a:r>
        </a:p>
      </dgm:t>
    </dgm:pt>
    <dgm:pt modelId="{B3CF1CDF-720D-402F-82DB-3C2DED0DE525}" type="parTrans" cxnId="{AFBFDA64-A716-4046-A765-CF7A10A4712F}">
      <dgm:prSet/>
      <dgm:spPr/>
      <dgm:t>
        <a:bodyPr/>
        <a:lstStyle/>
        <a:p>
          <a:endParaRPr lang="en-US"/>
        </a:p>
      </dgm:t>
    </dgm:pt>
    <dgm:pt modelId="{6BE4642F-6ECC-4F71-AC3B-8BA49DD5CB90}" type="sibTrans" cxnId="{AFBFDA64-A716-4046-A765-CF7A10A4712F}">
      <dgm:prSet/>
      <dgm:spPr/>
      <dgm:t>
        <a:bodyPr/>
        <a:lstStyle/>
        <a:p>
          <a:endParaRPr lang="en-US"/>
        </a:p>
      </dgm:t>
    </dgm:pt>
    <dgm:pt modelId="{11548CE2-4BDB-4B88-BE6F-337D0716AB97}">
      <dgm:prSet/>
      <dgm:spPr/>
      <dgm:t>
        <a:bodyPr/>
        <a:lstStyle/>
        <a:p>
          <a:r>
            <a:rPr lang="en-US"/>
            <a:t>Seaborn</a:t>
          </a:r>
        </a:p>
      </dgm:t>
    </dgm:pt>
    <dgm:pt modelId="{07CB096B-012B-45B5-BCF9-E10636584F6E}" type="parTrans" cxnId="{53673081-F301-47B0-9F4B-369A17E02B42}">
      <dgm:prSet/>
      <dgm:spPr/>
      <dgm:t>
        <a:bodyPr/>
        <a:lstStyle/>
        <a:p>
          <a:endParaRPr lang="en-US"/>
        </a:p>
      </dgm:t>
    </dgm:pt>
    <dgm:pt modelId="{7E06449C-5F0F-4874-8095-30AE99B36EFF}" type="sibTrans" cxnId="{53673081-F301-47B0-9F4B-369A17E02B42}">
      <dgm:prSet/>
      <dgm:spPr/>
      <dgm:t>
        <a:bodyPr/>
        <a:lstStyle/>
        <a:p>
          <a:endParaRPr lang="en-US"/>
        </a:p>
      </dgm:t>
    </dgm:pt>
    <dgm:pt modelId="{576A13E1-BB3F-400B-88BC-8BD2C57DACE2}">
      <dgm:prSet/>
      <dgm:spPr/>
      <dgm:t>
        <a:bodyPr/>
        <a:lstStyle/>
        <a:p>
          <a:r>
            <a:rPr lang="en-US"/>
            <a:t>Plotly</a:t>
          </a:r>
        </a:p>
      </dgm:t>
    </dgm:pt>
    <dgm:pt modelId="{2ADF3361-BA76-44D7-A48F-0AF611A25764}" type="parTrans" cxnId="{6FEC7BDD-F634-490C-A19D-75E5A40C71A6}">
      <dgm:prSet/>
      <dgm:spPr/>
      <dgm:t>
        <a:bodyPr/>
        <a:lstStyle/>
        <a:p>
          <a:endParaRPr lang="en-US"/>
        </a:p>
      </dgm:t>
    </dgm:pt>
    <dgm:pt modelId="{8A72B25C-C448-4205-83FE-BCEDD534CC01}" type="sibTrans" cxnId="{6FEC7BDD-F634-490C-A19D-75E5A40C71A6}">
      <dgm:prSet/>
      <dgm:spPr/>
      <dgm:t>
        <a:bodyPr/>
        <a:lstStyle/>
        <a:p>
          <a:endParaRPr lang="en-US"/>
        </a:p>
      </dgm:t>
    </dgm:pt>
    <dgm:pt modelId="{ADFD9D44-4513-0142-A4FE-F8A483B20785}" type="pres">
      <dgm:prSet presAssocID="{83DA1C43-314A-495F-88A3-39456B8C323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762AD0-94C5-564F-AB46-1236F3657BB1}" type="pres">
      <dgm:prSet presAssocID="{B190C00F-BD50-4A44-80F0-9AC2AAA2178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2BA350-F470-9647-A030-F8BF702BD633}" type="pres">
      <dgm:prSet presAssocID="{81972483-D376-4BD0-98E5-37C8AE6DAEB9}" presName="sibTrans" presStyleCnt="0"/>
      <dgm:spPr/>
    </dgm:pt>
    <dgm:pt modelId="{5B27B0F4-2631-4E43-AEC6-1CA722F18EEF}" type="pres">
      <dgm:prSet presAssocID="{ED3C9F14-63E1-4F34-869D-7FC955BB723C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E1CA6-66D5-A145-BD75-37C3F0EC08B9}" type="pres">
      <dgm:prSet presAssocID="{2ADF58F4-7455-4EE0-84E4-8E837506EBB0}" presName="sibTrans" presStyleCnt="0"/>
      <dgm:spPr/>
    </dgm:pt>
    <dgm:pt modelId="{4CA9144F-78D0-724B-A0A2-45BB94BD90C9}" type="pres">
      <dgm:prSet presAssocID="{77A70436-F318-4749-A773-AAE4B7A01DA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9602B-063D-2241-BC3F-6CF31BF6A441}" type="pres">
      <dgm:prSet presAssocID="{D8FB0A3B-9B3B-463F-B78F-88FD7FF33F94}" presName="sibTrans" presStyleCnt="0"/>
      <dgm:spPr/>
    </dgm:pt>
    <dgm:pt modelId="{E86C5111-2696-ED49-832A-6958B39DEB82}" type="pres">
      <dgm:prSet presAssocID="{18F60456-1C7F-4340-9277-B161DC4D9AC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095F53-698B-9048-AF39-3251443C7D8B}" type="pres">
      <dgm:prSet presAssocID="{1CC7ECF1-70F1-4CC4-9A8E-5F32621E95CA}" presName="sibTrans" presStyleCnt="0"/>
      <dgm:spPr/>
    </dgm:pt>
    <dgm:pt modelId="{27C6237F-AB00-1847-BD1E-70622CB084E9}" type="pres">
      <dgm:prSet presAssocID="{89840642-2100-4074-82FB-2D7AF1CEBB6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32F454-D491-F14B-A952-65C4730FFA6E}" type="pres">
      <dgm:prSet presAssocID="{6BE4642F-6ECC-4F71-AC3B-8BA49DD5CB90}" presName="sibTrans" presStyleCnt="0"/>
      <dgm:spPr/>
    </dgm:pt>
    <dgm:pt modelId="{A7C81CC7-E51D-014C-A370-01A8E163DCB1}" type="pres">
      <dgm:prSet presAssocID="{11548CE2-4BDB-4B88-BE6F-337D0716AB9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1C434-D6AD-6843-9A6A-5624C068EC82}" type="pres">
      <dgm:prSet presAssocID="{7E06449C-5F0F-4874-8095-30AE99B36EFF}" presName="sibTrans" presStyleCnt="0"/>
      <dgm:spPr/>
    </dgm:pt>
    <dgm:pt modelId="{C24E7C8C-0C0F-604E-B720-8BB54BC45D55}" type="pres">
      <dgm:prSet presAssocID="{576A13E1-BB3F-400B-88BC-8BD2C57DACE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0573A6-F675-4630-B00D-DC6587932152}" srcId="{83DA1C43-314A-495F-88A3-39456B8C323D}" destId="{B190C00F-BD50-4A44-80F0-9AC2AAA2178D}" srcOrd="0" destOrd="0" parTransId="{D08CFEAF-433B-478A-9107-8E194EA39AB1}" sibTransId="{81972483-D376-4BD0-98E5-37C8AE6DAEB9}"/>
    <dgm:cxn modelId="{1B3E72A0-2269-824C-B0E7-7F45E57C2F59}" type="presOf" srcId="{576A13E1-BB3F-400B-88BC-8BD2C57DACE2}" destId="{C24E7C8C-0C0F-604E-B720-8BB54BC45D55}" srcOrd="0" destOrd="0" presId="urn:microsoft.com/office/officeart/2005/8/layout/default"/>
    <dgm:cxn modelId="{573B5780-FAA8-CA4B-80B8-063F16C1F3D5}" type="presOf" srcId="{B190C00F-BD50-4A44-80F0-9AC2AAA2178D}" destId="{9E762AD0-94C5-564F-AB46-1236F3657BB1}" srcOrd="0" destOrd="0" presId="urn:microsoft.com/office/officeart/2005/8/layout/default"/>
    <dgm:cxn modelId="{B5C559A3-33D4-744E-8B6C-2D2B3BB244C5}" type="presOf" srcId="{89840642-2100-4074-82FB-2D7AF1CEBB66}" destId="{27C6237F-AB00-1847-BD1E-70622CB084E9}" srcOrd="0" destOrd="0" presId="urn:microsoft.com/office/officeart/2005/8/layout/default"/>
    <dgm:cxn modelId="{F6D11BA8-C109-4763-9CAB-F9CC7EDABCB2}" srcId="{83DA1C43-314A-495F-88A3-39456B8C323D}" destId="{ED3C9F14-63E1-4F34-869D-7FC955BB723C}" srcOrd="1" destOrd="0" parTransId="{ACD2B39C-47D7-4FFB-A329-77CC13EA37D4}" sibTransId="{2ADF58F4-7455-4EE0-84E4-8E837506EBB0}"/>
    <dgm:cxn modelId="{AFBFDA64-A716-4046-A765-CF7A10A4712F}" srcId="{83DA1C43-314A-495F-88A3-39456B8C323D}" destId="{89840642-2100-4074-82FB-2D7AF1CEBB66}" srcOrd="4" destOrd="0" parTransId="{B3CF1CDF-720D-402F-82DB-3C2DED0DE525}" sibTransId="{6BE4642F-6ECC-4F71-AC3B-8BA49DD5CB90}"/>
    <dgm:cxn modelId="{EC75B2A4-E506-6D4C-AD20-C1324379C244}" type="presOf" srcId="{ED3C9F14-63E1-4F34-869D-7FC955BB723C}" destId="{5B27B0F4-2631-4E43-AEC6-1CA722F18EEF}" srcOrd="0" destOrd="0" presId="urn:microsoft.com/office/officeart/2005/8/layout/default"/>
    <dgm:cxn modelId="{6FEC7BDD-F634-490C-A19D-75E5A40C71A6}" srcId="{83DA1C43-314A-495F-88A3-39456B8C323D}" destId="{576A13E1-BB3F-400B-88BC-8BD2C57DACE2}" srcOrd="6" destOrd="0" parTransId="{2ADF3361-BA76-44D7-A48F-0AF611A25764}" sibTransId="{8A72B25C-C448-4205-83FE-BCEDD534CC01}"/>
    <dgm:cxn modelId="{43C6E3E5-51C7-476B-B738-D664F2D34301}" srcId="{83DA1C43-314A-495F-88A3-39456B8C323D}" destId="{18F60456-1C7F-4340-9277-B161DC4D9ACF}" srcOrd="3" destOrd="0" parTransId="{C57D4C36-3524-4D84-A3BA-7F565B749EB5}" sibTransId="{1CC7ECF1-70F1-4CC4-9A8E-5F32621E95CA}"/>
    <dgm:cxn modelId="{ADEFD216-E0F4-7F4C-ACBE-51F713760676}" type="presOf" srcId="{11548CE2-4BDB-4B88-BE6F-337D0716AB97}" destId="{A7C81CC7-E51D-014C-A370-01A8E163DCB1}" srcOrd="0" destOrd="0" presId="urn:microsoft.com/office/officeart/2005/8/layout/default"/>
    <dgm:cxn modelId="{7818386F-8B99-C741-AC46-1360E1F23116}" type="presOf" srcId="{77A70436-F318-4749-A773-AAE4B7A01DAA}" destId="{4CA9144F-78D0-724B-A0A2-45BB94BD90C9}" srcOrd="0" destOrd="0" presId="urn:microsoft.com/office/officeart/2005/8/layout/default"/>
    <dgm:cxn modelId="{C1198BD5-F09A-45E0-98A9-758BB2E1D859}" srcId="{83DA1C43-314A-495F-88A3-39456B8C323D}" destId="{77A70436-F318-4749-A773-AAE4B7A01DAA}" srcOrd="2" destOrd="0" parTransId="{0558C910-E9BD-4864-BE97-4FE93EC3EE2F}" sibTransId="{D8FB0A3B-9B3B-463F-B78F-88FD7FF33F94}"/>
    <dgm:cxn modelId="{53673081-F301-47B0-9F4B-369A17E02B42}" srcId="{83DA1C43-314A-495F-88A3-39456B8C323D}" destId="{11548CE2-4BDB-4B88-BE6F-337D0716AB97}" srcOrd="5" destOrd="0" parTransId="{07CB096B-012B-45B5-BCF9-E10636584F6E}" sibTransId="{7E06449C-5F0F-4874-8095-30AE99B36EFF}"/>
    <dgm:cxn modelId="{3D625DEC-0E31-4742-9066-85ABBDBB0A22}" type="presOf" srcId="{18F60456-1C7F-4340-9277-B161DC4D9ACF}" destId="{E86C5111-2696-ED49-832A-6958B39DEB82}" srcOrd="0" destOrd="0" presId="urn:microsoft.com/office/officeart/2005/8/layout/default"/>
    <dgm:cxn modelId="{BBFC079C-EAE3-C74A-9BE3-FDFF8617E6F1}" type="presOf" srcId="{83DA1C43-314A-495F-88A3-39456B8C323D}" destId="{ADFD9D44-4513-0142-A4FE-F8A483B20785}" srcOrd="0" destOrd="0" presId="urn:microsoft.com/office/officeart/2005/8/layout/default"/>
    <dgm:cxn modelId="{BCCA4A40-D650-7F49-8DC4-620D55797D75}" type="presParOf" srcId="{ADFD9D44-4513-0142-A4FE-F8A483B20785}" destId="{9E762AD0-94C5-564F-AB46-1236F3657BB1}" srcOrd="0" destOrd="0" presId="urn:microsoft.com/office/officeart/2005/8/layout/default"/>
    <dgm:cxn modelId="{A5CE14D0-EFD0-1B46-AC18-FA7BA8EFC42D}" type="presParOf" srcId="{ADFD9D44-4513-0142-A4FE-F8A483B20785}" destId="{8E2BA350-F470-9647-A030-F8BF702BD633}" srcOrd="1" destOrd="0" presId="urn:microsoft.com/office/officeart/2005/8/layout/default"/>
    <dgm:cxn modelId="{2673D545-92DB-564E-864A-C2A720525E1A}" type="presParOf" srcId="{ADFD9D44-4513-0142-A4FE-F8A483B20785}" destId="{5B27B0F4-2631-4E43-AEC6-1CA722F18EEF}" srcOrd="2" destOrd="0" presId="urn:microsoft.com/office/officeart/2005/8/layout/default"/>
    <dgm:cxn modelId="{2CB46C58-F528-8B46-A01F-B05D58BCBEE5}" type="presParOf" srcId="{ADFD9D44-4513-0142-A4FE-F8A483B20785}" destId="{D98E1CA6-66D5-A145-BD75-37C3F0EC08B9}" srcOrd="3" destOrd="0" presId="urn:microsoft.com/office/officeart/2005/8/layout/default"/>
    <dgm:cxn modelId="{54972B59-7D65-D640-AC92-862D9CF9F40E}" type="presParOf" srcId="{ADFD9D44-4513-0142-A4FE-F8A483B20785}" destId="{4CA9144F-78D0-724B-A0A2-45BB94BD90C9}" srcOrd="4" destOrd="0" presId="urn:microsoft.com/office/officeart/2005/8/layout/default"/>
    <dgm:cxn modelId="{888E876B-F1F4-2145-A56D-922C2487D683}" type="presParOf" srcId="{ADFD9D44-4513-0142-A4FE-F8A483B20785}" destId="{9859602B-063D-2241-BC3F-6CF31BF6A441}" srcOrd="5" destOrd="0" presId="urn:microsoft.com/office/officeart/2005/8/layout/default"/>
    <dgm:cxn modelId="{2AEC3762-F4DE-0A4C-95E5-4E32A1217A2D}" type="presParOf" srcId="{ADFD9D44-4513-0142-A4FE-F8A483B20785}" destId="{E86C5111-2696-ED49-832A-6958B39DEB82}" srcOrd="6" destOrd="0" presId="urn:microsoft.com/office/officeart/2005/8/layout/default"/>
    <dgm:cxn modelId="{857F0990-81F7-CE4D-B488-1BDA01A5993F}" type="presParOf" srcId="{ADFD9D44-4513-0142-A4FE-F8A483B20785}" destId="{67095F53-698B-9048-AF39-3251443C7D8B}" srcOrd="7" destOrd="0" presId="urn:microsoft.com/office/officeart/2005/8/layout/default"/>
    <dgm:cxn modelId="{6EC47071-A06D-CF42-AB42-01548884B40F}" type="presParOf" srcId="{ADFD9D44-4513-0142-A4FE-F8A483B20785}" destId="{27C6237F-AB00-1847-BD1E-70622CB084E9}" srcOrd="8" destOrd="0" presId="urn:microsoft.com/office/officeart/2005/8/layout/default"/>
    <dgm:cxn modelId="{27E46263-5D8F-BD46-9A90-96D994E09DE4}" type="presParOf" srcId="{ADFD9D44-4513-0142-A4FE-F8A483B20785}" destId="{F132F454-D491-F14B-A952-65C4730FFA6E}" srcOrd="9" destOrd="0" presId="urn:microsoft.com/office/officeart/2005/8/layout/default"/>
    <dgm:cxn modelId="{53602874-A1CD-E344-B7D5-8D72807D2A47}" type="presParOf" srcId="{ADFD9D44-4513-0142-A4FE-F8A483B20785}" destId="{A7C81CC7-E51D-014C-A370-01A8E163DCB1}" srcOrd="10" destOrd="0" presId="urn:microsoft.com/office/officeart/2005/8/layout/default"/>
    <dgm:cxn modelId="{A9437377-E057-ED49-81C2-5A4E0350DC4E}" type="presParOf" srcId="{ADFD9D44-4513-0142-A4FE-F8A483B20785}" destId="{6991C434-D6AD-6843-9A6A-5624C068EC82}" srcOrd="11" destOrd="0" presId="urn:microsoft.com/office/officeart/2005/8/layout/default"/>
    <dgm:cxn modelId="{3F19662A-6139-724F-8CE0-52E56A63178C}" type="presParOf" srcId="{ADFD9D44-4513-0142-A4FE-F8A483B20785}" destId="{C24E7C8C-0C0F-604E-B720-8BB54BC45D5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0157AE-6434-234B-8616-2FC3F75F1A8E}" type="doc">
      <dgm:prSet loTypeId="urn:microsoft.com/office/officeart/2005/8/layout/StepDownProcess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076D91-B4AD-2842-AB57-1A222521D8CE}">
      <dgm:prSet phldrT="[Text]"/>
      <dgm:spPr/>
      <dgm:t>
        <a:bodyPr/>
        <a:lstStyle/>
        <a:p>
          <a:r>
            <a:rPr lang="en-US" dirty="0" smtClean="0"/>
            <a:t>Dice API</a:t>
          </a:r>
          <a:endParaRPr lang="en-US" dirty="0"/>
        </a:p>
      </dgm:t>
    </dgm:pt>
    <dgm:pt modelId="{1F16DE23-E2CA-4B41-BA46-33A1ED9CD2F1}" type="parTrans" cxnId="{62759485-46D2-1541-BD32-8D748C82F78C}">
      <dgm:prSet/>
      <dgm:spPr/>
      <dgm:t>
        <a:bodyPr/>
        <a:lstStyle/>
        <a:p>
          <a:endParaRPr lang="en-US"/>
        </a:p>
      </dgm:t>
    </dgm:pt>
    <dgm:pt modelId="{A4DDFEC5-37D3-E249-A3C2-BD28FF890187}" type="sibTrans" cxnId="{62759485-46D2-1541-BD32-8D748C82F78C}">
      <dgm:prSet/>
      <dgm:spPr/>
      <dgm:t>
        <a:bodyPr/>
        <a:lstStyle/>
        <a:p>
          <a:endParaRPr lang="en-US"/>
        </a:p>
      </dgm:t>
    </dgm:pt>
    <dgm:pt modelId="{3EFF0A84-4021-B141-A4E4-4858187F374F}">
      <dgm:prSet phldrT="[Text]"/>
      <dgm:spPr/>
      <dgm:t>
        <a:bodyPr/>
        <a:lstStyle/>
        <a:p>
          <a:r>
            <a:rPr lang="en-US" dirty="0" smtClean="0"/>
            <a:t>Using Python</a:t>
          </a:r>
          <a:endParaRPr lang="en-US" dirty="0"/>
        </a:p>
      </dgm:t>
    </dgm:pt>
    <dgm:pt modelId="{9477FE29-2054-514D-8B02-337BFCE13F11}" type="parTrans" cxnId="{0254A4B2-986D-5A42-8321-50884F3DB0B5}">
      <dgm:prSet/>
      <dgm:spPr/>
      <dgm:t>
        <a:bodyPr/>
        <a:lstStyle/>
        <a:p>
          <a:endParaRPr lang="en-US"/>
        </a:p>
      </dgm:t>
    </dgm:pt>
    <dgm:pt modelId="{6179DAD5-90CD-BD4F-A8A8-D57A379C65BC}" type="sibTrans" cxnId="{0254A4B2-986D-5A42-8321-50884F3DB0B5}">
      <dgm:prSet/>
      <dgm:spPr/>
      <dgm:t>
        <a:bodyPr/>
        <a:lstStyle/>
        <a:p>
          <a:endParaRPr lang="en-US"/>
        </a:p>
      </dgm:t>
    </dgm:pt>
    <dgm:pt modelId="{84601B7B-7BCC-5647-938E-2656F9BDC9C3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E03DB180-1F24-A844-81D8-2564CB8968B9}" type="parTrans" cxnId="{10C4D664-8767-0540-B7C7-6F43C9E16CAB}">
      <dgm:prSet/>
      <dgm:spPr/>
      <dgm:t>
        <a:bodyPr/>
        <a:lstStyle/>
        <a:p>
          <a:endParaRPr lang="en-US"/>
        </a:p>
      </dgm:t>
    </dgm:pt>
    <dgm:pt modelId="{E69C2549-4C98-6745-86F9-A128B46C148A}" type="sibTrans" cxnId="{10C4D664-8767-0540-B7C7-6F43C9E16CAB}">
      <dgm:prSet/>
      <dgm:spPr/>
      <dgm:t>
        <a:bodyPr/>
        <a:lstStyle/>
        <a:p>
          <a:endParaRPr lang="en-US"/>
        </a:p>
      </dgm:t>
    </dgm:pt>
    <dgm:pt modelId="{1148A747-7E17-F041-A6CF-1AA241FA5326}">
      <dgm:prSet phldrT="[Text]"/>
      <dgm:spPr/>
      <dgm:t>
        <a:bodyPr/>
        <a:lstStyle/>
        <a:p>
          <a:r>
            <a:rPr lang="en-US" dirty="0" smtClean="0"/>
            <a:t>request package</a:t>
          </a:r>
          <a:endParaRPr lang="en-US" dirty="0"/>
        </a:p>
      </dgm:t>
    </dgm:pt>
    <dgm:pt modelId="{DA95A5D7-9317-C44D-86ED-D998605583A2}" type="parTrans" cxnId="{5F788077-EAC6-2744-870F-86B4774382E6}">
      <dgm:prSet/>
      <dgm:spPr/>
      <dgm:t>
        <a:bodyPr/>
        <a:lstStyle/>
        <a:p>
          <a:endParaRPr lang="en-US"/>
        </a:p>
      </dgm:t>
    </dgm:pt>
    <dgm:pt modelId="{DB2C7173-7A22-5942-BFAC-BB0C1178DFEB}" type="sibTrans" cxnId="{5F788077-EAC6-2744-870F-86B4774382E6}">
      <dgm:prSet/>
      <dgm:spPr/>
      <dgm:t>
        <a:bodyPr/>
        <a:lstStyle/>
        <a:p>
          <a:endParaRPr lang="en-US"/>
        </a:p>
      </dgm:t>
    </dgm:pt>
    <dgm:pt modelId="{53FCC81B-0D88-584F-879F-1465DCABEAE8}">
      <dgm:prSet phldrT="[Text]"/>
      <dgm:spPr/>
      <dgm:t>
        <a:bodyPr/>
        <a:lstStyle/>
        <a:p>
          <a:r>
            <a:rPr lang="en-US" dirty="0" err="1" smtClean="0"/>
            <a:t>Pymongo</a:t>
          </a:r>
          <a:endParaRPr lang="en-US" dirty="0"/>
        </a:p>
      </dgm:t>
    </dgm:pt>
    <dgm:pt modelId="{7A7613B4-7DC5-544C-9FED-FDAB2232D841}" type="parTrans" cxnId="{5181FB2D-1415-7D42-90CD-9CA0E4DF288D}">
      <dgm:prSet/>
      <dgm:spPr/>
      <dgm:t>
        <a:bodyPr/>
        <a:lstStyle/>
        <a:p>
          <a:endParaRPr lang="en-US"/>
        </a:p>
      </dgm:t>
    </dgm:pt>
    <dgm:pt modelId="{D42F9E70-7328-D045-9CF2-4F058E3DEAD4}" type="sibTrans" cxnId="{5181FB2D-1415-7D42-90CD-9CA0E4DF288D}">
      <dgm:prSet/>
      <dgm:spPr/>
      <dgm:t>
        <a:bodyPr/>
        <a:lstStyle/>
        <a:p>
          <a:endParaRPr lang="en-US"/>
        </a:p>
      </dgm:t>
    </dgm:pt>
    <dgm:pt modelId="{94E6F2A6-CA57-924C-AE79-4069991B27CD}">
      <dgm:prSet phldrT="[Text]" phldr="1"/>
      <dgm:spPr/>
      <dgm:t>
        <a:bodyPr/>
        <a:lstStyle/>
        <a:p>
          <a:endParaRPr lang="en-US"/>
        </a:p>
      </dgm:t>
    </dgm:pt>
    <dgm:pt modelId="{5B9EAE40-FA29-2D4A-B80B-3689D7BB050E}" type="parTrans" cxnId="{68ECD47B-6A68-E44F-B07A-60DA353F5DB5}">
      <dgm:prSet/>
      <dgm:spPr/>
      <dgm:t>
        <a:bodyPr/>
        <a:lstStyle/>
        <a:p>
          <a:endParaRPr lang="en-US"/>
        </a:p>
      </dgm:t>
    </dgm:pt>
    <dgm:pt modelId="{FA95538D-F017-FC4A-ACE4-3D019AD1098C}" type="sibTrans" cxnId="{68ECD47B-6A68-E44F-B07A-60DA353F5DB5}">
      <dgm:prSet/>
      <dgm:spPr/>
      <dgm:t>
        <a:bodyPr/>
        <a:lstStyle/>
        <a:p>
          <a:endParaRPr lang="en-US"/>
        </a:p>
      </dgm:t>
    </dgm:pt>
    <dgm:pt modelId="{8CB4BA66-DD1A-D149-8C2F-3875EBC10458}">
      <dgm:prSet phldrT="[Text]"/>
      <dgm:spPr/>
      <dgm:t>
        <a:bodyPr/>
        <a:lstStyle/>
        <a:p>
          <a:r>
            <a:rPr lang="en-US" dirty="0" smtClean="0"/>
            <a:t>retrieve the data</a:t>
          </a:r>
          <a:endParaRPr lang="en-US" dirty="0"/>
        </a:p>
      </dgm:t>
    </dgm:pt>
    <dgm:pt modelId="{CA95BD16-BAB7-1B49-9B68-CC164554A4EE}" type="parTrans" cxnId="{9420B674-4D92-3749-BB26-2333AF732C71}">
      <dgm:prSet/>
      <dgm:spPr/>
      <dgm:t>
        <a:bodyPr/>
        <a:lstStyle/>
        <a:p>
          <a:endParaRPr lang="en-US"/>
        </a:p>
      </dgm:t>
    </dgm:pt>
    <dgm:pt modelId="{05D7D2CF-967A-A149-9674-90A289C334C4}" type="sibTrans" cxnId="{9420B674-4D92-3749-BB26-2333AF732C71}">
      <dgm:prSet/>
      <dgm:spPr/>
      <dgm:t>
        <a:bodyPr/>
        <a:lstStyle/>
        <a:p>
          <a:endParaRPr lang="en-US"/>
        </a:p>
      </dgm:t>
    </dgm:pt>
    <dgm:pt modelId="{B52233E6-5C81-704D-ACA2-9CD633DCBB29}">
      <dgm:prSet phldrT="[Text]"/>
      <dgm:spPr/>
      <dgm:t>
        <a:bodyPr/>
        <a:lstStyle/>
        <a:p>
          <a:r>
            <a:rPr lang="en-US" dirty="0" smtClean="0"/>
            <a:t>request package</a:t>
          </a:r>
          <a:endParaRPr lang="en-US" dirty="0"/>
        </a:p>
      </dgm:t>
    </dgm:pt>
    <dgm:pt modelId="{A780985B-50A9-BB4B-A4F8-D95730492A1E}" type="parTrans" cxnId="{8929A863-A852-5643-8411-0AC917ADAC21}">
      <dgm:prSet/>
      <dgm:spPr/>
      <dgm:t>
        <a:bodyPr/>
        <a:lstStyle/>
        <a:p>
          <a:endParaRPr lang="en-US"/>
        </a:p>
      </dgm:t>
    </dgm:pt>
    <dgm:pt modelId="{AE03EAEF-D6B9-8742-9147-DDDC2C6042D7}" type="sibTrans" cxnId="{8929A863-A852-5643-8411-0AC917ADAC21}">
      <dgm:prSet/>
      <dgm:spPr/>
      <dgm:t>
        <a:bodyPr/>
        <a:lstStyle/>
        <a:p>
          <a:endParaRPr lang="en-US"/>
        </a:p>
      </dgm:t>
    </dgm:pt>
    <dgm:pt modelId="{0177CDCD-BD9A-2E42-BE33-E02C5B402E53}">
      <dgm:prSet/>
      <dgm:spPr/>
      <dgm:t>
        <a:bodyPr/>
        <a:lstStyle/>
        <a:p>
          <a:r>
            <a:rPr lang="en-US" dirty="0" err="1" smtClean="0"/>
            <a:t>MongDB</a:t>
          </a:r>
          <a:endParaRPr lang="en-US" dirty="0"/>
        </a:p>
      </dgm:t>
    </dgm:pt>
    <dgm:pt modelId="{43090766-F499-0B45-A2FA-37356D9FB09E}" type="parTrans" cxnId="{C46DED8B-0AD0-D346-B7B9-A591B52BA67F}">
      <dgm:prSet/>
      <dgm:spPr/>
      <dgm:t>
        <a:bodyPr/>
        <a:lstStyle/>
        <a:p>
          <a:endParaRPr lang="en-US"/>
        </a:p>
      </dgm:t>
    </dgm:pt>
    <dgm:pt modelId="{69D05BEE-8ED7-C941-AB97-C41B87B40FDD}" type="sibTrans" cxnId="{C46DED8B-0AD0-D346-B7B9-A591B52BA67F}">
      <dgm:prSet/>
      <dgm:spPr/>
      <dgm:t>
        <a:bodyPr/>
        <a:lstStyle/>
        <a:p>
          <a:endParaRPr lang="en-US"/>
        </a:p>
      </dgm:t>
    </dgm:pt>
    <dgm:pt modelId="{FA885D19-7285-9A43-AF74-873BF1C0C2DF}">
      <dgm:prSet/>
      <dgm:spPr/>
      <dgm:t>
        <a:bodyPr/>
        <a:lstStyle/>
        <a:p>
          <a:endParaRPr lang="en-US"/>
        </a:p>
      </dgm:t>
    </dgm:pt>
    <dgm:pt modelId="{46678490-FB2F-3040-95E4-0017141D3D65}" type="parTrans" cxnId="{55BD70F0-4E50-0440-9A3C-A634CEF8A2CA}">
      <dgm:prSet/>
      <dgm:spPr/>
      <dgm:t>
        <a:bodyPr/>
        <a:lstStyle/>
        <a:p>
          <a:endParaRPr lang="en-US"/>
        </a:p>
      </dgm:t>
    </dgm:pt>
    <dgm:pt modelId="{1811B6EE-AD84-7548-AFC7-1C388CF13183}" type="sibTrans" cxnId="{55BD70F0-4E50-0440-9A3C-A634CEF8A2CA}">
      <dgm:prSet/>
      <dgm:spPr/>
      <dgm:t>
        <a:bodyPr/>
        <a:lstStyle/>
        <a:p>
          <a:endParaRPr lang="en-US"/>
        </a:p>
      </dgm:t>
    </dgm:pt>
    <dgm:pt modelId="{B64AAA89-488C-064A-9F04-A90E56AB5353}" type="pres">
      <dgm:prSet presAssocID="{AF0157AE-6434-234B-8616-2FC3F75F1A8E}" presName="rootnode" presStyleCnt="0">
        <dgm:presLayoutVars>
          <dgm:chMax/>
          <dgm:chPref/>
          <dgm:dir/>
          <dgm:animLvl val="lvl"/>
        </dgm:presLayoutVars>
      </dgm:prSet>
      <dgm:spPr/>
    </dgm:pt>
    <dgm:pt modelId="{54331699-1979-5240-BB36-49513E761735}" type="pres">
      <dgm:prSet presAssocID="{04076D91-B4AD-2842-AB57-1A222521D8CE}" presName="composite" presStyleCnt="0"/>
      <dgm:spPr/>
    </dgm:pt>
    <dgm:pt modelId="{458AE57C-E232-D643-8C12-28533659A408}" type="pres">
      <dgm:prSet presAssocID="{04076D91-B4AD-2842-AB57-1A222521D8CE}" presName="bentUpArrow1" presStyleLbl="alignImgPlace1" presStyleIdx="0" presStyleCnt="4"/>
      <dgm:spPr/>
    </dgm:pt>
    <dgm:pt modelId="{6CDDD740-F318-0644-A20D-D65AF9166D2C}" type="pres">
      <dgm:prSet presAssocID="{04076D91-B4AD-2842-AB57-1A222521D8CE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024D511F-EB38-0248-9D0B-BB2111135032}" type="pres">
      <dgm:prSet presAssocID="{04076D91-B4AD-2842-AB57-1A222521D8CE}" presName="ChildText" presStyleLbl="revTx" presStyleIdx="0" presStyleCnt="4" custLinFactX="-100000" custLinFactY="37143" custLinFactNeighborX="-119397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9E8D4-F990-3B4C-BC73-4B9D8BBED6AC}" type="pres">
      <dgm:prSet presAssocID="{A4DDFEC5-37D3-E249-A3C2-BD28FF890187}" presName="sibTrans" presStyleCnt="0"/>
      <dgm:spPr/>
    </dgm:pt>
    <dgm:pt modelId="{4694494F-65D8-6342-AD6F-37CDC1A98096}" type="pres">
      <dgm:prSet presAssocID="{84601B7B-7BCC-5647-938E-2656F9BDC9C3}" presName="composite" presStyleCnt="0"/>
      <dgm:spPr/>
    </dgm:pt>
    <dgm:pt modelId="{1303DBD2-A439-B74D-9937-DE7EA3406C8C}" type="pres">
      <dgm:prSet presAssocID="{84601B7B-7BCC-5647-938E-2656F9BDC9C3}" presName="bentUpArrow1" presStyleLbl="alignImgPlace1" presStyleIdx="1" presStyleCnt="4"/>
      <dgm:spPr/>
    </dgm:pt>
    <dgm:pt modelId="{703535C5-2F70-CF4B-99C5-7A79185DA61B}" type="pres">
      <dgm:prSet presAssocID="{84601B7B-7BCC-5647-938E-2656F9BDC9C3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BD27FF-4783-E44D-9B56-9F6E8354FBC7}" type="pres">
      <dgm:prSet presAssocID="{84601B7B-7BCC-5647-938E-2656F9BDC9C3}" presName="ChildText" presStyleLbl="revTx" presStyleIdx="1" presStyleCnt="4" custLinFactX="-100000" custLinFactY="49356" custLinFactNeighborX="-119396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CB9AB-8CB1-DA4B-9823-0784E03A4D46}" type="pres">
      <dgm:prSet presAssocID="{E69C2549-4C98-6745-86F9-A128B46C148A}" presName="sibTrans" presStyleCnt="0"/>
      <dgm:spPr/>
    </dgm:pt>
    <dgm:pt modelId="{B7D049ED-71D0-3947-B88C-32C9E2B50FE6}" type="pres">
      <dgm:prSet presAssocID="{53FCC81B-0D88-584F-879F-1465DCABEAE8}" presName="composite" presStyleCnt="0"/>
      <dgm:spPr/>
    </dgm:pt>
    <dgm:pt modelId="{5CCE1C80-8240-FD48-B5BC-6CE1E16BECBD}" type="pres">
      <dgm:prSet presAssocID="{53FCC81B-0D88-584F-879F-1465DCABEAE8}" presName="bentUpArrow1" presStyleLbl="alignImgPlace1" presStyleIdx="2" presStyleCnt="4"/>
      <dgm:spPr/>
    </dgm:pt>
    <dgm:pt modelId="{668C1F21-5B1D-AC4E-A991-2B0FDC586268}" type="pres">
      <dgm:prSet presAssocID="{53FCC81B-0D88-584F-879F-1465DCABEAE8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67B7000D-C39A-0E4A-A9B8-07879152EAA8}" type="pres">
      <dgm:prSet presAssocID="{53FCC81B-0D88-584F-879F-1465DCABEAE8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EE157D9-C957-D44B-96BB-56F38C756F02}" type="pres">
      <dgm:prSet presAssocID="{D42F9E70-7328-D045-9CF2-4F058E3DEAD4}" presName="sibTrans" presStyleCnt="0"/>
      <dgm:spPr/>
    </dgm:pt>
    <dgm:pt modelId="{65A7A9CF-EBDB-1943-8555-20C0ACC950D2}" type="pres">
      <dgm:prSet presAssocID="{0177CDCD-BD9A-2E42-BE33-E02C5B402E53}" presName="composite" presStyleCnt="0"/>
      <dgm:spPr/>
    </dgm:pt>
    <dgm:pt modelId="{3A3EEC47-A6E9-6643-B34B-34236E32772B}" type="pres">
      <dgm:prSet presAssocID="{0177CDCD-BD9A-2E42-BE33-E02C5B402E53}" presName="bentUpArrow1" presStyleLbl="alignImgPlace1" presStyleIdx="3" presStyleCnt="4"/>
      <dgm:spPr/>
    </dgm:pt>
    <dgm:pt modelId="{E942D8EC-C3F3-154D-87AB-2FA66B135DBF}" type="pres">
      <dgm:prSet presAssocID="{0177CDCD-BD9A-2E42-BE33-E02C5B402E53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15DE1A1C-171F-944F-AB4F-224C81E7EEA6}" type="pres">
      <dgm:prSet presAssocID="{0177CDCD-BD9A-2E42-BE33-E02C5B402E53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B9559272-69AF-A443-B512-D492CF0236B4}" type="pres">
      <dgm:prSet presAssocID="{69D05BEE-8ED7-C941-AB97-C41B87B40FDD}" presName="sibTrans" presStyleCnt="0"/>
      <dgm:spPr/>
    </dgm:pt>
    <dgm:pt modelId="{5BE32A7C-9B4A-234E-820B-2AF7470128C6}" type="pres">
      <dgm:prSet presAssocID="{FA885D19-7285-9A43-AF74-873BF1C0C2DF}" presName="composite" presStyleCnt="0"/>
      <dgm:spPr/>
    </dgm:pt>
    <dgm:pt modelId="{0DEAFF6F-D3CA-014E-9804-8192AFD1197C}" type="pres">
      <dgm:prSet presAssocID="{FA885D19-7285-9A43-AF74-873BF1C0C2DF}" presName="ParentText" presStyleLbl="node1" presStyleIdx="4" presStyleCnt="5" custLinFactY="-100000" custLinFactNeighborX="44918" custLinFactNeighborY="-125744">
        <dgm:presLayoutVars>
          <dgm:chMax val="1"/>
          <dgm:chPref val="1"/>
          <dgm:bulletEnabled val="1"/>
        </dgm:presLayoutVars>
      </dgm:prSet>
      <dgm:spPr/>
    </dgm:pt>
  </dgm:ptLst>
  <dgm:cxnLst>
    <dgm:cxn modelId="{0254A4B2-986D-5A42-8321-50884F3DB0B5}" srcId="{04076D91-B4AD-2842-AB57-1A222521D8CE}" destId="{3EFF0A84-4021-B141-A4E4-4858187F374F}" srcOrd="0" destOrd="0" parTransId="{9477FE29-2054-514D-8B02-337BFCE13F11}" sibTransId="{6179DAD5-90CD-BD4F-A8A8-D57A379C65BC}"/>
    <dgm:cxn modelId="{55377E8A-31FE-864D-880F-9969C8EF1790}" type="presOf" srcId="{AF0157AE-6434-234B-8616-2FC3F75F1A8E}" destId="{B64AAA89-488C-064A-9F04-A90E56AB5353}" srcOrd="0" destOrd="0" presId="urn:microsoft.com/office/officeart/2005/8/layout/StepDownProcess"/>
    <dgm:cxn modelId="{51D331A1-4259-824B-AF99-FD517D115B5B}" type="presOf" srcId="{84601B7B-7BCC-5647-938E-2656F9BDC9C3}" destId="{703535C5-2F70-CF4B-99C5-7A79185DA61B}" srcOrd="0" destOrd="0" presId="urn:microsoft.com/office/officeart/2005/8/layout/StepDownProcess"/>
    <dgm:cxn modelId="{937FDC18-7AD3-7A42-BE43-36E7ED3AF3A0}" type="presOf" srcId="{04076D91-B4AD-2842-AB57-1A222521D8CE}" destId="{6CDDD740-F318-0644-A20D-D65AF9166D2C}" srcOrd="0" destOrd="0" presId="urn:microsoft.com/office/officeart/2005/8/layout/StepDownProcess"/>
    <dgm:cxn modelId="{68ECD47B-6A68-E44F-B07A-60DA353F5DB5}" srcId="{53FCC81B-0D88-584F-879F-1465DCABEAE8}" destId="{94E6F2A6-CA57-924C-AE79-4069991B27CD}" srcOrd="0" destOrd="0" parTransId="{5B9EAE40-FA29-2D4A-B80B-3689D7BB050E}" sibTransId="{FA95538D-F017-FC4A-ACE4-3D019AD1098C}"/>
    <dgm:cxn modelId="{9420B674-4D92-3749-BB26-2333AF732C71}" srcId="{84601B7B-7BCC-5647-938E-2656F9BDC9C3}" destId="{8CB4BA66-DD1A-D149-8C2F-3875EBC10458}" srcOrd="1" destOrd="0" parTransId="{CA95BD16-BAB7-1B49-9B68-CC164554A4EE}" sibTransId="{05D7D2CF-967A-A149-9674-90A289C334C4}"/>
    <dgm:cxn modelId="{D7EF2F42-F5E0-2542-942F-D409D74DBE24}" type="presOf" srcId="{3EFF0A84-4021-B141-A4E4-4858187F374F}" destId="{024D511F-EB38-0248-9D0B-BB2111135032}" srcOrd="0" destOrd="0" presId="urn:microsoft.com/office/officeart/2005/8/layout/StepDownProcess"/>
    <dgm:cxn modelId="{1443BC98-2C9C-2B4B-A462-82FECB6E3E19}" type="presOf" srcId="{FA885D19-7285-9A43-AF74-873BF1C0C2DF}" destId="{0DEAFF6F-D3CA-014E-9804-8192AFD1197C}" srcOrd="0" destOrd="0" presId="urn:microsoft.com/office/officeart/2005/8/layout/StepDownProcess"/>
    <dgm:cxn modelId="{C46DED8B-0AD0-D346-B7B9-A591B52BA67F}" srcId="{AF0157AE-6434-234B-8616-2FC3F75F1A8E}" destId="{0177CDCD-BD9A-2E42-BE33-E02C5B402E53}" srcOrd="3" destOrd="0" parTransId="{43090766-F499-0B45-A2FA-37356D9FB09E}" sibTransId="{69D05BEE-8ED7-C941-AB97-C41B87B40FDD}"/>
    <dgm:cxn modelId="{5181FB2D-1415-7D42-90CD-9CA0E4DF288D}" srcId="{AF0157AE-6434-234B-8616-2FC3F75F1A8E}" destId="{53FCC81B-0D88-584F-879F-1465DCABEAE8}" srcOrd="2" destOrd="0" parTransId="{7A7613B4-7DC5-544C-9FED-FDAB2232D841}" sibTransId="{D42F9E70-7328-D045-9CF2-4F058E3DEAD4}"/>
    <dgm:cxn modelId="{855DE23E-817F-CB41-8B02-98209A172501}" type="presOf" srcId="{0177CDCD-BD9A-2E42-BE33-E02C5B402E53}" destId="{E942D8EC-C3F3-154D-87AB-2FA66B135DBF}" srcOrd="0" destOrd="0" presId="urn:microsoft.com/office/officeart/2005/8/layout/StepDownProcess"/>
    <dgm:cxn modelId="{10C4D664-8767-0540-B7C7-6F43C9E16CAB}" srcId="{AF0157AE-6434-234B-8616-2FC3F75F1A8E}" destId="{84601B7B-7BCC-5647-938E-2656F9BDC9C3}" srcOrd="1" destOrd="0" parTransId="{E03DB180-1F24-A844-81D8-2564CB8968B9}" sibTransId="{E69C2549-4C98-6745-86F9-A128B46C148A}"/>
    <dgm:cxn modelId="{A0FE82A1-79E2-854A-8709-CA440C90F629}" type="presOf" srcId="{B52233E6-5C81-704D-ACA2-9CD633DCBB29}" destId="{024D511F-EB38-0248-9D0B-BB2111135032}" srcOrd="0" destOrd="1" presId="urn:microsoft.com/office/officeart/2005/8/layout/StepDownProcess"/>
    <dgm:cxn modelId="{0AF5F644-DC4E-8642-84A8-6F323C045002}" type="presOf" srcId="{8CB4BA66-DD1A-D149-8C2F-3875EBC10458}" destId="{54BD27FF-4783-E44D-9B56-9F6E8354FBC7}" srcOrd="0" destOrd="1" presId="urn:microsoft.com/office/officeart/2005/8/layout/StepDownProcess"/>
    <dgm:cxn modelId="{3F428692-AC11-EA46-98BD-8B5B7C78981F}" type="presOf" srcId="{53FCC81B-0D88-584F-879F-1465DCABEAE8}" destId="{668C1F21-5B1D-AC4E-A991-2B0FDC586268}" srcOrd="0" destOrd="0" presId="urn:microsoft.com/office/officeart/2005/8/layout/StepDownProcess"/>
    <dgm:cxn modelId="{EB7F6DDE-5FD6-F442-BEC3-723C6EAEC470}" type="presOf" srcId="{1148A747-7E17-F041-A6CF-1AA241FA5326}" destId="{54BD27FF-4783-E44D-9B56-9F6E8354FBC7}" srcOrd="0" destOrd="0" presId="urn:microsoft.com/office/officeart/2005/8/layout/StepDownProcess"/>
    <dgm:cxn modelId="{62759485-46D2-1541-BD32-8D748C82F78C}" srcId="{AF0157AE-6434-234B-8616-2FC3F75F1A8E}" destId="{04076D91-B4AD-2842-AB57-1A222521D8CE}" srcOrd="0" destOrd="0" parTransId="{1F16DE23-E2CA-4B41-BA46-33A1ED9CD2F1}" sibTransId="{A4DDFEC5-37D3-E249-A3C2-BD28FF890187}"/>
    <dgm:cxn modelId="{3D553B20-AFA7-D441-B1FC-D9F21826C041}" type="presOf" srcId="{94E6F2A6-CA57-924C-AE79-4069991B27CD}" destId="{67B7000D-C39A-0E4A-A9B8-07879152EAA8}" srcOrd="0" destOrd="0" presId="urn:microsoft.com/office/officeart/2005/8/layout/StepDownProcess"/>
    <dgm:cxn modelId="{55BD70F0-4E50-0440-9A3C-A634CEF8A2CA}" srcId="{AF0157AE-6434-234B-8616-2FC3F75F1A8E}" destId="{FA885D19-7285-9A43-AF74-873BF1C0C2DF}" srcOrd="4" destOrd="0" parTransId="{46678490-FB2F-3040-95E4-0017141D3D65}" sibTransId="{1811B6EE-AD84-7548-AFC7-1C388CF13183}"/>
    <dgm:cxn modelId="{8929A863-A852-5643-8411-0AC917ADAC21}" srcId="{3EFF0A84-4021-B141-A4E4-4858187F374F}" destId="{B52233E6-5C81-704D-ACA2-9CD633DCBB29}" srcOrd="0" destOrd="0" parTransId="{A780985B-50A9-BB4B-A4F8-D95730492A1E}" sibTransId="{AE03EAEF-D6B9-8742-9147-DDDC2C6042D7}"/>
    <dgm:cxn modelId="{5F788077-EAC6-2744-870F-86B4774382E6}" srcId="{84601B7B-7BCC-5647-938E-2656F9BDC9C3}" destId="{1148A747-7E17-F041-A6CF-1AA241FA5326}" srcOrd="0" destOrd="0" parTransId="{DA95A5D7-9317-C44D-86ED-D998605583A2}" sibTransId="{DB2C7173-7A22-5942-BFAC-BB0C1178DFEB}"/>
    <dgm:cxn modelId="{DAEF2977-2871-3947-AC76-4715B3822611}" type="presParOf" srcId="{B64AAA89-488C-064A-9F04-A90E56AB5353}" destId="{54331699-1979-5240-BB36-49513E761735}" srcOrd="0" destOrd="0" presId="urn:microsoft.com/office/officeart/2005/8/layout/StepDownProcess"/>
    <dgm:cxn modelId="{189C974A-D464-1C47-94DE-574AA0306C5B}" type="presParOf" srcId="{54331699-1979-5240-BB36-49513E761735}" destId="{458AE57C-E232-D643-8C12-28533659A408}" srcOrd="0" destOrd="0" presId="urn:microsoft.com/office/officeart/2005/8/layout/StepDownProcess"/>
    <dgm:cxn modelId="{9F836ECC-28D6-BE41-BADF-8E4218B03F61}" type="presParOf" srcId="{54331699-1979-5240-BB36-49513E761735}" destId="{6CDDD740-F318-0644-A20D-D65AF9166D2C}" srcOrd="1" destOrd="0" presId="urn:microsoft.com/office/officeart/2005/8/layout/StepDownProcess"/>
    <dgm:cxn modelId="{0A83A93D-0840-8449-92A3-C537B7453592}" type="presParOf" srcId="{54331699-1979-5240-BB36-49513E761735}" destId="{024D511F-EB38-0248-9D0B-BB2111135032}" srcOrd="2" destOrd="0" presId="urn:microsoft.com/office/officeart/2005/8/layout/StepDownProcess"/>
    <dgm:cxn modelId="{489DB7C0-1B72-EC44-B15A-DF1E0364081B}" type="presParOf" srcId="{B64AAA89-488C-064A-9F04-A90E56AB5353}" destId="{EDF9E8D4-F990-3B4C-BC73-4B9D8BBED6AC}" srcOrd="1" destOrd="0" presId="urn:microsoft.com/office/officeart/2005/8/layout/StepDownProcess"/>
    <dgm:cxn modelId="{99CE033F-782C-804E-BCAA-4DF29FFFAB8E}" type="presParOf" srcId="{B64AAA89-488C-064A-9F04-A90E56AB5353}" destId="{4694494F-65D8-6342-AD6F-37CDC1A98096}" srcOrd="2" destOrd="0" presId="urn:microsoft.com/office/officeart/2005/8/layout/StepDownProcess"/>
    <dgm:cxn modelId="{39DB9C8E-7940-2445-978A-83A3913FF5BA}" type="presParOf" srcId="{4694494F-65D8-6342-AD6F-37CDC1A98096}" destId="{1303DBD2-A439-B74D-9937-DE7EA3406C8C}" srcOrd="0" destOrd="0" presId="urn:microsoft.com/office/officeart/2005/8/layout/StepDownProcess"/>
    <dgm:cxn modelId="{C8BDA306-9066-1D45-80F9-AC706C669FCB}" type="presParOf" srcId="{4694494F-65D8-6342-AD6F-37CDC1A98096}" destId="{703535C5-2F70-CF4B-99C5-7A79185DA61B}" srcOrd="1" destOrd="0" presId="urn:microsoft.com/office/officeart/2005/8/layout/StepDownProcess"/>
    <dgm:cxn modelId="{9E03AE50-9CBB-0549-A3DA-C6D41912668C}" type="presParOf" srcId="{4694494F-65D8-6342-AD6F-37CDC1A98096}" destId="{54BD27FF-4783-E44D-9B56-9F6E8354FBC7}" srcOrd="2" destOrd="0" presId="urn:microsoft.com/office/officeart/2005/8/layout/StepDownProcess"/>
    <dgm:cxn modelId="{2A21E69A-C96B-6140-9C66-EF5AD3E49185}" type="presParOf" srcId="{B64AAA89-488C-064A-9F04-A90E56AB5353}" destId="{D69CB9AB-8CB1-DA4B-9823-0784E03A4D46}" srcOrd="3" destOrd="0" presId="urn:microsoft.com/office/officeart/2005/8/layout/StepDownProcess"/>
    <dgm:cxn modelId="{48EC97D6-9FF1-6B46-A84A-9E5FF5929E0B}" type="presParOf" srcId="{B64AAA89-488C-064A-9F04-A90E56AB5353}" destId="{B7D049ED-71D0-3947-B88C-32C9E2B50FE6}" srcOrd="4" destOrd="0" presId="urn:microsoft.com/office/officeart/2005/8/layout/StepDownProcess"/>
    <dgm:cxn modelId="{190E3B8F-AE10-8547-BFC3-37042DC54B1B}" type="presParOf" srcId="{B7D049ED-71D0-3947-B88C-32C9E2B50FE6}" destId="{5CCE1C80-8240-FD48-B5BC-6CE1E16BECBD}" srcOrd="0" destOrd="0" presId="urn:microsoft.com/office/officeart/2005/8/layout/StepDownProcess"/>
    <dgm:cxn modelId="{BAE884E3-88BA-E042-AA04-EA5ABE202DB2}" type="presParOf" srcId="{B7D049ED-71D0-3947-B88C-32C9E2B50FE6}" destId="{668C1F21-5B1D-AC4E-A991-2B0FDC586268}" srcOrd="1" destOrd="0" presId="urn:microsoft.com/office/officeart/2005/8/layout/StepDownProcess"/>
    <dgm:cxn modelId="{0426BCD2-E97B-FA4A-9BDF-ED2A4E9B6CB1}" type="presParOf" srcId="{B7D049ED-71D0-3947-B88C-32C9E2B50FE6}" destId="{67B7000D-C39A-0E4A-A9B8-07879152EAA8}" srcOrd="2" destOrd="0" presId="urn:microsoft.com/office/officeart/2005/8/layout/StepDownProcess"/>
    <dgm:cxn modelId="{4A94FBA8-1784-FA4F-8F0A-E3588362990A}" type="presParOf" srcId="{B64AAA89-488C-064A-9F04-A90E56AB5353}" destId="{CEE157D9-C957-D44B-96BB-56F38C756F02}" srcOrd="5" destOrd="0" presId="urn:microsoft.com/office/officeart/2005/8/layout/StepDownProcess"/>
    <dgm:cxn modelId="{DFC6DE49-E0FD-9A41-A62E-3199E23E2EF3}" type="presParOf" srcId="{B64AAA89-488C-064A-9F04-A90E56AB5353}" destId="{65A7A9CF-EBDB-1943-8555-20C0ACC950D2}" srcOrd="6" destOrd="0" presId="urn:microsoft.com/office/officeart/2005/8/layout/StepDownProcess"/>
    <dgm:cxn modelId="{C699355D-0E9E-B741-8378-CEDE69D3FF82}" type="presParOf" srcId="{65A7A9CF-EBDB-1943-8555-20C0ACC950D2}" destId="{3A3EEC47-A6E9-6643-B34B-34236E32772B}" srcOrd="0" destOrd="0" presId="urn:microsoft.com/office/officeart/2005/8/layout/StepDownProcess"/>
    <dgm:cxn modelId="{5071B972-25EF-1E45-82D2-DA1B7069EE6C}" type="presParOf" srcId="{65A7A9CF-EBDB-1943-8555-20C0ACC950D2}" destId="{E942D8EC-C3F3-154D-87AB-2FA66B135DBF}" srcOrd="1" destOrd="0" presId="urn:microsoft.com/office/officeart/2005/8/layout/StepDownProcess"/>
    <dgm:cxn modelId="{F363E751-5BAD-D24B-986F-8CB1B906EE06}" type="presParOf" srcId="{65A7A9CF-EBDB-1943-8555-20C0ACC950D2}" destId="{15DE1A1C-171F-944F-AB4F-224C81E7EEA6}" srcOrd="2" destOrd="0" presId="urn:microsoft.com/office/officeart/2005/8/layout/StepDownProcess"/>
    <dgm:cxn modelId="{90F8B619-DC72-1B46-8794-98E9807E7A2C}" type="presParOf" srcId="{B64AAA89-488C-064A-9F04-A90E56AB5353}" destId="{B9559272-69AF-A443-B512-D492CF0236B4}" srcOrd="7" destOrd="0" presId="urn:microsoft.com/office/officeart/2005/8/layout/StepDownProcess"/>
    <dgm:cxn modelId="{639B2B3B-0938-0149-88BA-0E830F36878D}" type="presParOf" srcId="{B64AAA89-488C-064A-9F04-A90E56AB5353}" destId="{5BE32A7C-9B4A-234E-820B-2AF7470128C6}" srcOrd="8" destOrd="0" presId="urn:microsoft.com/office/officeart/2005/8/layout/StepDownProcess"/>
    <dgm:cxn modelId="{1AFBEEFC-B6E8-A441-8D8F-452449387D7F}" type="presParOf" srcId="{5BE32A7C-9B4A-234E-820B-2AF7470128C6}" destId="{0DEAFF6F-D3CA-014E-9804-8192AFD1197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62AD0-94C5-564F-AB46-1236F3657BB1}">
      <dsp:nvSpPr>
        <dsp:cNvPr id="0" name=""/>
        <dsp:cNvSpPr/>
      </dsp:nvSpPr>
      <dsp:spPr>
        <a:xfrm>
          <a:off x="3080" y="451850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MongoDB </a:t>
          </a:r>
        </a:p>
      </dsp:txBody>
      <dsp:txXfrm>
        <a:off x="3080" y="451850"/>
        <a:ext cx="2444055" cy="1466433"/>
      </dsp:txXfrm>
    </dsp:sp>
    <dsp:sp modelId="{5B27B0F4-2631-4E43-AEC6-1CA722F18EEF}">
      <dsp:nvSpPr>
        <dsp:cNvPr id="0" name=""/>
        <dsp:cNvSpPr/>
      </dsp:nvSpPr>
      <dsp:spPr>
        <a:xfrm>
          <a:off x="2691541" y="451850"/>
          <a:ext cx="2444055" cy="1466433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Python</a:t>
          </a:r>
        </a:p>
      </dsp:txBody>
      <dsp:txXfrm>
        <a:off x="2691541" y="451850"/>
        <a:ext cx="2444055" cy="1466433"/>
      </dsp:txXfrm>
    </dsp:sp>
    <dsp:sp modelId="{4CA9144F-78D0-724B-A0A2-45BB94BD90C9}">
      <dsp:nvSpPr>
        <dsp:cNvPr id="0" name=""/>
        <dsp:cNvSpPr/>
      </dsp:nvSpPr>
      <dsp:spPr>
        <a:xfrm>
          <a:off x="5380002" y="451850"/>
          <a:ext cx="2444055" cy="146643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Pymongo</a:t>
          </a:r>
        </a:p>
      </dsp:txBody>
      <dsp:txXfrm>
        <a:off x="5380002" y="451850"/>
        <a:ext cx="2444055" cy="1466433"/>
      </dsp:txXfrm>
    </dsp:sp>
    <dsp:sp modelId="{E86C5111-2696-ED49-832A-6958B39DEB82}">
      <dsp:nvSpPr>
        <dsp:cNvPr id="0" name=""/>
        <dsp:cNvSpPr/>
      </dsp:nvSpPr>
      <dsp:spPr>
        <a:xfrm>
          <a:off x="8068463" y="451850"/>
          <a:ext cx="2444055" cy="146643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Pandas</a:t>
          </a:r>
        </a:p>
      </dsp:txBody>
      <dsp:txXfrm>
        <a:off x="8068463" y="451850"/>
        <a:ext cx="2444055" cy="1466433"/>
      </dsp:txXfrm>
    </dsp:sp>
    <dsp:sp modelId="{27C6237F-AB00-1847-BD1E-70622CB084E9}">
      <dsp:nvSpPr>
        <dsp:cNvPr id="0" name=""/>
        <dsp:cNvSpPr/>
      </dsp:nvSpPr>
      <dsp:spPr>
        <a:xfrm>
          <a:off x="1347311" y="2162689"/>
          <a:ext cx="2444055" cy="146643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Matplotlib</a:t>
          </a:r>
        </a:p>
      </dsp:txBody>
      <dsp:txXfrm>
        <a:off x="1347311" y="2162689"/>
        <a:ext cx="2444055" cy="1466433"/>
      </dsp:txXfrm>
    </dsp:sp>
    <dsp:sp modelId="{A7C81CC7-E51D-014C-A370-01A8E163DCB1}">
      <dsp:nvSpPr>
        <dsp:cNvPr id="0" name=""/>
        <dsp:cNvSpPr/>
      </dsp:nvSpPr>
      <dsp:spPr>
        <a:xfrm>
          <a:off x="4035772" y="2162689"/>
          <a:ext cx="2444055" cy="1466433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Seaborn</a:t>
          </a:r>
        </a:p>
      </dsp:txBody>
      <dsp:txXfrm>
        <a:off x="4035772" y="2162689"/>
        <a:ext cx="2444055" cy="1466433"/>
      </dsp:txXfrm>
    </dsp:sp>
    <dsp:sp modelId="{C24E7C8C-0C0F-604E-B720-8BB54BC45D55}">
      <dsp:nvSpPr>
        <dsp:cNvPr id="0" name=""/>
        <dsp:cNvSpPr/>
      </dsp:nvSpPr>
      <dsp:spPr>
        <a:xfrm>
          <a:off x="6724233" y="2162689"/>
          <a:ext cx="2444055" cy="146643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Plotly</a:t>
          </a:r>
        </a:p>
      </dsp:txBody>
      <dsp:txXfrm>
        <a:off x="6724233" y="2162689"/>
        <a:ext cx="2444055" cy="1466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AE57C-E232-D643-8C12-28533659A408}">
      <dsp:nvSpPr>
        <dsp:cNvPr id="0" name=""/>
        <dsp:cNvSpPr/>
      </dsp:nvSpPr>
      <dsp:spPr>
        <a:xfrm rot="5400000">
          <a:off x="3021574" y="762875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CDDD740-F318-0644-A20D-D65AF9166D2C}">
      <dsp:nvSpPr>
        <dsp:cNvPr id="0" name=""/>
        <dsp:cNvSpPr/>
      </dsp:nvSpPr>
      <dsp:spPr>
        <a:xfrm>
          <a:off x="2845676" y="26907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Dice API</a:t>
          </a:r>
          <a:endParaRPr lang="en-US" sz="1800" kern="1200" dirty="0"/>
        </a:p>
      </dsp:txBody>
      <dsp:txXfrm>
        <a:off x="2883872" y="65103"/>
        <a:ext cx="1041256" cy="705925"/>
      </dsp:txXfrm>
    </dsp:sp>
    <dsp:sp modelId="{024D511F-EB38-0248-9D0B-BB2111135032}">
      <dsp:nvSpPr>
        <dsp:cNvPr id="0" name=""/>
        <dsp:cNvSpPr/>
      </dsp:nvSpPr>
      <dsp:spPr>
        <a:xfrm>
          <a:off x="2179910" y="968680"/>
          <a:ext cx="812871" cy="632303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Using Python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request package</a:t>
          </a:r>
          <a:endParaRPr lang="en-US" sz="900" kern="1200" dirty="0"/>
        </a:p>
      </dsp:txBody>
      <dsp:txXfrm>
        <a:off x="2179910" y="968680"/>
        <a:ext cx="812871" cy="632303"/>
      </dsp:txXfrm>
    </dsp:sp>
    <dsp:sp modelId="{1303DBD2-A439-B74D-9937-DE7EA3406C8C}">
      <dsp:nvSpPr>
        <dsp:cNvPr id="0" name=""/>
        <dsp:cNvSpPr/>
      </dsp:nvSpPr>
      <dsp:spPr>
        <a:xfrm rot="5400000">
          <a:off x="3948224" y="1641676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03535C5-2F70-CF4B-99C5-7A79185DA61B}">
      <dsp:nvSpPr>
        <dsp:cNvPr id="0" name=""/>
        <dsp:cNvSpPr/>
      </dsp:nvSpPr>
      <dsp:spPr>
        <a:xfrm>
          <a:off x="3772326" y="905708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Python</a:t>
          </a:r>
          <a:endParaRPr lang="en-US" sz="1800" kern="1200" dirty="0"/>
        </a:p>
      </dsp:txBody>
      <dsp:txXfrm>
        <a:off x="3810522" y="943904"/>
        <a:ext cx="1041256" cy="705925"/>
      </dsp:txXfrm>
    </dsp:sp>
    <dsp:sp modelId="{54BD27FF-4783-E44D-9B56-9F6E8354FBC7}">
      <dsp:nvSpPr>
        <dsp:cNvPr id="0" name=""/>
        <dsp:cNvSpPr/>
      </dsp:nvSpPr>
      <dsp:spPr>
        <a:xfrm>
          <a:off x="3106567" y="1924704"/>
          <a:ext cx="812871" cy="632303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request package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retrieve the data</a:t>
          </a:r>
          <a:endParaRPr lang="en-US" sz="900" kern="1200" dirty="0"/>
        </a:p>
      </dsp:txBody>
      <dsp:txXfrm>
        <a:off x="3106567" y="1924704"/>
        <a:ext cx="812871" cy="632303"/>
      </dsp:txXfrm>
    </dsp:sp>
    <dsp:sp modelId="{5CCE1C80-8240-FD48-B5BC-6CE1E16BECBD}">
      <dsp:nvSpPr>
        <dsp:cNvPr id="0" name=""/>
        <dsp:cNvSpPr/>
      </dsp:nvSpPr>
      <dsp:spPr>
        <a:xfrm rot="5400000">
          <a:off x="4874873" y="2520477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8C1F21-5B1D-AC4E-A991-2B0FDC586268}">
      <dsp:nvSpPr>
        <dsp:cNvPr id="0" name=""/>
        <dsp:cNvSpPr/>
      </dsp:nvSpPr>
      <dsp:spPr>
        <a:xfrm>
          <a:off x="4698975" y="1784510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Pymongo</a:t>
          </a:r>
          <a:endParaRPr lang="en-US" sz="1800" kern="1200" dirty="0"/>
        </a:p>
      </dsp:txBody>
      <dsp:txXfrm>
        <a:off x="4737171" y="1822706"/>
        <a:ext cx="1041256" cy="705925"/>
      </dsp:txXfrm>
    </dsp:sp>
    <dsp:sp modelId="{67B7000D-C39A-0E4A-A9B8-07879152EAA8}">
      <dsp:nvSpPr>
        <dsp:cNvPr id="0" name=""/>
        <dsp:cNvSpPr/>
      </dsp:nvSpPr>
      <dsp:spPr>
        <a:xfrm>
          <a:off x="5816624" y="1859121"/>
          <a:ext cx="812871" cy="632303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/>
        </a:p>
      </dsp:txBody>
      <dsp:txXfrm>
        <a:off x="5816624" y="1859121"/>
        <a:ext cx="812871" cy="632303"/>
      </dsp:txXfrm>
    </dsp:sp>
    <dsp:sp modelId="{3A3EEC47-A6E9-6643-B34B-34236E32772B}">
      <dsp:nvSpPr>
        <dsp:cNvPr id="0" name=""/>
        <dsp:cNvSpPr/>
      </dsp:nvSpPr>
      <dsp:spPr>
        <a:xfrm rot="5400000">
          <a:off x="5801523" y="3399278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942D8EC-C3F3-154D-87AB-2FA66B135DBF}">
      <dsp:nvSpPr>
        <dsp:cNvPr id="0" name=""/>
        <dsp:cNvSpPr/>
      </dsp:nvSpPr>
      <dsp:spPr>
        <a:xfrm>
          <a:off x="5625625" y="2663311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MongDB</a:t>
          </a:r>
          <a:endParaRPr lang="en-US" sz="1800" kern="1200" dirty="0"/>
        </a:p>
      </dsp:txBody>
      <dsp:txXfrm>
        <a:off x="5663821" y="2701507"/>
        <a:ext cx="1041256" cy="705925"/>
      </dsp:txXfrm>
    </dsp:sp>
    <dsp:sp modelId="{15DE1A1C-171F-944F-AB4F-224C81E7EEA6}">
      <dsp:nvSpPr>
        <dsp:cNvPr id="0" name=""/>
        <dsp:cNvSpPr/>
      </dsp:nvSpPr>
      <dsp:spPr>
        <a:xfrm>
          <a:off x="6743273" y="2737923"/>
          <a:ext cx="812871" cy="632303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AFF6F-D3CA-014E-9804-8192AFD1197C}">
      <dsp:nvSpPr>
        <dsp:cNvPr id="0" name=""/>
        <dsp:cNvSpPr/>
      </dsp:nvSpPr>
      <dsp:spPr>
        <a:xfrm>
          <a:off x="7054300" y="1776076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7092496" y="1814272"/>
        <a:ext cx="1041256" cy="705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15942-53B5-7341-BFCE-58303BF8DB47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A947C-FF50-CE43-9B5D-1AF7602D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7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</a:t>
            </a:r>
            <a:r>
              <a:rPr lang="en-US" dirty="0" err="1" smtClean="0"/>
              <a:t>github</a:t>
            </a:r>
            <a:r>
              <a:rPr lang="en-US" baseline="0" dirty="0" smtClean="0"/>
              <a:t> table with a list of available Job website API’s. </a:t>
            </a:r>
          </a:p>
          <a:p>
            <a:r>
              <a:rPr lang="en-US" baseline="0" dirty="0" smtClean="0"/>
              <a:t>We wanted to find API’s that return a JSON response.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1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r>
              <a:rPr lang="en-US" baseline="0" dirty="0" smtClean="0"/>
              <a:t> is central to make all of this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in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947C-FF50-CE43-9B5D-1AF7602D04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6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1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6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4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7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87A9-20D5-004B-BA32-D6F3F56304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2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C87A9-20D5-004B-BA32-D6F3F56304A3}" type="datetimeFigureOut">
              <a:rPr lang="en-US" smtClean="0"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AC172-610A-7E4A-9034-9832A4CC7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rvice.dice.com/api/rest/jobsearch/v1/simple.json?text=mongod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Term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aggregation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to our analysis is MongoDB aggregation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inserted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Mongodb</a:t>
            </a:r>
            <a:r>
              <a:rPr lang="en-US" dirty="0" smtClean="0"/>
              <a:t> query used and explain</a:t>
            </a:r>
          </a:p>
          <a:p>
            <a:r>
              <a:rPr lang="en-US" dirty="0" smtClean="0"/>
              <a:t>Show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</a:t>
            </a:r>
            <a:r>
              <a:rPr lang="en-US" dirty="0" err="1" smtClean="0"/>
              <a:t>mongodb</a:t>
            </a:r>
            <a:r>
              <a:rPr lang="en-US" dirty="0" smtClean="0"/>
              <a:t> query used </a:t>
            </a:r>
          </a:p>
          <a:p>
            <a:r>
              <a:rPr lang="en-US" dirty="0" smtClean="0"/>
              <a:t>Show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</a:t>
            </a:r>
            <a:r>
              <a:rPr lang="en-US" dirty="0" err="1" smtClean="0"/>
              <a:t>mongodb</a:t>
            </a:r>
            <a:r>
              <a:rPr lang="en-US" dirty="0" smtClean="0"/>
              <a:t> query</a:t>
            </a:r>
          </a:p>
          <a:p>
            <a:r>
              <a:rPr lang="en-US" dirty="0" smtClean="0"/>
              <a:t>Show the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</a:p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</a:p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Interesting insights</a:t>
            </a:r>
          </a:p>
          <a:p>
            <a:r>
              <a:rPr lang="en-US" dirty="0" smtClean="0"/>
              <a:t>What other API’s offer</a:t>
            </a:r>
          </a:p>
          <a:p>
            <a:r>
              <a:rPr lang="en-US" dirty="0" smtClean="0"/>
              <a:t>Is there anything similar to this already done</a:t>
            </a:r>
          </a:p>
          <a:p>
            <a:r>
              <a:rPr lang="en-US" dirty="0" smtClean="0"/>
              <a:t>Where does Dice get its information</a:t>
            </a:r>
          </a:p>
          <a:p>
            <a:r>
              <a:rPr lang="en-US" dirty="0" smtClean="0"/>
              <a:t>Closing remarks</a:t>
            </a:r>
          </a:p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Goals of the project</a:t>
            </a:r>
          </a:p>
          <a:p>
            <a:r>
              <a:rPr lang="en-US" sz="2600" dirty="0" smtClean="0"/>
              <a:t>Where we got our data from </a:t>
            </a:r>
            <a:r>
              <a:rPr lang="mr-IN" sz="2600" dirty="0" smtClean="0"/>
              <a:t>–</a:t>
            </a:r>
            <a:r>
              <a:rPr lang="en-US" sz="2600" dirty="0" smtClean="0"/>
              <a:t> data source</a:t>
            </a:r>
          </a:p>
          <a:p>
            <a:r>
              <a:rPr lang="en-US" sz="2600" dirty="0" smtClean="0"/>
              <a:t>The reason we chose </a:t>
            </a:r>
            <a:r>
              <a:rPr lang="en-US" sz="2600" dirty="0" err="1" smtClean="0"/>
              <a:t>Mongodb</a:t>
            </a:r>
            <a:endParaRPr lang="en-US" sz="2600" dirty="0" smtClean="0"/>
          </a:p>
          <a:p>
            <a:r>
              <a:rPr lang="en-US" sz="2600" dirty="0" smtClean="0"/>
              <a:t>Other technologies that we used</a:t>
            </a:r>
          </a:p>
          <a:p>
            <a:r>
              <a:rPr lang="en-US" sz="2600" dirty="0" smtClean="0"/>
              <a:t>Briefly discuss MongoDB aggregation framework</a:t>
            </a:r>
          </a:p>
          <a:p>
            <a:r>
              <a:rPr lang="en-US" sz="2600" dirty="0" smtClean="0"/>
              <a:t>How we used MongoDB aggregation framework to do our analysis.</a:t>
            </a:r>
          </a:p>
          <a:p>
            <a:r>
              <a:rPr lang="en-US" sz="2600" dirty="0" smtClean="0"/>
              <a:t>Closing comments </a:t>
            </a:r>
            <a:r>
              <a:rPr lang="mr-IN" sz="2600" dirty="0" smtClean="0"/>
              <a:t>–</a:t>
            </a:r>
            <a:r>
              <a:rPr lang="en-US" sz="2600" dirty="0" smtClean="0"/>
              <a:t> how we generalized this job search to take any type of job and do similar analysis. </a:t>
            </a:r>
          </a:p>
          <a:p>
            <a:r>
              <a:rPr lang="en-US" sz="2600" dirty="0" smtClean="0"/>
              <a:t>Reproducible research.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demand for data scientists in US</a:t>
            </a:r>
          </a:p>
          <a:p>
            <a:pPr lvl="1"/>
            <a:r>
              <a:rPr lang="en-US" dirty="0" smtClean="0"/>
              <a:t>Breakdown of the number of jobs in US per state</a:t>
            </a:r>
          </a:p>
          <a:p>
            <a:pPr lvl="1"/>
            <a:r>
              <a:rPr lang="en-US" dirty="0" smtClean="0"/>
              <a:t>What are the top 20 companies hiring data scientist in the US</a:t>
            </a:r>
          </a:p>
          <a:p>
            <a:pPr lvl="1"/>
            <a:r>
              <a:rPr lang="en-US" dirty="0" smtClean="0"/>
              <a:t>Who is hiring more data scientists within a state</a:t>
            </a:r>
          </a:p>
          <a:p>
            <a:pPr lvl="1"/>
            <a:r>
              <a:rPr lang="en-US" dirty="0" smtClean="0"/>
              <a:t>What is the total number of unique employers in US hiring a data scientist</a:t>
            </a:r>
          </a:p>
          <a:p>
            <a:pPr lvl="1"/>
            <a:r>
              <a:rPr lang="en-US" dirty="0" smtClean="0"/>
              <a:t>Total number of jobs which require SAS, R, Python,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80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we looked into API’s like</a:t>
            </a:r>
          </a:p>
          <a:p>
            <a:pPr lvl="1"/>
            <a:r>
              <a:rPr lang="en-US" dirty="0" smtClean="0"/>
              <a:t>LinkedIn API </a:t>
            </a:r>
            <a:r>
              <a:rPr lang="mr-IN" dirty="0" smtClean="0"/>
              <a:t>–</a:t>
            </a:r>
            <a:r>
              <a:rPr lang="en-US" dirty="0" smtClean="0"/>
              <a:t> needs API key </a:t>
            </a:r>
            <a:r>
              <a:rPr lang="mr-IN" dirty="0" smtClean="0"/>
              <a:t>–</a:t>
            </a:r>
            <a:r>
              <a:rPr lang="en-US" dirty="0" smtClean="0"/>
              <a:t> but limited in scope</a:t>
            </a:r>
          </a:p>
          <a:p>
            <a:pPr lvl="1"/>
            <a:r>
              <a:rPr lang="en-US" dirty="0" smtClean="0"/>
              <a:t>CareerBuilder API </a:t>
            </a:r>
            <a:r>
              <a:rPr lang="mr-IN" dirty="0" smtClean="0"/>
              <a:t>–</a:t>
            </a:r>
            <a:r>
              <a:rPr lang="en-US" dirty="0" smtClean="0"/>
              <a:t> needs to be partner </a:t>
            </a:r>
          </a:p>
          <a:p>
            <a:pPr lvl="1"/>
            <a:r>
              <a:rPr lang="en-US" dirty="0" smtClean="0"/>
              <a:t>Glassdoor API </a:t>
            </a:r>
            <a:r>
              <a:rPr lang="mr-IN" dirty="0" smtClean="0"/>
              <a:t>–</a:t>
            </a:r>
            <a:r>
              <a:rPr lang="en-US" dirty="0" smtClean="0"/>
              <a:t> needs API key </a:t>
            </a:r>
            <a:r>
              <a:rPr lang="mr-IN" dirty="0" smtClean="0"/>
              <a:t>–</a:t>
            </a:r>
            <a:r>
              <a:rPr lang="en-US" dirty="0" smtClean="0"/>
              <a:t> limited in scope</a:t>
            </a:r>
          </a:p>
          <a:p>
            <a:pPr lvl="1"/>
            <a:r>
              <a:rPr lang="en-US" dirty="0" smtClean="0"/>
              <a:t>Indeed API </a:t>
            </a:r>
            <a:r>
              <a:rPr lang="mr-IN" dirty="0" smtClean="0"/>
              <a:t>–</a:t>
            </a:r>
            <a:r>
              <a:rPr lang="en-US" dirty="0" smtClean="0"/>
              <a:t> needs to be partner</a:t>
            </a:r>
            <a:endParaRPr lang="en-US" dirty="0"/>
          </a:p>
          <a:p>
            <a:r>
              <a:rPr lang="en-US" dirty="0" smtClean="0"/>
              <a:t>Settled on Dice API</a:t>
            </a:r>
          </a:p>
          <a:p>
            <a:pPr lvl="1"/>
            <a:r>
              <a:rPr lang="en-US" dirty="0" smtClean="0"/>
              <a:t>Simple, Elegant and decent in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service.dice.com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http://service.dice.com/api/rest/jobsearch/v1/simple.json?text=mongodb</a:t>
            </a:r>
            <a:endParaRPr lang="en-US" dirty="0" smtClean="0"/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/>
              <a:t>direct - </a:t>
            </a:r>
            <a:r>
              <a:rPr lang="en-US" i="1" dirty="0"/>
              <a:t>(optional)</a:t>
            </a:r>
            <a:r>
              <a:rPr lang="en-US" dirty="0"/>
              <a:t> if the value of this parameter is "1" then jobs returned will be direct hire</a:t>
            </a:r>
          </a:p>
          <a:p>
            <a:pPr lvl="1"/>
            <a:r>
              <a:rPr lang="en-US" dirty="0" err="1"/>
              <a:t>areacode</a:t>
            </a:r>
            <a:r>
              <a:rPr lang="en-US" dirty="0"/>
              <a:t> - </a:t>
            </a:r>
            <a:r>
              <a:rPr lang="en-US" i="1" dirty="0"/>
              <a:t>(optional)</a:t>
            </a:r>
            <a:r>
              <a:rPr lang="en-US" dirty="0"/>
              <a:t> specify the jobs area code</a:t>
            </a:r>
          </a:p>
          <a:p>
            <a:pPr lvl="1"/>
            <a:r>
              <a:rPr lang="en-US" b="1" dirty="0"/>
              <a:t>country</a:t>
            </a:r>
            <a:r>
              <a:rPr lang="en-US" dirty="0"/>
              <a:t> - </a:t>
            </a:r>
            <a:r>
              <a:rPr lang="en-US" i="1" dirty="0"/>
              <a:t>(optional)</a:t>
            </a:r>
            <a:r>
              <a:rPr lang="en-US" dirty="0"/>
              <a:t> specify the jobs ISO 3166 country code</a:t>
            </a:r>
          </a:p>
          <a:p>
            <a:pPr lvl="1"/>
            <a:r>
              <a:rPr lang="en-US" dirty="0"/>
              <a:t>state - </a:t>
            </a:r>
            <a:r>
              <a:rPr lang="en-US" i="1" dirty="0"/>
              <a:t>(optional)</a:t>
            </a:r>
            <a:r>
              <a:rPr lang="en-US" dirty="0"/>
              <a:t> specify the jobs United States Post Office state code</a:t>
            </a:r>
          </a:p>
          <a:p>
            <a:pPr lvl="1"/>
            <a:r>
              <a:rPr lang="en-US" dirty="0"/>
              <a:t>skill - </a:t>
            </a:r>
            <a:r>
              <a:rPr lang="en-US" i="1" dirty="0"/>
              <a:t>(optional)</a:t>
            </a:r>
            <a:r>
              <a:rPr lang="en-US" dirty="0"/>
              <a:t> specify search text for the jobs skill property</a:t>
            </a:r>
          </a:p>
          <a:p>
            <a:pPr lvl="1"/>
            <a:r>
              <a:rPr lang="en-US" b="1" dirty="0"/>
              <a:t>city</a:t>
            </a:r>
            <a:r>
              <a:rPr lang="en-US" dirty="0"/>
              <a:t> - </a:t>
            </a:r>
            <a:r>
              <a:rPr lang="en-US" i="1" dirty="0"/>
              <a:t>(optional)</a:t>
            </a:r>
            <a:r>
              <a:rPr lang="en-US" dirty="0"/>
              <a:t> specify the jobs United States Post Office </a:t>
            </a:r>
            <a:r>
              <a:rPr lang="en-US" dirty="0" err="1"/>
              <a:t>ZipCode</a:t>
            </a:r>
            <a:r>
              <a:rPr lang="en-US" dirty="0"/>
              <a:t> as the center of 40 mile radius</a:t>
            </a:r>
          </a:p>
          <a:p>
            <a:pPr lvl="1"/>
            <a:r>
              <a:rPr lang="en-US" b="1" dirty="0"/>
              <a:t>text - </a:t>
            </a:r>
            <a:r>
              <a:rPr lang="en-US" b="1" i="1" dirty="0"/>
              <a:t>(optional)</a:t>
            </a:r>
            <a:r>
              <a:rPr lang="en-US" dirty="0"/>
              <a:t> specify search text for the jobs entire body</a:t>
            </a:r>
          </a:p>
          <a:p>
            <a:pPr lvl="1"/>
            <a:r>
              <a:rPr lang="en-US" dirty="0" smtClean="0"/>
              <a:t>age</a:t>
            </a:r>
            <a:r>
              <a:rPr lang="en-US" dirty="0"/>
              <a:t> - </a:t>
            </a:r>
            <a:r>
              <a:rPr lang="en-US" i="1" dirty="0"/>
              <a:t>(optional)</a:t>
            </a:r>
            <a:r>
              <a:rPr lang="en-US" dirty="0"/>
              <a:t> specify a posting age (a.k.a. days back) </a:t>
            </a:r>
          </a:p>
          <a:p>
            <a:pPr lvl="1"/>
            <a:r>
              <a:rPr lang="en-US" dirty="0" smtClean="0"/>
              <a:t>page</a:t>
            </a:r>
            <a:r>
              <a:rPr lang="en-US" dirty="0"/>
              <a:t> - </a:t>
            </a:r>
            <a:r>
              <a:rPr lang="en-US" i="1" dirty="0"/>
              <a:t>(optional)</a:t>
            </a:r>
            <a:r>
              <a:rPr lang="en-US" dirty="0"/>
              <a:t> specify a page number of the results to be displayed (1 based) </a:t>
            </a:r>
          </a:p>
          <a:p>
            <a:pPr lvl="1"/>
            <a:r>
              <a:rPr lang="en-US" dirty="0" err="1"/>
              <a:t>pgcnt</a:t>
            </a:r>
            <a:r>
              <a:rPr lang="en-US" dirty="0"/>
              <a:t> - </a:t>
            </a:r>
            <a:r>
              <a:rPr lang="en-US" i="1" dirty="0"/>
              <a:t>(optional)</a:t>
            </a:r>
            <a:r>
              <a:rPr lang="en-US" dirty="0"/>
              <a:t> specify the number of results per page </a:t>
            </a:r>
          </a:p>
        </p:txBody>
      </p:sp>
    </p:spTree>
    <p:extLst>
      <p:ext uri="{BB962C8B-B14F-4D97-AF65-F5344CB8AC3E}">
        <p14:creationId xmlns:p14="http://schemas.microsoft.com/office/powerpoint/2010/main" val="10685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40091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{"count":354</a:t>
            </a:r>
            <a:r>
              <a:rPr lang="en-US" dirty="0" smtClean="0"/>
              <a:t>,"firstDocument":1,"lastDocument":50,"nextUrl":"/</a:t>
            </a:r>
            <a:r>
              <a:rPr lang="en-US" dirty="0" err="1" smtClean="0"/>
              <a:t>api</a:t>
            </a:r>
            <a:r>
              <a:rPr lang="en-US" dirty="0" smtClean="0"/>
              <a:t>/rest/</a:t>
            </a:r>
            <a:r>
              <a:rPr lang="en-US" dirty="0" err="1" smtClean="0"/>
              <a:t>jobsearch</a:t>
            </a:r>
            <a:r>
              <a:rPr lang="en-US" dirty="0" smtClean="0"/>
              <a:t>/v1/</a:t>
            </a:r>
            <a:r>
              <a:rPr lang="en-US" dirty="0" err="1" smtClean="0"/>
              <a:t>simple.json?areacode</a:t>
            </a:r>
            <a:r>
              <a:rPr lang="en-US" dirty="0" smtClean="0"/>
              <a:t>\u003d\u0026country\u003d\u0026state\u003d\u0026skill\u003d\u0026city\u003d07059\u0026text\u003dR\u0026ip\u003d\u0026diceid\u003d\u0026page\u003d2",</a:t>
            </a:r>
            <a:r>
              <a:rPr lang="en-US" dirty="0" smtClean="0">
                <a:solidFill>
                  <a:srgbClr val="FF0000"/>
                </a:solidFill>
              </a:rPr>
              <a:t>"resultItemList"</a:t>
            </a:r>
            <a:r>
              <a:rPr lang="en-US" dirty="0" smtClean="0"/>
              <a:t>:[</a:t>
            </a:r>
            <a:r>
              <a:rPr lang="en-US" dirty="0" smtClean="0">
                <a:solidFill>
                  <a:srgbClr val="FF0000"/>
                </a:solidFill>
              </a:rPr>
              <a:t>{"</a:t>
            </a:r>
            <a:r>
              <a:rPr lang="en-US" dirty="0" err="1" smtClean="0">
                <a:solidFill>
                  <a:srgbClr val="FF0000"/>
                </a:solidFill>
              </a:rPr>
              <a:t>detailUrl</a:t>
            </a:r>
            <a:r>
              <a:rPr lang="en-US" dirty="0" smtClean="0">
                <a:solidFill>
                  <a:srgbClr val="FF0000"/>
                </a:solidFill>
              </a:rPr>
              <a:t>":"http://</a:t>
            </a:r>
            <a:r>
              <a:rPr lang="en-US" dirty="0" err="1" smtClean="0">
                <a:solidFill>
                  <a:srgbClr val="FF0000"/>
                </a:solidFill>
              </a:rPr>
              <a:t>www.dice.com</a:t>
            </a:r>
            <a:r>
              <a:rPr lang="en-US" dirty="0" smtClean="0">
                <a:solidFill>
                  <a:srgbClr val="FF0000"/>
                </a:solidFill>
              </a:rPr>
              <a:t>/job/result/10378739/050424?src\u003d19","jobTitle":"R Programmer","company":"</a:t>
            </a:r>
            <a:r>
              <a:rPr lang="en-US" dirty="0" err="1" smtClean="0">
                <a:solidFill>
                  <a:srgbClr val="FF0000"/>
                </a:solidFill>
              </a:rPr>
              <a:t>Atyeti</a:t>
            </a:r>
            <a:r>
              <a:rPr lang="en-US" dirty="0" smtClean="0">
                <a:solidFill>
                  <a:srgbClr val="FF0000"/>
                </a:solidFill>
              </a:rPr>
              <a:t>","</a:t>
            </a:r>
            <a:r>
              <a:rPr lang="en-US" dirty="0" err="1" smtClean="0">
                <a:solidFill>
                  <a:srgbClr val="FF0000"/>
                </a:solidFill>
              </a:rPr>
              <a:t>location":"New</a:t>
            </a:r>
            <a:r>
              <a:rPr lang="en-US" dirty="0" smtClean="0">
                <a:solidFill>
                  <a:srgbClr val="FF0000"/>
                </a:solidFill>
              </a:rPr>
              <a:t> York, NY","date":"2017-08-14"</a:t>
            </a:r>
            <a:r>
              <a:rPr lang="en-US" dirty="0" smtClean="0"/>
              <a:t>},{"</a:t>
            </a:r>
            <a:r>
              <a:rPr lang="en-US" dirty="0" err="1" smtClean="0"/>
              <a:t>detailUrl</a:t>
            </a:r>
            <a:r>
              <a:rPr lang="en-US" dirty="0" smtClean="0"/>
              <a:t>":"http://</a:t>
            </a:r>
            <a:r>
              <a:rPr lang="en-US" dirty="0" err="1" smtClean="0"/>
              <a:t>www.dice.com</a:t>
            </a:r>
            <a:r>
              <a:rPr lang="en-US" dirty="0" smtClean="0"/>
              <a:t>/job/result/</a:t>
            </a:r>
            <a:r>
              <a:rPr lang="en-US" dirty="0" err="1" smtClean="0"/>
              <a:t>cybercod</a:t>
            </a:r>
            <a:r>
              <a:rPr lang="en-US" dirty="0" smtClean="0"/>
              <a:t>/CS9-13868335?src\u003d19","jobTitle":"Data Scientist - Python, R","company":"</a:t>
            </a:r>
            <a:r>
              <a:rPr lang="en-US" dirty="0" err="1" smtClean="0"/>
              <a:t>CyberCoders</a:t>
            </a:r>
            <a:r>
              <a:rPr lang="en-US" dirty="0" smtClean="0"/>
              <a:t>","</a:t>
            </a:r>
            <a:r>
              <a:rPr lang="en-US" dirty="0" err="1" smtClean="0"/>
              <a:t>location":"New</a:t>
            </a:r>
            <a:r>
              <a:rPr lang="en-US" dirty="0" smtClean="0"/>
              <a:t> York, NY","date":"2017-08-14"},{"</a:t>
            </a:r>
            <a:r>
              <a:rPr lang="en-US" dirty="0" err="1" smtClean="0"/>
              <a:t>detailUrl</a:t>
            </a:r>
            <a:r>
              <a:rPr lang="en-US" dirty="0" smtClean="0"/>
              <a:t>":"http://</a:t>
            </a:r>
            <a:r>
              <a:rPr lang="en-US" dirty="0" err="1" smtClean="0"/>
              <a:t>www.dice.com</a:t>
            </a:r>
            <a:r>
              <a:rPr lang="en-US" dirty="0" smtClean="0"/>
              <a:t>/job/result/</a:t>
            </a:r>
            <a:r>
              <a:rPr lang="en-US" dirty="0" err="1" smtClean="0"/>
              <a:t>cybercod</a:t>
            </a:r>
            <a:r>
              <a:rPr lang="en-US" dirty="0" smtClean="0"/>
              <a:t>/LF2-137252113?src\u003d19","jobTitle":"Senior Data Scientist - R, Python, Hadoop","company":"</a:t>
            </a:r>
            <a:r>
              <a:rPr lang="en-US" dirty="0" err="1" smtClean="0"/>
              <a:t>CyberCoders</a:t>
            </a:r>
            <a:r>
              <a:rPr lang="en-US" dirty="0" smtClean="0"/>
              <a:t>","</a:t>
            </a:r>
            <a:r>
              <a:rPr lang="en-US" dirty="0" err="1" smtClean="0"/>
              <a:t>location":"New</a:t>
            </a:r>
            <a:r>
              <a:rPr lang="en-US" dirty="0" smtClean="0"/>
              <a:t> York, NY","date":"2017-08-14"},{"</a:t>
            </a:r>
            <a:r>
              <a:rPr lang="en-US" dirty="0" err="1" smtClean="0"/>
              <a:t>detailUrl</a:t>
            </a:r>
            <a:r>
              <a:rPr lang="en-US" dirty="0" smtClean="0"/>
              <a:t>":"http://</a:t>
            </a:r>
            <a:r>
              <a:rPr lang="en-US" dirty="0" err="1" smtClean="0"/>
              <a:t>www.dice.com</a:t>
            </a:r>
            <a:r>
              <a:rPr lang="en-US" dirty="0" smtClean="0"/>
              <a:t>/job/result/10364413/114295?src\u003d19","jobTitle":"Data Scientist - SQL/R/Python - Capital Markets - up to $300k","company":"Botsford Associates </a:t>
            </a:r>
            <a:r>
              <a:rPr lang="en-US" dirty="0" err="1" smtClean="0"/>
              <a:t>LLC","location":"New</a:t>
            </a:r>
            <a:r>
              <a:rPr lang="en-US" dirty="0" smtClean="0"/>
              <a:t> York, NY","date":"2017-08-14"},{"</a:t>
            </a:r>
            <a:r>
              <a:rPr lang="en-US" dirty="0" err="1" smtClean="0"/>
              <a:t>detailUrl</a:t>
            </a:r>
            <a:r>
              <a:rPr lang="en-US" dirty="0" smtClean="0"/>
              <a:t>":"http://</a:t>
            </a:r>
            <a:r>
              <a:rPr lang="en-US" dirty="0" err="1" smtClean="0"/>
              <a:t>www.dice.com</a:t>
            </a:r>
            <a:r>
              <a:rPr lang="en-US" dirty="0" smtClean="0"/>
              <a:t>/job/result/</a:t>
            </a:r>
            <a:r>
              <a:rPr lang="en-US" dirty="0" err="1" smtClean="0"/>
              <a:t>primusga</a:t>
            </a:r>
            <a:r>
              <a:rPr lang="en-US" dirty="0" smtClean="0"/>
              <a:t>/</a:t>
            </a:r>
            <a:r>
              <a:rPr lang="en-US" dirty="0" err="1" smtClean="0"/>
              <a:t>datascientistnj?src</a:t>
            </a:r>
            <a:r>
              <a:rPr lang="en-US" dirty="0" smtClean="0"/>
              <a:t>\u003d19","jobTitle":"Data Scientist, Machine Learning, R, Python, Sparks, Predictive </a:t>
            </a:r>
            <a:r>
              <a:rPr lang="en-US" dirty="0" err="1" smtClean="0"/>
              <a:t>Model","company":"Primus</a:t>
            </a:r>
            <a:r>
              <a:rPr lang="en-US" dirty="0" smtClean="0"/>
              <a:t> Software </a:t>
            </a:r>
            <a:r>
              <a:rPr lang="en-US" dirty="0" err="1" smtClean="0"/>
              <a:t>Corp","location":"warren</a:t>
            </a:r>
            <a:r>
              <a:rPr lang="en-US" dirty="0" smtClean="0"/>
              <a:t>, NJ","date":"2017-08-14"},{"</a:t>
            </a:r>
            <a:r>
              <a:rPr lang="en-US" dirty="0" err="1" smtClean="0"/>
              <a:t>detailUrl</a:t>
            </a:r>
            <a:r>
              <a:rPr lang="en-US" dirty="0" smtClean="0"/>
              <a:t>":"http://</a:t>
            </a:r>
            <a:r>
              <a:rPr lang="en-US" dirty="0" err="1" smtClean="0"/>
              <a:t>www.dice.com</a:t>
            </a:r>
            <a:r>
              <a:rPr lang="en-US" dirty="0" smtClean="0"/>
              <a:t>/job/result/</a:t>
            </a:r>
            <a:r>
              <a:rPr lang="en-US" dirty="0" err="1" smtClean="0"/>
              <a:t>primusga</a:t>
            </a:r>
            <a:r>
              <a:rPr lang="en-US" dirty="0" smtClean="0"/>
              <a:t>/</a:t>
            </a:r>
            <a:r>
              <a:rPr lang="en-US" dirty="0" err="1" smtClean="0"/>
              <a:t>deeplearningnj?src</a:t>
            </a:r>
            <a:r>
              <a:rPr lang="en-US" dirty="0" smtClean="0"/>
              <a:t>\u003d19","jobTitle":"Deep Learning, Python, R, Machine </a:t>
            </a:r>
            <a:r>
              <a:rPr lang="en-US" dirty="0" err="1" smtClean="0"/>
              <a:t>Languague</a:t>
            </a:r>
            <a:r>
              <a:rPr lang="en-US" dirty="0" smtClean="0"/>
              <a:t>, Scientist, Tensor, </a:t>
            </a:r>
            <a:r>
              <a:rPr lang="en-US" dirty="0" err="1" smtClean="0"/>
              <a:t>Thean</a:t>
            </a:r>
            <a:r>
              <a:rPr lang="en-US" dirty="0" smtClean="0"/>
              <a:t>","</a:t>
            </a:r>
            <a:r>
              <a:rPr lang="en-US" dirty="0" err="1" smtClean="0"/>
              <a:t>company":"Primus</a:t>
            </a:r>
            <a:r>
              <a:rPr lang="en-US" dirty="0" smtClean="0"/>
              <a:t> Software </a:t>
            </a:r>
            <a:r>
              <a:rPr lang="en-US" dirty="0" err="1" smtClean="0"/>
              <a:t>Corp","location":"warren</a:t>
            </a:r>
            <a:r>
              <a:rPr lang="en-US" dirty="0" smtClean="0"/>
              <a:t>, NJ","date":"2017-08-14"}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31079"/>
            <a:ext cx="5455917" cy="375094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6043" y="669775"/>
            <a:ext cx="5455917" cy="327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End Result</a:t>
            </a:r>
          </a:p>
        </p:txBody>
      </p:sp>
    </p:spTree>
    <p:extLst>
      <p:ext uri="{BB962C8B-B14F-4D97-AF65-F5344CB8AC3E}">
        <p14:creationId xmlns:p14="http://schemas.microsoft.com/office/powerpoint/2010/main" val="8589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/>
              <a:t>Technologies Used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2901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architecture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999629"/>
              </p:ext>
            </p:extLst>
          </p:nvPr>
        </p:nvGraphicFramePr>
        <p:xfrm>
          <a:off x="810491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5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582</Words>
  <Application>Microsoft Macintosh PowerPoint</Application>
  <PresentationFormat>Widescreen</PresentationFormat>
  <Paragraphs>91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Term project Presentation</vt:lpstr>
      <vt:lpstr>Overview</vt:lpstr>
      <vt:lpstr>Goals of the project</vt:lpstr>
      <vt:lpstr>Data source</vt:lpstr>
      <vt:lpstr>Dice API</vt:lpstr>
      <vt:lpstr>Sample response</vt:lpstr>
      <vt:lpstr>End Result</vt:lpstr>
      <vt:lpstr>Technologies Used</vt:lpstr>
      <vt:lpstr>Visualize the architecture</vt:lpstr>
      <vt:lpstr>MongoDB aggregation framework</vt:lpstr>
      <vt:lpstr>Structure of the inserted document</vt:lpstr>
      <vt:lpstr>Question 1: </vt:lpstr>
      <vt:lpstr>Question 2:</vt:lpstr>
      <vt:lpstr>Question 3:</vt:lpstr>
      <vt:lpstr>Question 4:</vt:lpstr>
      <vt:lpstr>Question 5:</vt:lpstr>
      <vt:lpstr>Additional Points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Termproject Presentation</dc:title>
  <dc:creator>Shravan Kuchkula</dc:creator>
  <cp:lastModifiedBy>Shravan Kuchkula</cp:lastModifiedBy>
  <cp:revision>12</cp:revision>
  <dcterms:created xsi:type="dcterms:W3CDTF">2017-08-12T14:52:42Z</dcterms:created>
  <dcterms:modified xsi:type="dcterms:W3CDTF">2017-08-14T22:04:28Z</dcterms:modified>
</cp:coreProperties>
</file>