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60B7-9A59-406F-B9E1-431D51FE6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A821F-AC9A-448C-B036-2B2A7EF17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38C6-C3FA-4BAC-AE49-27CD6F8F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CB8D-6794-4E36-9346-4FD634BE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77C4-4096-4B1C-B0BA-ACE37353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27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EB4A-78F7-4D08-A13C-E2D51625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3F20-6309-482C-8F35-A902456E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C374-4D34-4DA1-961D-A02DA569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9123-0382-4AAA-B013-51145BB0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0C05-3815-42A3-B759-C5B4BC83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388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937C3-0175-41BA-8F6C-E783158C0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9FF64-6DBC-449C-88CE-5CA25DDF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E1B1-D2F0-402E-A49B-23BCE94F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724AA-0FDF-4C27-90D3-2656E2BD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025A-DC91-4D9C-BADB-9610EEB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40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10D0-D8C2-4B24-8EFA-D746FFC9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EA34-5B2A-4A52-8835-C28E1737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85FF-3103-4339-94A4-11605896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0FAC-F30F-4C86-B932-5FC20ED2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46D1-758B-4079-8F86-E60261C4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22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0DA0-6B19-4D45-8AA1-3CA041CD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54C43-696B-4E8C-A321-0B2917547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0137-B0B2-4691-A386-E1E49572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FE1F-13B9-4B16-A14A-C72BA45E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187E-1F12-4A9C-AF67-69EA65A4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95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9960-1603-4D8C-9411-B30E7DB0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9994-46A0-49B3-B375-856754165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CD3A-85EE-4855-8A89-4231DDBE7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8E99B-96FC-43E7-ADC0-1AD87672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A67CB-73A7-43C5-9695-8E9923B1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C1ADF-5FE1-44A7-85E4-77842756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36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0253-D8AC-4477-9D62-75A6A078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32DD-3EDB-477A-BD7D-A6D5FF9B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25185-9CD4-4F48-A15B-25281093C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3F26A-C08F-4A41-9BBF-A56F6FB3B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32EEC-66AF-43C1-87F2-F0C71B404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7703C-04C1-416A-8104-DCDF0693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760E9-F30C-45A0-A9DA-6A7B130B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C6B70-6161-49EF-9F54-F86BAE97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60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DCAE-C462-4043-A137-A4759DC7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F2A3A-9330-45C7-ADE2-6132A91F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D3BE5-7370-4B00-A0EF-47E03DD8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73228-A4DC-431D-966D-51AC7A9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20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61EFE-2DD0-487F-8CE1-1EEE8D7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FD7C2-6958-4BB2-9650-85D90B81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E56C4-A22D-4AA7-BCC9-D7A00AD1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967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8D83-B712-4E16-91C3-4CDD64BF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6854-DF3B-4085-B93A-AADE8A95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525-3F2C-4AA8-B33C-C6CFADC7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2D5D-F02B-4C20-A99D-C607FA17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2DE3B-CD48-42FF-9FDA-A99F6263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47CC8-F1C2-4C4C-BEF1-FA36C2F6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56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DE56-509B-48F4-AE35-C39F9FB7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2C37D-15D9-45A6-A59C-EDD928E60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0890E-A8DC-4950-BCB1-CA5CF77F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B5FF4-4342-4495-86DF-27F2078C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4A261-535B-4F8C-94F4-349E0DA8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127C-D771-45B0-A05F-157A97BD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240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1A155-CC2A-4585-B704-E3C3CB31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B97BF-3E4F-4C57-A147-BF62D6B2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1219D-EDC2-43BB-B50C-B4BA67D90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0204D-9355-4A07-A3B1-B9038EA790E6}" type="datetimeFigureOut">
              <a:rPr lang="en-IE" smtClean="0"/>
              <a:t>07/04/2025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066F-5F2B-483D-9D0B-6C7627CD2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4A01-0F0C-4F74-9FD5-CF19C85ED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0FAD3-1643-4F03-8A63-20D702E64A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026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A13B-0DF3-47BF-B38F-027344F11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31D1-789F-49D6-A57E-DC388563E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8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  C00273123) Jack Nulty</dc:creator>
  <cp:lastModifiedBy>(Student  C00273123) Jack Nulty</cp:lastModifiedBy>
  <cp:revision>1</cp:revision>
  <dcterms:created xsi:type="dcterms:W3CDTF">2025-04-07T10:44:31Z</dcterms:created>
  <dcterms:modified xsi:type="dcterms:W3CDTF">2025-04-07T10:44:31Z</dcterms:modified>
</cp:coreProperties>
</file>