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8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38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403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14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755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97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804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7885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00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25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0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4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1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556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710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19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204D-9355-4A07-A3B1-B9038EA790E6}" type="datetimeFigureOut">
              <a:rPr lang="en-IE" smtClean="0"/>
              <a:t>08/04/2025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477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A13B-0DF3-47BF-B38F-027344F11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400" spc="-5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CA2 Growth of Digital Games</a:t>
            </a:r>
            <a:br>
              <a:rPr lang="en-IE" sz="1800" kern="1400" spc="-5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31D1-789F-49D6-A57E-DC388563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jack </a:t>
            </a:r>
            <a:r>
              <a:rPr lang="en-US" dirty="0" err="1"/>
              <a:t>nulty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03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E4CF-57DF-9EDE-0F56-E5AEAEB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7B05-4C26-3C79-C344-6F2B5BA0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gaming industry has experienced massive growth over the past few decades with the rise of Steam we see the rise of digital games and playing a pivotal role in how games are published and distributed.</a:t>
            </a:r>
          </a:p>
          <a:p>
            <a:r>
              <a:rPr lang="en-US" dirty="0"/>
              <a:t>This report leverages the Steam Games Dataset 2025 which includes key information for games such as release dates genre tags and publisher information.</a:t>
            </a:r>
          </a:p>
          <a:p>
            <a:r>
              <a:rPr lang="en-US" dirty="0"/>
              <a:t>I will talk about a set of research questions and present my findings in graphs and key points.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1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A6F79D-804A-281A-F66B-AFA1CFBB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F9292E-FD62-539C-6CE3-7C7BEB82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How does the frequency / number of DLC’s for a game effect user reviews?</a:t>
            </a:r>
          </a:p>
          <a:p>
            <a:r>
              <a:rPr lang="en-US" dirty="0"/>
              <a:t>2. How does the pricing of games affect user reviews?</a:t>
            </a:r>
          </a:p>
          <a:p>
            <a:r>
              <a:rPr lang="en-US" dirty="0"/>
              <a:t>3. What genres have had trending growth over the years?</a:t>
            </a:r>
          </a:p>
          <a:p>
            <a:r>
              <a:rPr lang="en-US" dirty="0"/>
              <a:t>4. How has the AAA landscape changed over the years?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98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077F-C3C8-0E85-906B-1291F66D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the frequency / number of DLC’s for a game effect user reviews?</a:t>
            </a:r>
            <a:br>
              <a:rPr lang="en-IE" sz="1800" b="1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F553-29BA-3C06-9C7A-1506F27F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general disconnect between the number of DLCs and the number of positive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Games with very high review percentages often have fewer DLCs. This suggests developers of well-reviewed games may offer continued support without excessive monetization.</a:t>
            </a:r>
            <a:endParaRPr lang="en-I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games with many DLCs have lower review percentages. This could indicate that these games are being monetized heavily ("milked") without quality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14808BE4-22A9-2706-0FC8-EF64BF584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15487" y="1362613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77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D32F-6C43-A02F-522F-456CBC17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does the pricing of games affect user reviews?</a:t>
            </a:r>
            <a:endParaRPr lang="en-IE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4C9F-0E33-C3FD-BAA5-6FE21D2A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4471580" cy="40721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</a:t>
            </a:r>
            <a:r>
              <a:rPr lang="en-US" sz="1400" b="1" dirty="0"/>
              <a:t>non-linear relationship</a:t>
            </a:r>
            <a:r>
              <a:rPr lang="en-US" sz="1400" dirty="0"/>
              <a:t> between game price and positive review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cheap games tend to have slightly lower positive review percentages than mid-range priced games ($20–$30).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Games priced above $30 often receive harsher reviews, possibly due to higher player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Outliers exist across all price ranges, with some low-rated games at every price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general, game price impacts player perception and forgiveness for flaws—higher prices may lead to less leniency.</a:t>
            </a:r>
            <a:endParaRPr lang="en-IE" sz="14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B9EFDD5-7DCC-FCEC-C242-385B1A8A63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15487" y="1362613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1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C89-1460-D1CD-5F02-44766F1D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400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genres have had trending growth over the years?</a:t>
            </a:r>
            <a:br>
              <a:rPr lang="en-IE" sz="1800" b="1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4AF-5F85-137B-E600-10A17BF9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5DFD-1045-788C-C38B-D8498985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969" y="1890346"/>
            <a:ext cx="4281773" cy="390085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games dominated the early 2010s but have slightly declined in recent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games have risen in popularity, reflecting the growth of the gaming industry and the influx of casual players. This shift indicates developers are increasingly targeting the casual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Indie games have consistently been released in large numbers, showing steady interest from smaller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Massively Multiplayer games have grown in popularity recently, likely due to advances in computational power and internet speeds.</a:t>
            </a:r>
            <a:endParaRPr lang="en-IE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4CB6911-2886-5979-7FB9-4099D79A9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64609" y="1066799"/>
            <a:ext cx="2309813" cy="17089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3E6DFD64-F631-2260-B432-35A871907E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64609" y="3429000"/>
            <a:ext cx="2309813" cy="17089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7222D45D-1B1B-AD5E-88F1-860C3A3EBE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793763" y="3428999"/>
            <a:ext cx="2243931" cy="17089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A0411551-BD3C-2D16-7E45-3BF577F9F0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727881" y="1066799"/>
            <a:ext cx="2309814" cy="17089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355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75EC83-49E0-5AB4-68D7-2040E32D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182181" cy="11118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effectLst/>
              </a:rPr>
              <a:t>How has the AAA landscape changed over the years?</a:t>
            </a:r>
            <a:endParaRPr lang="en-US" sz="3300" dirty="0"/>
          </a:p>
        </p:txBody>
      </p:sp>
      <p:sp>
        <p:nvSpPr>
          <p:cNvPr id="56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FB6998-7AD5-2C00-43BD-54B1C7A17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1304" y="1147146"/>
            <a:ext cx="3550951" cy="2201590"/>
          </a:xfrm>
          <a:prstGeom prst="rect">
            <a:avLst/>
          </a:prstGeom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06F8C6D3-B7B5-BF19-123E-7C77CCC85C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118988" y="3719180"/>
            <a:ext cx="2237357" cy="1789885"/>
          </a:xfrm>
          <a:prstGeom prst="rect">
            <a:avLst/>
          </a:prstGeom>
          <a:noFill/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6355AA75-ABC7-6E97-6EF9-D9105EAAA75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517212" y="3719180"/>
            <a:ext cx="2237357" cy="1789885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A4AE-60D2-6308-23D5-166CDC1F2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801812"/>
            <a:ext cx="5331531" cy="45291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AAA game landscape has evolved significantly over the years.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There's been a steady increase in the number of AAA games released annually.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Game prices have risen, especially with the launch of PS5 and Xbox Series X, reaching €70 per game.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This price hike has led to backlash from players who feel the value doesn’t match the cost.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This trend aligns with earlier findings on how game pricing affects user reviews.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AAA genres have shifted, with a rise in Massively Multiplayer and live-service games.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These models are often used to maximize long-term profit and player retention, reflecting studios' focus on revenue and shareholder interests.</a:t>
            </a:r>
          </a:p>
        </p:txBody>
      </p:sp>
    </p:spTree>
    <p:extLst>
      <p:ext uri="{BB962C8B-B14F-4D97-AF65-F5344CB8AC3E}">
        <p14:creationId xmlns:p14="http://schemas.microsoft.com/office/powerpoint/2010/main" val="19244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D337-B7DF-8D66-4A59-C93E4CC7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679"/>
            <a:ext cx="9905998" cy="1478570"/>
          </a:xfrm>
        </p:spPr>
        <p:txBody>
          <a:bodyPr/>
          <a:lstStyle/>
          <a:p>
            <a:r>
              <a:rPr lang="en-US" dirty="0"/>
              <a:t>Conclusions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C43C-8AF6-499E-1797-DC641B77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140"/>
            <a:ext cx="9905999" cy="4552061"/>
          </a:xfrm>
        </p:spPr>
        <p:txBody>
          <a:bodyPr>
            <a:normAutofit/>
          </a:bodyPr>
          <a:lstStyle/>
          <a:p>
            <a:r>
              <a:rPr lang="en-US" sz="1400" dirty="0"/>
              <a:t>The report analyzed various factors in digital game development and distribution using the Steam Games dataset.</a:t>
            </a:r>
          </a:p>
          <a:p>
            <a:r>
              <a:rPr lang="en-US" sz="1400" dirty="0"/>
              <a:t>More DLC does not guarantee better reviews; moderate post-launch support is often tied to higher-rated games.</a:t>
            </a:r>
          </a:p>
          <a:p>
            <a:r>
              <a:rPr lang="en-US" sz="1400" b="1" dirty="0"/>
              <a:t>Pricing has a non-linear relationship with reviews</a:t>
            </a:r>
            <a:r>
              <a:rPr lang="en-US" sz="1400" dirty="0"/>
              <a:t>:</a:t>
            </a:r>
          </a:p>
          <a:p>
            <a:pPr lvl="1"/>
            <a:r>
              <a:rPr lang="en-US" sz="1000" dirty="0"/>
              <a:t>Mid-priced games tend to receive better reviews.</a:t>
            </a:r>
          </a:p>
          <a:p>
            <a:pPr lvl="1"/>
            <a:r>
              <a:rPr lang="en-US" sz="1000" dirty="0"/>
              <a:t>Very cheap or very expensive games are often rated more harshly.</a:t>
            </a:r>
          </a:p>
          <a:p>
            <a:r>
              <a:rPr lang="en-US" sz="1400" b="1" dirty="0"/>
              <a:t>Genre evolution reflects broader industry shifts</a:t>
            </a:r>
            <a:r>
              <a:rPr lang="en-US" sz="1400" dirty="0"/>
              <a:t>:</a:t>
            </a:r>
          </a:p>
          <a:p>
            <a:pPr lvl="1"/>
            <a:r>
              <a:rPr lang="en-US" sz="1000" dirty="0"/>
              <a:t>Persistent presence of </a:t>
            </a:r>
            <a:r>
              <a:rPr lang="en-US" sz="1000" b="1" dirty="0"/>
              <a:t>action and indie titles</a:t>
            </a:r>
            <a:r>
              <a:rPr lang="en-US" sz="1000" dirty="0"/>
              <a:t>.</a:t>
            </a:r>
          </a:p>
          <a:p>
            <a:pPr lvl="1"/>
            <a:r>
              <a:rPr lang="en-US" sz="1000" b="1" dirty="0"/>
              <a:t>Casual games</a:t>
            </a:r>
            <a:r>
              <a:rPr lang="en-US" sz="1000" dirty="0"/>
              <a:t> rose with the influx of new/mobile gamers.</a:t>
            </a:r>
          </a:p>
          <a:p>
            <a:pPr lvl="1"/>
            <a:r>
              <a:rPr lang="en-US" sz="1000" b="1" dirty="0"/>
              <a:t>Massively multiplayer genres</a:t>
            </a:r>
            <a:r>
              <a:rPr lang="en-US" sz="1000" dirty="0"/>
              <a:t> gained popularity with tech advancements.</a:t>
            </a:r>
          </a:p>
          <a:p>
            <a:r>
              <a:rPr lang="en-US" sz="1500" dirty="0"/>
              <a:t>The </a:t>
            </a:r>
            <a:r>
              <a:rPr lang="en-US" sz="1500" b="1" dirty="0"/>
              <a:t>AAA market has evolved</a:t>
            </a:r>
            <a:r>
              <a:rPr lang="en-US" sz="1500" dirty="0"/>
              <a:t>:</a:t>
            </a:r>
          </a:p>
          <a:p>
            <a:pPr lvl="1"/>
            <a:r>
              <a:rPr lang="en-US" sz="1100" dirty="0"/>
              <a:t>Higher prices bring </a:t>
            </a:r>
            <a:r>
              <a:rPr lang="en-US" sz="1100" b="1" dirty="0"/>
              <a:t>higher player expectations and criticism</a:t>
            </a:r>
            <a:r>
              <a:rPr lang="en-US" sz="1100" dirty="0"/>
              <a:t>.</a:t>
            </a:r>
          </a:p>
          <a:p>
            <a:pPr lvl="1"/>
            <a:r>
              <a:rPr lang="en-US" sz="1100" dirty="0"/>
              <a:t>Studios increasingly adopt </a:t>
            </a:r>
            <a:r>
              <a:rPr lang="en-US" sz="1100" b="1" dirty="0"/>
              <a:t>live-service models</a:t>
            </a:r>
            <a:r>
              <a:rPr lang="en-US" sz="1100" dirty="0"/>
              <a:t> for monetization.</a:t>
            </a:r>
          </a:p>
          <a:p>
            <a:pPr lvl="1"/>
            <a:r>
              <a:rPr lang="en-US" sz="1100" dirty="0"/>
              <a:t>There's growing </a:t>
            </a:r>
            <a:r>
              <a:rPr lang="en-US" sz="1100" b="1" dirty="0"/>
              <a:t>tension between profit-driven strategies and player value</a:t>
            </a:r>
            <a:r>
              <a:rPr lang="en-US" sz="1100" dirty="0"/>
              <a:t>.</a:t>
            </a:r>
          </a:p>
          <a:p>
            <a:r>
              <a:rPr lang="en-US" sz="1400" dirty="0"/>
              <a:t>Overall, the findings highlight how data can help developers, publishers, and gamers navigate the evolving industry landscape.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408079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190C-BFE6-1BCE-5CDB-DF11E590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1E48-4C2B-0407-4FE7-623AB9B6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Steam Games Dataset 2025: [Steam Games Dataset](https://www.kaggle.com/datasets/nikhilroxtomar/steam-games-dataset-2025)</a:t>
            </a:r>
          </a:p>
        </p:txBody>
      </p:sp>
    </p:spTree>
    <p:extLst>
      <p:ext uri="{BB962C8B-B14F-4D97-AF65-F5344CB8AC3E}">
        <p14:creationId xmlns:p14="http://schemas.microsoft.com/office/powerpoint/2010/main" val="3603071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727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Tw Cen MT</vt:lpstr>
      <vt:lpstr>Circuit</vt:lpstr>
      <vt:lpstr>CA2 Growth of Digital Games </vt:lpstr>
      <vt:lpstr>Introduction </vt:lpstr>
      <vt:lpstr>Research Questions</vt:lpstr>
      <vt:lpstr>How does the frequency / number of DLC’s for a game effect user reviews? </vt:lpstr>
      <vt:lpstr>How does the pricing of games affect user reviews?</vt:lpstr>
      <vt:lpstr> What genres have had trending growth over the years? </vt:lpstr>
      <vt:lpstr>How has the AAA landscape changed over the years?</vt:lpstr>
      <vt:lpstr>Conclusions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  C00273123) Jack Nulty</dc:creator>
  <cp:lastModifiedBy>Jack Nulty</cp:lastModifiedBy>
  <cp:revision>4</cp:revision>
  <dcterms:created xsi:type="dcterms:W3CDTF">2025-04-07T10:44:31Z</dcterms:created>
  <dcterms:modified xsi:type="dcterms:W3CDTF">2025-04-08T00:27:59Z</dcterms:modified>
</cp:coreProperties>
</file>