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F6r/8emQpnUT7eUcAWUynmSFA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9424d86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9424d86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9424d867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9424d86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1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1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1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1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1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1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1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1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1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1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1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1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1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1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1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1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1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1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1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1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1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1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1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1"/>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0"/>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0"/>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20"/>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1"/>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1"/>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2"/>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2"/>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2"/>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2"/>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22"/>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3"/>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3"/>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4"/>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4"/>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4"/>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4"/>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4"/>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4"/>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5"/>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5"/>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5"/>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5"/>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5"/>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5"/>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5"/>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5"/>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5"/>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5"/>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6"/>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7"/>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7"/>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3"/>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3"/>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4"/>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4"/>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5"/>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5"/>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5"/>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5"/>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5"/>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8"/>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8"/>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9"/>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9"/>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9"/>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0"/>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0"/>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0"/>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0"/>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0"/>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0"/>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0"/>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Google Shape;21;p10"/>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0"/>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0"/>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0"/>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0"/>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0"/>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0"/>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0"/>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0"/>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0"/>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0"/>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0"/>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0"/>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0"/>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0"/>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0"/>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b="1" i="1" lang="en-US" sz="4000">
                <a:latin typeface="Twentieth Century"/>
                <a:ea typeface="Twentieth Century"/>
                <a:cs typeface="Twentieth Century"/>
                <a:sym typeface="Twentieth Century"/>
              </a:rPr>
              <a:t>TRACKING SOFTWARE THAT KEEPS RECORDS OF REPAIR WORK AND OTHER INFORMATION ABOUT A VEHICLE</a:t>
            </a:r>
            <a:br>
              <a:rPr lang="en-US"/>
            </a:br>
            <a:endParaRPr/>
          </a:p>
        </p:txBody>
      </p:sp>
      <p:sp>
        <p:nvSpPr>
          <p:cNvPr id="235" name="Google Shape;235;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GROUP 7:</a:t>
            </a:r>
            <a:endParaRPr/>
          </a:p>
          <a:p>
            <a:pPr indent="0" lvl="0" marL="0" rtl="0" algn="l">
              <a:lnSpc>
                <a:spcPct val="120000"/>
              </a:lnSpc>
              <a:spcBef>
                <a:spcPts val="1000"/>
              </a:spcBef>
              <a:spcAft>
                <a:spcPts val="0"/>
              </a:spcAft>
              <a:buClr>
                <a:schemeClr val="lt2"/>
              </a:buClr>
              <a:buSzPts val="2500"/>
              <a:buNone/>
            </a:pPr>
            <a:r>
              <a:rPr lang="en-US"/>
              <a:t>BENJAMIN HODGEKINS, JACK O’CONNER, JUSTIN POLCHIES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ITERATION 1 – MORE CODE</a:t>
            </a:r>
            <a:endParaRPr/>
          </a:p>
        </p:txBody>
      </p:sp>
      <p:pic>
        <p:nvPicPr>
          <p:cNvPr id="296" name="Google Shape;296;p8"/>
          <p:cNvPicPr preferRelativeResize="0"/>
          <p:nvPr>
            <p:ph idx="1" type="body"/>
          </p:nvPr>
        </p:nvPicPr>
        <p:blipFill rotWithShape="1">
          <a:blip r:embed="rId3">
            <a:alphaModFix/>
          </a:blip>
          <a:srcRect b="0" l="0" r="0" t="0"/>
          <a:stretch/>
        </p:blipFill>
        <p:spPr>
          <a:xfrm>
            <a:off x="1239108" y="2249488"/>
            <a:ext cx="9710609" cy="3541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AREAS OF POSSIBLE IMPROVEMENTS</a:t>
            </a:r>
            <a:endParaRPr/>
          </a:p>
        </p:txBody>
      </p:sp>
      <p:sp>
        <p:nvSpPr>
          <p:cNvPr id="302" name="Google Shape;302;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Improvements can and will be made it the input validation.</a:t>
            </a:r>
            <a:endParaRPr/>
          </a:p>
          <a:p>
            <a:pPr indent="-228600" lvl="0" marL="228600" rtl="0" algn="l">
              <a:lnSpc>
                <a:spcPct val="120000"/>
              </a:lnSpc>
              <a:spcBef>
                <a:spcPts val="1000"/>
              </a:spcBef>
              <a:spcAft>
                <a:spcPts val="0"/>
              </a:spcAft>
              <a:buClr>
                <a:schemeClr val="lt1"/>
              </a:buClr>
              <a:buSzPts val="3000"/>
              <a:buChar char="•"/>
            </a:pPr>
            <a:r>
              <a:rPr lang="en-US"/>
              <a:t>UI layout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PROJECT DESCRIPTION</a:t>
            </a:r>
            <a:endParaRPr/>
          </a:p>
        </p:txBody>
      </p:sp>
      <p:sp>
        <p:nvSpPr>
          <p:cNvPr id="241" name="Google Shape;241;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lt1"/>
              </a:buClr>
              <a:buSzPct val="125000"/>
              <a:buChar char="•"/>
            </a:pPr>
            <a:r>
              <a:rPr b="0" i="0" lang="en-US"/>
              <a:t>Our app will keep track of information about repairs, maintenance, fuel efficiency, and compile all this information into an easily digestible format for budget purposes.</a:t>
            </a:r>
            <a:endParaRPr/>
          </a:p>
          <a:p>
            <a:pPr indent="-228600" lvl="0" marL="228600" rtl="0" algn="l">
              <a:lnSpc>
                <a:spcPct val="120000"/>
              </a:lnSpc>
              <a:spcBef>
                <a:spcPts val="1000"/>
              </a:spcBef>
              <a:spcAft>
                <a:spcPts val="0"/>
              </a:spcAft>
              <a:buClr>
                <a:schemeClr val="lt1"/>
              </a:buClr>
              <a:buSzPct val="125000"/>
              <a:buChar char="•"/>
            </a:pPr>
            <a:r>
              <a:rPr lang="en-US"/>
              <a:t>Main Format: Mobile Application.</a:t>
            </a:r>
            <a:endParaRPr/>
          </a:p>
          <a:p>
            <a:pPr indent="-228600" lvl="0" marL="228600" rtl="0" algn="l">
              <a:lnSpc>
                <a:spcPct val="120000"/>
              </a:lnSpc>
              <a:spcBef>
                <a:spcPts val="1000"/>
              </a:spcBef>
              <a:spcAft>
                <a:spcPts val="0"/>
              </a:spcAft>
              <a:buClr>
                <a:schemeClr val="lt1"/>
              </a:buClr>
              <a:buSzPct val="125000"/>
              <a:buChar char="•"/>
            </a:pPr>
            <a:r>
              <a:rPr b="0" i="0" lang="en-US"/>
              <a:t>Use </a:t>
            </a:r>
            <a:r>
              <a:rPr lang="en-US"/>
              <a:t>Cases</a:t>
            </a:r>
            <a:endParaRPr/>
          </a:p>
          <a:p>
            <a:pPr indent="-228600" lvl="1" marL="685800" rtl="0" algn="l">
              <a:lnSpc>
                <a:spcPct val="120000"/>
              </a:lnSpc>
              <a:spcBef>
                <a:spcPts val="500"/>
              </a:spcBef>
              <a:spcAft>
                <a:spcPts val="0"/>
              </a:spcAft>
              <a:buClr>
                <a:schemeClr val="lt1"/>
              </a:buClr>
              <a:buSzPct val="125000"/>
              <a:buChar char="•"/>
            </a:pPr>
            <a:r>
              <a:rPr b="0" i="0" lang="en-US"/>
              <a:t>Login</a:t>
            </a:r>
            <a:endParaRPr/>
          </a:p>
          <a:p>
            <a:pPr indent="-228600" lvl="1" marL="685800" rtl="0" algn="l">
              <a:lnSpc>
                <a:spcPct val="120000"/>
              </a:lnSpc>
              <a:spcBef>
                <a:spcPts val="500"/>
              </a:spcBef>
              <a:spcAft>
                <a:spcPts val="0"/>
              </a:spcAft>
              <a:buClr>
                <a:schemeClr val="lt1"/>
              </a:buClr>
              <a:buSzPct val="125000"/>
              <a:buChar char="•"/>
            </a:pPr>
            <a:r>
              <a:rPr lang="en-US"/>
              <a:t>Profile</a:t>
            </a:r>
            <a:endParaRPr/>
          </a:p>
          <a:p>
            <a:pPr indent="-228600" lvl="1" marL="685800" rtl="0" algn="l">
              <a:lnSpc>
                <a:spcPct val="120000"/>
              </a:lnSpc>
              <a:spcBef>
                <a:spcPts val="500"/>
              </a:spcBef>
              <a:spcAft>
                <a:spcPts val="0"/>
              </a:spcAft>
              <a:buClr>
                <a:schemeClr val="lt1"/>
              </a:buClr>
              <a:buSzPct val="125000"/>
              <a:buChar char="•"/>
            </a:pPr>
            <a:r>
              <a:rPr b="0" i="0" lang="en-US"/>
              <a:t>Enter information</a:t>
            </a:r>
            <a:endParaRPr/>
          </a:p>
          <a:p>
            <a:pPr indent="-228600" lvl="1" marL="685800" rtl="0" algn="l">
              <a:lnSpc>
                <a:spcPct val="120000"/>
              </a:lnSpc>
              <a:spcBef>
                <a:spcPts val="500"/>
              </a:spcBef>
              <a:spcAft>
                <a:spcPts val="0"/>
              </a:spcAft>
              <a:buClr>
                <a:schemeClr val="lt1"/>
              </a:buClr>
              <a:buSzPct val="125000"/>
              <a:buChar char="•"/>
            </a:pPr>
            <a:r>
              <a:rPr b="0" i="0" lang="en-US"/>
              <a:t>Track </a:t>
            </a:r>
            <a:r>
              <a:rPr lang="en-US"/>
              <a:t>different Vehicles</a:t>
            </a:r>
            <a:endParaRPr b="0" i="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EXECUTIVE SUMMARY</a:t>
            </a:r>
            <a:endParaRPr/>
          </a:p>
        </p:txBody>
      </p:sp>
      <p:sp>
        <p:nvSpPr>
          <p:cNvPr id="247" name="Google Shape;247;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b="0" i="0" lang="en-US"/>
              <a:t>Our app will keep track of information about car repairs, maintenance, fuel efficiency, and compile all this information into an easily digestible format for budgeting purposes. This is to help users manage their finances surrounding cars. There are many different aspects of a car that you need to keep track of, and our app will provide a one stop shop to do so.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PROBLEM STATEMENT</a:t>
            </a:r>
            <a:endParaRPr/>
          </a:p>
        </p:txBody>
      </p:sp>
      <p:sp>
        <p:nvSpPr>
          <p:cNvPr id="253" name="Google Shape;253;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b="0" i="0" lang="en-US">
                <a:latin typeface="Arial"/>
                <a:ea typeface="Arial"/>
                <a:cs typeface="Arial"/>
                <a:sym typeface="Arial"/>
              </a:rPr>
              <a:t>People have a hard time organizing and keeping track of their financial information about their vehicles. We will build an application which allows them to easily archive this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PROJECT TIMELINE</a:t>
            </a:r>
            <a:endParaRPr/>
          </a:p>
        </p:txBody>
      </p:sp>
      <p:sp>
        <p:nvSpPr>
          <p:cNvPr id="259" name="Google Shape;259;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First Iteration – Use case: User Login</a:t>
            </a:r>
            <a:endParaRPr/>
          </a:p>
          <a:p>
            <a:pPr indent="-228600" lvl="1" marL="685800" rtl="0" algn="l">
              <a:lnSpc>
                <a:spcPct val="120000"/>
              </a:lnSpc>
              <a:spcBef>
                <a:spcPts val="500"/>
              </a:spcBef>
              <a:spcAft>
                <a:spcPts val="0"/>
              </a:spcAft>
              <a:buClr>
                <a:schemeClr val="lt1"/>
              </a:buClr>
              <a:buSzPts val="2500"/>
              <a:buChar char="•"/>
            </a:pPr>
            <a:r>
              <a:rPr lang="en-US"/>
              <a:t>Due March 8</a:t>
            </a:r>
            <a:r>
              <a:rPr baseline="30000" lang="en-US"/>
              <a:t>th</a:t>
            </a:r>
            <a:endParaRPr/>
          </a:p>
          <a:p>
            <a:pPr indent="-228600" lvl="1" marL="685800" rtl="0" algn="l">
              <a:lnSpc>
                <a:spcPct val="120000"/>
              </a:lnSpc>
              <a:spcBef>
                <a:spcPts val="500"/>
              </a:spcBef>
              <a:spcAft>
                <a:spcPts val="0"/>
              </a:spcAft>
              <a:buClr>
                <a:schemeClr val="lt1"/>
              </a:buClr>
              <a:buSzPts val="2500"/>
              <a:buChar char="•"/>
            </a:pPr>
            <a:r>
              <a:rPr lang="en-US"/>
              <a:t>Completed: Created UI for login screen</a:t>
            </a:r>
            <a:endParaRPr/>
          </a:p>
          <a:p>
            <a:pPr indent="-228600" lvl="2" marL="1143000" rtl="0" algn="l">
              <a:lnSpc>
                <a:spcPct val="120000"/>
              </a:lnSpc>
              <a:spcBef>
                <a:spcPts val="500"/>
              </a:spcBef>
              <a:spcAft>
                <a:spcPts val="0"/>
              </a:spcAft>
              <a:buClr>
                <a:schemeClr val="lt1"/>
              </a:buClr>
              <a:buSzPts val="2250"/>
              <a:buChar char="•"/>
            </a:pPr>
            <a:r>
              <a:rPr lang="en-US"/>
              <a:t>Three functional buttons(new user, Login, exit), Two text fields for user name and passwords.</a:t>
            </a:r>
            <a:endParaRPr/>
          </a:p>
          <a:p>
            <a:pPr indent="-228600" lvl="2" marL="1143000" rtl="0" algn="l">
              <a:lnSpc>
                <a:spcPct val="120000"/>
              </a:lnSpc>
              <a:spcBef>
                <a:spcPts val="500"/>
              </a:spcBef>
              <a:spcAft>
                <a:spcPts val="0"/>
              </a:spcAft>
              <a:buClr>
                <a:schemeClr val="lt1"/>
              </a:buClr>
              <a:buSzPts val="2250"/>
              <a:buChar char="•"/>
            </a:pPr>
            <a:r>
              <a:rPr lang="en-US"/>
              <a:t>Both user name and password have a pattern requirement set.</a:t>
            </a:r>
            <a:endParaRPr/>
          </a:p>
          <a:p>
            <a:pPr indent="-228600" lvl="1" marL="685800" rtl="0" algn="l">
              <a:lnSpc>
                <a:spcPct val="120000"/>
              </a:lnSpc>
              <a:spcBef>
                <a:spcPts val="500"/>
              </a:spcBef>
              <a:spcAft>
                <a:spcPts val="0"/>
              </a:spcAft>
              <a:buClr>
                <a:schemeClr val="lt1"/>
              </a:buClr>
              <a:buSzPts val="2500"/>
              <a:buChar char="•"/>
            </a:pPr>
            <a:r>
              <a:rPr lang="en-US"/>
              <a:t>Not Completed: </a:t>
            </a:r>
            <a:endParaRPr/>
          </a:p>
          <a:p>
            <a:pPr indent="-228600" lvl="2" marL="1143000" rtl="0" algn="l">
              <a:lnSpc>
                <a:spcPct val="120000"/>
              </a:lnSpc>
              <a:spcBef>
                <a:spcPts val="500"/>
              </a:spcBef>
              <a:spcAft>
                <a:spcPts val="0"/>
              </a:spcAft>
              <a:buClr>
                <a:schemeClr val="lt1"/>
              </a:buClr>
              <a:buSzPts val="2250"/>
              <a:buChar char="•"/>
            </a:pPr>
            <a:r>
              <a:rPr lang="en-US"/>
              <a:t>Min and Max length for password.</a:t>
            </a:r>
            <a:endParaRPr/>
          </a:p>
          <a:p>
            <a:pPr indent="0" lvl="2" marL="914400" rtl="0" algn="l">
              <a:lnSpc>
                <a:spcPct val="120000"/>
              </a:lnSpc>
              <a:spcBef>
                <a:spcPts val="500"/>
              </a:spcBef>
              <a:spcAft>
                <a:spcPts val="0"/>
              </a:spcAft>
              <a:buClr>
                <a:schemeClr val="lt1"/>
              </a:buClr>
              <a:buSzPts val="225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PROJECT TIMELINE CONT</a:t>
            </a:r>
            <a:endParaRPr/>
          </a:p>
        </p:txBody>
      </p:sp>
      <p:sp>
        <p:nvSpPr>
          <p:cNvPr id="265" name="Google Shape;265;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3000"/>
              <a:buChar char="•"/>
            </a:pPr>
            <a:r>
              <a:rPr lang="en-US"/>
              <a:t>Iteration 2 – Use Case: Profile, Main Screen(menu)</a:t>
            </a:r>
            <a:endParaRPr/>
          </a:p>
          <a:p>
            <a:pPr indent="-228600" lvl="1" marL="685800" rtl="0" algn="l">
              <a:lnSpc>
                <a:spcPct val="120000"/>
              </a:lnSpc>
              <a:spcBef>
                <a:spcPts val="500"/>
              </a:spcBef>
              <a:spcAft>
                <a:spcPts val="0"/>
              </a:spcAft>
              <a:buClr>
                <a:schemeClr val="lt1"/>
              </a:buClr>
              <a:buSzPts val="2500"/>
              <a:buChar char="•"/>
            </a:pPr>
            <a:r>
              <a:rPr lang="en-US"/>
              <a:t>Due April 5</a:t>
            </a:r>
            <a:r>
              <a:rPr baseline="30000" lang="en-US"/>
              <a:t>th</a:t>
            </a:r>
            <a:r>
              <a:rPr lang="en-US"/>
              <a:t> </a:t>
            </a:r>
            <a:endParaRPr/>
          </a:p>
          <a:p>
            <a:pPr indent="-228600" lvl="1" marL="685800" rtl="0" algn="l">
              <a:lnSpc>
                <a:spcPct val="120000"/>
              </a:lnSpc>
              <a:spcBef>
                <a:spcPts val="500"/>
              </a:spcBef>
              <a:spcAft>
                <a:spcPts val="0"/>
              </a:spcAft>
              <a:buClr>
                <a:schemeClr val="lt1"/>
              </a:buClr>
              <a:buSzPts val="2500"/>
              <a:buChar char="•"/>
            </a:pPr>
            <a:r>
              <a:rPr lang="en-US"/>
              <a:t>Milestone: </a:t>
            </a:r>
            <a:endParaRPr/>
          </a:p>
          <a:p>
            <a:pPr indent="-228600" lvl="1" marL="685800" rtl="0" algn="l">
              <a:lnSpc>
                <a:spcPct val="120000"/>
              </a:lnSpc>
              <a:spcBef>
                <a:spcPts val="500"/>
              </a:spcBef>
              <a:spcAft>
                <a:spcPts val="0"/>
              </a:spcAft>
              <a:buClr>
                <a:schemeClr val="lt1"/>
              </a:buClr>
              <a:buSzPts val="2500"/>
              <a:buChar char="•"/>
            </a:pPr>
            <a:r>
              <a:rPr lang="en-US"/>
              <a:t>Create UI for a individual to set up a profiles.</a:t>
            </a:r>
            <a:endParaRPr/>
          </a:p>
          <a:p>
            <a:pPr indent="-228600" lvl="2" marL="1143000" rtl="0" algn="l">
              <a:lnSpc>
                <a:spcPct val="120000"/>
              </a:lnSpc>
              <a:spcBef>
                <a:spcPts val="500"/>
              </a:spcBef>
              <a:spcAft>
                <a:spcPts val="0"/>
              </a:spcAft>
              <a:buClr>
                <a:schemeClr val="lt1"/>
              </a:buClr>
              <a:buSzPts val="2250"/>
              <a:buChar char="•"/>
            </a:pPr>
            <a:r>
              <a:rPr lang="en-US"/>
              <a:t>User Profile</a:t>
            </a:r>
            <a:endParaRPr/>
          </a:p>
          <a:p>
            <a:pPr indent="-228600" lvl="2" marL="1143000" rtl="0" algn="l">
              <a:lnSpc>
                <a:spcPct val="120000"/>
              </a:lnSpc>
              <a:spcBef>
                <a:spcPts val="500"/>
              </a:spcBef>
              <a:spcAft>
                <a:spcPts val="0"/>
              </a:spcAft>
              <a:buClr>
                <a:schemeClr val="lt1"/>
              </a:buClr>
              <a:buSzPts val="2250"/>
              <a:buChar char="•"/>
            </a:pPr>
            <a:r>
              <a:rPr lang="en-US"/>
              <a:t>Car Profile</a:t>
            </a:r>
            <a:endParaRPr/>
          </a:p>
          <a:p>
            <a:pPr indent="-228600" lvl="1" marL="685800" rtl="0" algn="l">
              <a:lnSpc>
                <a:spcPct val="120000"/>
              </a:lnSpc>
              <a:spcBef>
                <a:spcPts val="500"/>
              </a:spcBef>
              <a:spcAft>
                <a:spcPts val="0"/>
              </a:spcAft>
              <a:buClr>
                <a:schemeClr val="lt1"/>
              </a:buClr>
              <a:buSzPts val="2500"/>
              <a:buChar char="•"/>
            </a:pPr>
            <a:r>
              <a:rPr lang="en-US"/>
              <a:t>Create Main screen</a:t>
            </a:r>
            <a:endParaRPr/>
          </a:p>
          <a:p>
            <a:pPr indent="-228600" lvl="2" marL="1143000" rtl="0" algn="l">
              <a:lnSpc>
                <a:spcPct val="120000"/>
              </a:lnSpc>
              <a:spcBef>
                <a:spcPts val="500"/>
              </a:spcBef>
              <a:spcAft>
                <a:spcPts val="0"/>
              </a:spcAft>
              <a:buClr>
                <a:schemeClr val="lt1"/>
              </a:buClr>
              <a:buSzPts val="2250"/>
              <a:buChar char="•"/>
            </a:pPr>
            <a:r>
              <a:rPr lang="en-US"/>
              <a:t>This will give the user selection to choose from: entering a new car or adding a repair to current car profile.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9424d8673_0_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UML Diagrams</a:t>
            </a:r>
            <a:endParaRPr/>
          </a:p>
        </p:txBody>
      </p:sp>
      <p:sp>
        <p:nvSpPr>
          <p:cNvPr id="271" name="Google Shape;271;g119424d8673_0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2" name="Google Shape;272;g119424d8673_0_0"/>
          <p:cNvPicPr preferRelativeResize="0"/>
          <p:nvPr/>
        </p:nvPicPr>
        <p:blipFill>
          <a:blip r:embed="rId3">
            <a:alphaModFix/>
          </a:blip>
          <a:stretch>
            <a:fillRect/>
          </a:stretch>
        </p:blipFill>
        <p:spPr>
          <a:xfrm>
            <a:off x="623476" y="1789050"/>
            <a:ext cx="5900626" cy="4735149"/>
          </a:xfrm>
          <a:prstGeom prst="rect">
            <a:avLst/>
          </a:prstGeom>
          <a:noFill/>
          <a:ln>
            <a:noFill/>
          </a:ln>
        </p:spPr>
      </p:pic>
      <p:pic>
        <p:nvPicPr>
          <p:cNvPr id="273" name="Google Shape;273;g119424d8673_0_0"/>
          <p:cNvPicPr preferRelativeResize="0"/>
          <p:nvPr/>
        </p:nvPicPr>
        <p:blipFill>
          <a:blip r:embed="rId4">
            <a:alphaModFix/>
          </a:blip>
          <a:stretch>
            <a:fillRect/>
          </a:stretch>
        </p:blipFill>
        <p:spPr>
          <a:xfrm>
            <a:off x="6663675" y="1789050"/>
            <a:ext cx="5104650" cy="236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19424d8673_0_7"/>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UML Diagrams</a:t>
            </a:r>
            <a:endParaRPr/>
          </a:p>
        </p:txBody>
      </p:sp>
      <p:sp>
        <p:nvSpPr>
          <p:cNvPr id="279" name="Google Shape;279;g119424d8673_0_7"/>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0" name="Google Shape;280;g119424d8673_0_7"/>
          <p:cNvPicPr preferRelativeResize="0"/>
          <p:nvPr/>
        </p:nvPicPr>
        <p:blipFill>
          <a:blip r:embed="rId3">
            <a:alphaModFix/>
          </a:blip>
          <a:stretch>
            <a:fillRect/>
          </a:stretch>
        </p:blipFill>
        <p:spPr>
          <a:xfrm>
            <a:off x="1014272" y="1641950"/>
            <a:ext cx="4604925" cy="4986775"/>
          </a:xfrm>
          <a:prstGeom prst="rect">
            <a:avLst/>
          </a:prstGeom>
          <a:noFill/>
          <a:ln>
            <a:noFill/>
          </a:ln>
        </p:spPr>
      </p:pic>
      <p:pic>
        <p:nvPicPr>
          <p:cNvPr id="281" name="Google Shape;281;g119424d8673_0_7"/>
          <p:cNvPicPr preferRelativeResize="0"/>
          <p:nvPr/>
        </p:nvPicPr>
        <p:blipFill>
          <a:blip r:embed="rId4">
            <a:alphaModFix/>
          </a:blip>
          <a:stretch>
            <a:fillRect/>
          </a:stretch>
        </p:blipFill>
        <p:spPr>
          <a:xfrm>
            <a:off x="6205113" y="2097225"/>
            <a:ext cx="4962525"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ITERATION 1- LOGIN SCREEN WITH CODE</a:t>
            </a:r>
            <a:endParaRPr/>
          </a:p>
        </p:txBody>
      </p:sp>
      <p:pic>
        <p:nvPicPr>
          <p:cNvPr id="287" name="Google Shape;287;p7"/>
          <p:cNvPicPr preferRelativeResize="0"/>
          <p:nvPr/>
        </p:nvPicPr>
        <p:blipFill rotWithShape="1">
          <a:blip r:embed="rId3">
            <a:alphaModFix/>
          </a:blip>
          <a:srcRect b="0" l="0" r="0" t="0"/>
          <a:stretch/>
        </p:blipFill>
        <p:spPr>
          <a:xfrm>
            <a:off x="808295" y="3133504"/>
            <a:ext cx="2686050" cy="1619250"/>
          </a:xfrm>
          <a:prstGeom prst="rect">
            <a:avLst/>
          </a:prstGeom>
          <a:noFill/>
          <a:ln>
            <a:noFill/>
          </a:ln>
        </p:spPr>
      </p:pic>
      <p:pic>
        <p:nvPicPr>
          <p:cNvPr id="288" name="Google Shape;288;p7"/>
          <p:cNvPicPr preferRelativeResize="0"/>
          <p:nvPr/>
        </p:nvPicPr>
        <p:blipFill rotWithShape="1">
          <a:blip r:embed="rId4">
            <a:alphaModFix/>
          </a:blip>
          <a:srcRect b="0" l="0" r="0" t="0"/>
          <a:stretch/>
        </p:blipFill>
        <p:spPr>
          <a:xfrm>
            <a:off x="3827463" y="1698079"/>
            <a:ext cx="3519635" cy="2523047"/>
          </a:xfrm>
          <a:prstGeom prst="rect">
            <a:avLst/>
          </a:prstGeom>
          <a:noFill/>
          <a:ln>
            <a:noFill/>
          </a:ln>
        </p:spPr>
      </p:pic>
      <p:pic>
        <p:nvPicPr>
          <p:cNvPr id="289" name="Google Shape;289;p7"/>
          <p:cNvPicPr preferRelativeResize="0"/>
          <p:nvPr/>
        </p:nvPicPr>
        <p:blipFill rotWithShape="1">
          <a:blip r:embed="rId5">
            <a:alphaModFix/>
          </a:blip>
          <a:srcRect b="0" l="0" r="0" t="0"/>
          <a:stretch/>
        </p:blipFill>
        <p:spPr>
          <a:xfrm>
            <a:off x="7600884" y="1705582"/>
            <a:ext cx="3192740" cy="2523047"/>
          </a:xfrm>
          <a:prstGeom prst="rect">
            <a:avLst/>
          </a:prstGeom>
          <a:noFill/>
          <a:ln>
            <a:noFill/>
          </a:ln>
        </p:spPr>
      </p:pic>
      <p:pic>
        <p:nvPicPr>
          <p:cNvPr id="290" name="Google Shape;290;p7"/>
          <p:cNvPicPr preferRelativeResize="0"/>
          <p:nvPr/>
        </p:nvPicPr>
        <p:blipFill rotWithShape="1">
          <a:blip r:embed="rId6">
            <a:alphaModFix/>
          </a:blip>
          <a:srcRect b="0" l="0" r="0" t="0"/>
          <a:stretch/>
        </p:blipFill>
        <p:spPr>
          <a:xfrm>
            <a:off x="3827462" y="4497461"/>
            <a:ext cx="6966161" cy="200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2022-03-08T02:39:10Z</dcterms:created>
  <dc:creator>Justin Polchies</dc:creator>
</cp:coreProperties>
</file>