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D58D-2008-4872-BEBD-171EFDF43848}"/>
              </a:ext>
            </a:extLst>
          </p:cNvPr>
          <p:cNvSpPr>
            <a:spLocks noGrp="1"/>
          </p:cNvSpPr>
          <p:nvPr>
            <p:ph type="ctrTitle"/>
          </p:nvPr>
        </p:nvSpPr>
        <p:spPr/>
        <p:txBody>
          <a:bodyPr>
            <a:normAutofit fontScale="90000"/>
          </a:bodyPr>
          <a:lstStyle/>
          <a:p>
            <a:r>
              <a:rPr lang="en-US" sz="4000" b="1" i="1" dirty="0">
                <a:effectLst>
                  <a:outerShdw blurRad="38100" dist="38100" dir="2700000" algn="tl">
                    <a:srgbClr val="000000">
                      <a:alpha val="43137"/>
                    </a:srgbClr>
                  </a:outerShdw>
                </a:effectLst>
                <a:latin typeface="Tw Cen MT (Headings)"/>
              </a:rPr>
              <a:t>Tracking software that keeps records of repair work and other information about a vehicle</a:t>
            </a:r>
            <a:br>
              <a:rPr lang="en-US" dirty="0"/>
            </a:br>
            <a:endParaRPr lang="en-US" dirty="0"/>
          </a:p>
        </p:txBody>
      </p:sp>
      <p:sp>
        <p:nvSpPr>
          <p:cNvPr id="3" name="Subtitle 2">
            <a:extLst>
              <a:ext uri="{FF2B5EF4-FFF2-40B4-BE49-F238E27FC236}">
                <a16:creationId xmlns:a16="http://schemas.microsoft.com/office/drawing/2014/main" id="{9765603C-84FC-46BB-8B64-58701A0144CE}"/>
              </a:ext>
            </a:extLst>
          </p:cNvPr>
          <p:cNvSpPr>
            <a:spLocks noGrp="1"/>
          </p:cNvSpPr>
          <p:nvPr>
            <p:ph type="subTitle" idx="1"/>
          </p:nvPr>
        </p:nvSpPr>
        <p:spPr/>
        <p:txBody>
          <a:bodyPr/>
          <a:lstStyle/>
          <a:p>
            <a:r>
              <a:rPr lang="en-US" dirty="0"/>
              <a:t>Group 7:</a:t>
            </a:r>
          </a:p>
          <a:p>
            <a:r>
              <a:rPr lang="en-US" dirty="0"/>
              <a:t>Benjamin Hodgekins, Jack O’Conner, Justin Polchies</a:t>
            </a:r>
          </a:p>
        </p:txBody>
      </p:sp>
    </p:spTree>
    <p:extLst>
      <p:ext uri="{BB962C8B-B14F-4D97-AF65-F5344CB8AC3E}">
        <p14:creationId xmlns:p14="http://schemas.microsoft.com/office/powerpoint/2010/main" val="287080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F762-B79F-4A7D-BA3B-0236A923189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A9BA1FF7-93E5-45F9-A055-EB001016296D}"/>
              </a:ext>
            </a:extLst>
          </p:cNvPr>
          <p:cNvSpPr>
            <a:spLocks noGrp="1"/>
          </p:cNvSpPr>
          <p:nvPr>
            <p:ph idx="1"/>
          </p:nvPr>
        </p:nvSpPr>
        <p:spPr/>
        <p:txBody>
          <a:bodyPr>
            <a:normAutofit fontScale="92500" lnSpcReduction="10000"/>
          </a:bodyPr>
          <a:lstStyle/>
          <a:p>
            <a:r>
              <a:rPr lang="en-US" b="0" i="0" dirty="0">
                <a:effectLst/>
              </a:rPr>
              <a:t>Our app will keep track of information about repairs, maintenance, fuel efficiency, and compile all this information into an easily digestible format for budget purposes.</a:t>
            </a:r>
          </a:p>
          <a:p>
            <a:r>
              <a:rPr lang="en-US" dirty="0"/>
              <a:t>Main Format: Mobile Application.</a:t>
            </a:r>
          </a:p>
          <a:p>
            <a:r>
              <a:rPr lang="en-US" b="0" i="0" dirty="0">
                <a:effectLst/>
              </a:rPr>
              <a:t>Use </a:t>
            </a:r>
            <a:r>
              <a:rPr lang="en-US" dirty="0"/>
              <a:t>Cases</a:t>
            </a:r>
          </a:p>
          <a:p>
            <a:pPr lvl="1"/>
            <a:r>
              <a:rPr lang="en-US" b="0" i="0" dirty="0">
                <a:effectLst/>
              </a:rPr>
              <a:t>Login</a:t>
            </a:r>
          </a:p>
          <a:p>
            <a:pPr lvl="1"/>
            <a:r>
              <a:rPr lang="en-US" dirty="0"/>
              <a:t>Profile</a:t>
            </a:r>
          </a:p>
          <a:p>
            <a:pPr lvl="1"/>
            <a:r>
              <a:rPr lang="en-US" b="0" i="0" dirty="0">
                <a:effectLst/>
              </a:rPr>
              <a:t>Enter information</a:t>
            </a:r>
          </a:p>
          <a:p>
            <a:pPr lvl="1"/>
            <a:r>
              <a:rPr lang="en-US" b="0" i="0" dirty="0">
                <a:effectLst/>
              </a:rPr>
              <a:t>Track </a:t>
            </a:r>
            <a:r>
              <a:rPr lang="en-US" dirty="0"/>
              <a:t>different Vehicles</a:t>
            </a:r>
            <a:endParaRPr lang="en-US" b="0" i="0" dirty="0">
              <a:effectLst/>
            </a:endParaRPr>
          </a:p>
        </p:txBody>
      </p:sp>
    </p:spTree>
    <p:extLst>
      <p:ext uri="{BB962C8B-B14F-4D97-AF65-F5344CB8AC3E}">
        <p14:creationId xmlns:p14="http://schemas.microsoft.com/office/powerpoint/2010/main" val="284959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AB47-F070-48A0-9200-0514E5042234}"/>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B345016D-B491-4B59-9DBC-C515371DAEC0}"/>
              </a:ext>
            </a:extLst>
          </p:cNvPr>
          <p:cNvSpPr>
            <a:spLocks noGrp="1"/>
          </p:cNvSpPr>
          <p:nvPr>
            <p:ph idx="1"/>
          </p:nvPr>
        </p:nvSpPr>
        <p:spPr/>
        <p:txBody>
          <a:bodyPr/>
          <a:lstStyle/>
          <a:p>
            <a:pPr marL="0" indent="0">
              <a:buNone/>
            </a:pPr>
            <a:r>
              <a:rPr lang="en-US" b="0" i="0" dirty="0">
                <a:effectLst/>
              </a:rPr>
              <a:t>Our app will keep track of information about car repairs, maintenance, fuel efficiency, and compile all this information into an easily digestible format for budgeting purposes. This is to help users manage their finances surrounding cars. There are many different aspects of a car that you need to keep track of, and our app will provide a one stop shop to do so.</a:t>
            </a:r>
            <a:endParaRPr lang="en-US" dirty="0"/>
          </a:p>
        </p:txBody>
      </p:sp>
    </p:spTree>
    <p:extLst>
      <p:ext uri="{BB962C8B-B14F-4D97-AF65-F5344CB8AC3E}">
        <p14:creationId xmlns:p14="http://schemas.microsoft.com/office/powerpoint/2010/main" val="333713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C7B-2474-4308-9ABE-E523EF27570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46E07FF-8DCA-4FA6-B0BB-7DD5D9563125}"/>
              </a:ext>
            </a:extLst>
          </p:cNvPr>
          <p:cNvSpPr>
            <a:spLocks noGrp="1"/>
          </p:cNvSpPr>
          <p:nvPr>
            <p:ph idx="1"/>
          </p:nvPr>
        </p:nvSpPr>
        <p:spPr/>
        <p:txBody>
          <a:bodyPr/>
          <a:lstStyle/>
          <a:p>
            <a:pPr marL="0" indent="0">
              <a:buNone/>
            </a:pPr>
            <a:r>
              <a:rPr lang="en-US" b="0" i="0" dirty="0">
                <a:effectLst/>
                <a:latin typeface="Whitney"/>
              </a:rPr>
              <a:t>People have a hard time organizing and keeping track of their financial information about their vehicles. We will build an application which allows them to easily archive this information.</a:t>
            </a:r>
            <a:endParaRPr lang="en-US" dirty="0"/>
          </a:p>
        </p:txBody>
      </p:sp>
    </p:spTree>
    <p:extLst>
      <p:ext uri="{BB962C8B-B14F-4D97-AF65-F5344CB8AC3E}">
        <p14:creationId xmlns:p14="http://schemas.microsoft.com/office/powerpoint/2010/main" val="16121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4A5C-BEC6-4D96-9A66-EDD6362611EF}"/>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9515C3CC-8B7B-43E4-8AB7-A927DB729D96}"/>
              </a:ext>
            </a:extLst>
          </p:cNvPr>
          <p:cNvSpPr>
            <a:spLocks noGrp="1"/>
          </p:cNvSpPr>
          <p:nvPr>
            <p:ph idx="1"/>
          </p:nvPr>
        </p:nvSpPr>
        <p:spPr/>
        <p:txBody>
          <a:bodyPr/>
          <a:lstStyle/>
          <a:p>
            <a:r>
              <a:rPr lang="en-US" dirty="0"/>
              <a:t>First Iteration – Use case: User Login</a:t>
            </a:r>
          </a:p>
          <a:p>
            <a:pPr lvl="1"/>
            <a:r>
              <a:rPr lang="en-US" dirty="0"/>
              <a:t>Due March 8</a:t>
            </a:r>
            <a:r>
              <a:rPr lang="en-US" baseline="30000" dirty="0"/>
              <a:t>th</a:t>
            </a:r>
          </a:p>
          <a:p>
            <a:pPr lvl="1"/>
            <a:r>
              <a:rPr lang="en-US" dirty="0"/>
              <a:t>Completed: Created UI for login screen</a:t>
            </a:r>
          </a:p>
          <a:p>
            <a:pPr lvl="2"/>
            <a:r>
              <a:rPr lang="en-US" dirty="0"/>
              <a:t>Three functional buttons(new user, Login, exit), Two text fields for user name and passwords.</a:t>
            </a:r>
          </a:p>
          <a:p>
            <a:pPr lvl="2"/>
            <a:r>
              <a:rPr lang="en-US" dirty="0"/>
              <a:t>Both user name and password have a pattern requirement set.</a:t>
            </a:r>
          </a:p>
          <a:p>
            <a:pPr lvl="1"/>
            <a:r>
              <a:rPr lang="en-US" dirty="0"/>
              <a:t>Not Completed: </a:t>
            </a:r>
          </a:p>
          <a:p>
            <a:pPr lvl="2"/>
            <a:r>
              <a:rPr lang="en-US" dirty="0"/>
              <a:t>Min and Max length for password.</a:t>
            </a:r>
          </a:p>
          <a:p>
            <a:pPr marL="914400" lvl="2" indent="0">
              <a:buNone/>
            </a:pPr>
            <a:endParaRPr lang="en-US" dirty="0"/>
          </a:p>
        </p:txBody>
      </p:sp>
    </p:spTree>
    <p:extLst>
      <p:ext uri="{BB962C8B-B14F-4D97-AF65-F5344CB8AC3E}">
        <p14:creationId xmlns:p14="http://schemas.microsoft.com/office/powerpoint/2010/main" val="96275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F186-C2CC-4B48-9CFF-2AA125497A48}"/>
              </a:ext>
            </a:extLst>
          </p:cNvPr>
          <p:cNvSpPr>
            <a:spLocks noGrp="1"/>
          </p:cNvSpPr>
          <p:nvPr>
            <p:ph type="title"/>
          </p:nvPr>
        </p:nvSpPr>
        <p:spPr/>
        <p:txBody>
          <a:bodyPr/>
          <a:lstStyle/>
          <a:p>
            <a:r>
              <a:rPr lang="en-US" dirty="0"/>
              <a:t>Project Timeline CONT</a:t>
            </a:r>
          </a:p>
        </p:txBody>
      </p:sp>
      <p:sp>
        <p:nvSpPr>
          <p:cNvPr id="3" name="Content Placeholder 2">
            <a:extLst>
              <a:ext uri="{FF2B5EF4-FFF2-40B4-BE49-F238E27FC236}">
                <a16:creationId xmlns:a16="http://schemas.microsoft.com/office/drawing/2014/main" id="{CA3E47AB-AB68-4C28-91C1-C362F54911DB}"/>
              </a:ext>
            </a:extLst>
          </p:cNvPr>
          <p:cNvSpPr>
            <a:spLocks noGrp="1"/>
          </p:cNvSpPr>
          <p:nvPr>
            <p:ph idx="1"/>
          </p:nvPr>
        </p:nvSpPr>
        <p:spPr/>
        <p:txBody>
          <a:bodyPr>
            <a:normAutofit lnSpcReduction="10000"/>
          </a:bodyPr>
          <a:lstStyle/>
          <a:p>
            <a:r>
              <a:rPr lang="en-US" dirty="0"/>
              <a:t>Iteration 2 – Use Case: Profile, Main Screen(menu)</a:t>
            </a:r>
          </a:p>
          <a:p>
            <a:pPr lvl="1"/>
            <a:r>
              <a:rPr lang="en-US" dirty="0"/>
              <a:t>Due April 5</a:t>
            </a:r>
            <a:r>
              <a:rPr lang="en-US" baseline="30000" dirty="0"/>
              <a:t>th</a:t>
            </a:r>
            <a:r>
              <a:rPr lang="en-US" dirty="0"/>
              <a:t> </a:t>
            </a:r>
          </a:p>
          <a:p>
            <a:pPr lvl="1"/>
            <a:r>
              <a:rPr lang="en-US" dirty="0"/>
              <a:t>Milestone: </a:t>
            </a:r>
          </a:p>
          <a:p>
            <a:pPr lvl="1"/>
            <a:r>
              <a:rPr lang="en-US" dirty="0"/>
              <a:t>Create UI for a individual to set up a profiles.</a:t>
            </a:r>
          </a:p>
          <a:p>
            <a:pPr lvl="2"/>
            <a:r>
              <a:rPr lang="en-US" dirty="0"/>
              <a:t>User Profile</a:t>
            </a:r>
          </a:p>
          <a:p>
            <a:pPr lvl="2"/>
            <a:r>
              <a:rPr lang="en-US" dirty="0"/>
              <a:t>Car Profile</a:t>
            </a:r>
          </a:p>
          <a:p>
            <a:pPr lvl="1"/>
            <a:r>
              <a:rPr lang="en-US" dirty="0"/>
              <a:t>Create Main screen</a:t>
            </a:r>
          </a:p>
          <a:p>
            <a:pPr lvl="2"/>
            <a:r>
              <a:rPr lang="en-US" dirty="0"/>
              <a:t>This will give the user selection to choose from: entering a new car or adding a repair to current car profile.</a:t>
            </a:r>
          </a:p>
        </p:txBody>
      </p:sp>
    </p:spTree>
    <p:extLst>
      <p:ext uri="{BB962C8B-B14F-4D97-AF65-F5344CB8AC3E}">
        <p14:creationId xmlns:p14="http://schemas.microsoft.com/office/powerpoint/2010/main" val="4010516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BF34-E7DB-4CDA-A664-D5F1C0757EDF}"/>
              </a:ext>
            </a:extLst>
          </p:cNvPr>
          <p:cNvSpPr>
            <a:spLocks noGrp="1"/>
          </p:cNvSpPr>
          <p:nvPr>
            <p:ph type="title"/>
          </p:nvPr>
        </p:nvSpPr>
        <p:spPr/>
        <p:txBody>
          <a:bodyPr/>
          <a:lstStyle/>
          <a:p>
            <a:r>
              <a:rPr lang="en-US" dirty="0"/>
              <a:t>Iteration 1- Login Screen with Code</a:t>
            </a:r>
          </a:p>
        </p:txBody>
      </p:sp>
      <p:pic>
        <p:nvPicPr>
          <p:cNvPr id="7" name="Picture 6">
            <a:extLst>
              <a:ext uri="{FF2B5EF4-FFF2-40B4-BE49-F238E27FC236}">
                <a16:creationId xmlns:a16="http://schemas.microsoft.com/office/drawing/2014/main" id="{69EBC17E-913E-4DCC-8E6E-9EBC71251DDE}"/>
              </a:ext>
            </a:extLst>
          </p:cNvPr>
          <p:cNvPicPr>
            <a:picLocks noChangeAspect="1"/>
          </p:cNvPicPr>
          <p:nvPr/>
        </p:nvPicPr>
        <p:blipFill>
          <a:blip r:embed="rId2"/>
          <a:stretch>
            <a:fillRect/>
          </a:stretch>
        </p:blipFill>
        <p:spPr>
          <a:xfrm>
            <a:off x="808295" y="3133504"/>
            <a:ext cx="2686050" cy="1619250"/>
          </a:xfrm>
          <a:prstGeom prst="rect">
            <a:avLst/>
          </a:prstGeom>
        </p:spPr>
      </p:pic>
      <p:pic>
        <p:nvPicPr>
          <p:cNvPr id="9" name="Picture 8">
            <a:extLst>
              <a:ext uri="{FF2B5EF4-FFF2-40B4-BE49-F238E27FC236}">
                <a16:creationId xmlns:a16="http://schemas.microsoft.com/office/drawing/2014/main" id="{E5D3DD28-617A-4267-9D91-34EBAFE42304}"/>
              </a:ext>
            </a:extLst>
          </p:cNvPr>
          <p:cNvPicPr>
            <a:picLocks noChangeAspect="1"/>
          </p:cNvPicPr>
          <p:nvPr/>
        </p:nvPicPr>
        <p:blipFill>
          <a:blip r:embed="rId3"/>
          <a:stretch>
            <a:fillRect/>
          </a:stretch>
        </p:blipFill>
        <p:spPr>
          <a:xfrm>
            <a:off x="3827463" y="1698079"/>
            <a:ext cx="3519635" cy="2523047"/>
          </a:xfrm>
          <a:prstGeom prst="rect">
            <a:avLst/>
          </a:prstGeom>
        </p:spPr>
      </p:pic>
      <p:pic>
        <p:nvPicPr>
          <p:cNvPr id="11" name="Picture 10">
            <a:extLst>
              <a:ext uri="{FF2B5EF4-FFF2-40B4-BE49-F238E27FC236}">
                <a16:creationId xmlns:a16="http://schemas.microsoft.com/office/drawing/2014/main" id="{D917E023-7D88-4517-80D7-8127435BEE35}"/>
              </a:ext>
            </a:extLst>
          </p:cNvPr>
          <p:cNvPicPr>
            <a:picLocks noChangeAspect="1"/>
          </p:cNvPicPr>
          <p:nvPr/>
        </p:nvPicPr>
        <p:blipFill>
          <a:blip r:embed="rId4"/>
          <a:stretch>
            <a:fillRect/>
          </a:stretch>
        </p:blipFill>
        <p:spPr>
          <a:xfrm>
            <a:off x="7600884" y="1705582"/>
            <a:ext cx="3192740" cy="2523047"/>
          </a:xfrm>
          <a:prstGeom prst="rect">
            <a:avLst/>
          </a:prstGeom>
        </p:spPr>
      </p:pic>
      <p:pic>
        <p:nvPicPr>
          <p:cNvPr id="13" name="Picture 12">
            <a:extLst>
              <a:ext uri="{FF2B5EF4-FFF2-40B4-BE49-F238E27FC236}">
                <a16:creationId xmlns:a16="http://schemas.microsoft.com/office/drawing/2014/main" id="{1AECBFF0-978A-4291-BA99-A9EC1A8DF84E}"/>
              </a:ext>
            </a:extLst>
          </p:cNvPr>
          <p:cNvPicPr>
            <a:picLocks noChangeAspect="1"/>
          </p:cNvPicPr>
          <p:nvPr/>
        </p:nvPicPr>
        <p:blipFill>
          <a:blip r:embed="rId5"/>
          <a:stretch>
            <a:fillRect/>
          </a:stretch>
        </p:blipFill>
        <p:spPr>
          <a:xfrm>
            <a:off x="3827462" y="4497461"/>
            <a:ext cx="6966161" cy="2009775"/>
          </a:xfrm>
          <a:prstGeom prst="rect">
            <a:avLst/>
          </a:prstGeom>
        </p:spPr>
      </p:pic>
    </p:spTree>
    <p:extLst>
      <p:ext uri="{BB962C8B-B14F-4D97-AF65-F5344CB8AC3E}">
        <p14:creationId xmlns:p14="http://schemas.microsoft.com/office/powerpoint/2010/main" val="365178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2434B-5FDF-4C6A-B91C-E3A721B5B9A2}"/>
              </a:ext>
            </a:extLst>
          </p:cNvPr>
          <p:cNvSpPr>
            <a:spLocks noGrp="1"/>
          </p:cNvSpPr>
          <p:nvPr>
            <p:ph type="title"/>
          </p:nvPr>
        </p:nvSpPr>
        <p:spPr/>
        <p:txBody>
          <a:bodyPr/>
          <a:lstStyle/>
          <a:p>
            <a:r>
              <a:rPr lang="en-US" dirty="0"/>
              <a:t>Iteration 1 – More code</a:t>
            </a:r>
          </a:p>
        </p:txBody>
      </p:sp>
      <p:pic>
        <p:nvPicPr>
          <p:cNvPr id="5" name="Content Placeholder 4">
            <a:extLst>
              <a:ext uri="{FF2B5EF4-FFF2-40B4-BE49-F238E27FC236}">
                <a16:creationId xmlns:a16="http://schemas.microsoft.com/office/drawing/2014/main" id="{651B75CB-70A3-4453-9486-38689C21C126}"/>
              </a:ext>
            </a:extLst>
          </p:cNvPr>
          <p:cNvPicPr>
            <a:picLocks noGrp="1" noChangeAspect="1"/>
          </p:cNvPicPr>
          <p:nvPr>
            <p:ph idx="1"/>
          </p:nvPr>
        </p:nvPicPr>
        <p:blipFill>
          <a:blip r:embed="rId2"/>
          <a:stretch>
            <a:fillRect/>
          </a:stretch>
        </p:blipFill>
        <p:spPr>
          <a:xfrm>
            <a:off x="1239108" y="2249488"/>
            <a:ext cx="9710609" cy="3541712"/>
          </a:xfrm>
        </p:spPr>
      </p:pic>
    </p:spTree>
    <p:extLst>
      <p:ext uri="{BB962C8B-B14F-4D97-AF65-F5344CB8AC3E}">
        <p14:creationId xmlns:p14="http://schemas.microsoft.com/office/powerpoint/2010/main" val="90956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59AC-D155-4B62-B486-685FD6D9B91B}"/>
              </a:ext>
            </a:extLst>
          </p:cNvPr>
          <p:cNvSpPr>
            <a:spLocks noGrp="1"/>
          </p:cNvSpPr>
          <p:nvPr>
            <p:ph type="title"/>
          </p:nvPr>
        </p:nvSpPr>
        <p:spPr/>
        <p:txBody>
          <a:bodyPr/>
          <a:lstStyle/>
          <a:p>
            <a:r>
              <a:rPr lang="en-US" dirty="0"/>
              <a:t>Areas of possible Improvements</a:t>
            </a:r>
          </a:p>
        </p:txBody>
      </p:sp>
      <p:sp>
        <p:nvSpPr>
          <p:cNvPr id="3" name="Content Placeholder 2">
            <a:extLst>
              <a:ext uri="{FF2B5EF4-FFF2-40B4-BE49-F238E27FC236}">
                <a16:creationId xmlns:a16="http://schemas.microsoft.com/office/drawing/2014/main" id="{670ED0DF-DDEF-4C2C-9DB1-618F875E3BA4}"/>
              </a:ext>
            </a:extLst>
          </p:cNvPr>
          <p:cNvSpPr>
            <a:spLocks noGrp="1"/>
          </p:cNvSpPr>
          <p:nvPr>
            <p:ph idx="1"/>
          </p:nvPr>
        </p:nvSpPr>
        <p:spPr/>
        <p:txBody>
          <a:bodyPr/>
          <a:lstStyle/>
          <a:p>
            <a:r>
              <a:rPr lang="en-US" dirty="0"/>
              <a:t>Improvements can and will be made it the input validation.</a:t>
            </a:r>
          </a:p>
          <a:p>
            <a:r>
              <a:rPr lang="en-US" dirty="0"/>
              <a:t>UI layout </a:t>
            </a:r>
          </a:p>
          <a:p>
            <a:endParaRPr lang="en-US" dirty="0"/>
          </a:p>
        </p:txBody>
      </p:sp>
    </p:spTree>
    <p:extLst>
      <p:ext uri="{BB962C8B-B14F-4D97-AF65-F5344CB8AC3E}">
        <p14:creationId xmlns:p14="http://schemas.microsoft.com/office/powerpoint/2010/main" val="3437958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81</TotalTime>
  <Words>328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Tw Cen MT</vt:lpstr>
      <vt:lpstr>Tw Cen MT (Headings)</vt:lpstr>
      <vt:lpstr>Whitney</vt:lpstr>
      <vt:lpstr>Circuit</vt:lpstr>
      <vt:lpstr>Tracking software that keeps records of repair work and other information about a vehicle </vt:lpstr>
      <vt:lpstr>Project Description</vt:lpstr>
      <vt:lpstr>Executive Summary</vt:lpstr>
      <vt:lpstr>Problem Statement</vt:lpstr>
      <vt:lpstr>Project Timeline</vt:lpstr>
      <vt:lpstr>Project Timeline CONT</vt:lpstr>
      <vt:lpstr>Iteration 1- Login Screen with Code</vt:lpstr>
      <vt:lpstr>Iteration 1 – More code</vt:lpstr>
      <vt:lpstr>Areas of possible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software that keeps records of repair work and other information about a vehicle </dc:title>
  <dc:creator>Justin Polchies</dc:creator>
  <cp:lastModifiedBy>Justin Polchies</cp:lastModifiedBy>
  <cp:revision>9</cp:revision>
  <dcterms:created xsi:type="dcterms:W3CDTF">2022-03-08T02:39:10Z</dcterms:created>
  <dcterms:modified xsi:type="dcterms:W3CDTF">2022-03-08T04:14:57Z</dcterms:modified>
</cp:coreProperties>
</file>