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>
        <p:scale>
          <a:sx n="80" d="100"/>
          <a:sy n="80" d="100"/>
        </p:scale>
        <p:origin x="483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295E-1DC1-4062-ADC3-C254B8CB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30A0-E291-48E1-8429-50E911EB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D049-4572-4032-87AD-F252A601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70F8-2AD6-4F0C-BC14-737B989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5F13-17B3-4789-AC4A-5DE5BD2A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5030-768A-4960-87DA-F679783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D9895-DFDE-4087-8D3A-9841821D7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B67CB-1BB6-40D5-A27C-51839B6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854D-C4BD-48AA-B908-47A58EC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25C4-2E25-42A7-B753-1A65446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F0BE-E45A-4172-9C60-1DBDA2BE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DB58-5AD6-4CB8-A809-DA040160E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28BED-542B-48F4-AABC-D884629D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A408-9AAD-4D46-93DD-F9687BB2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E1C6-6008-4FEC-B372-7E9E7707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D405-A448-4C35-AE22-FE6454CC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332B-342A-4B5E-B535-0BC22343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BC2FD-9B96-44FC-8318-CAB299DA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D0DD-801A-4989-A615-7AD903C4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1B16-BFD0-4C62-AB00-6896399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2C2-430D-45A8-8654-688A332B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4034-BC80-4BC4-B9AD-04B22BEC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88FB-80EF-454A-AEC4-7185BB78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5A08-7C9A-41D7-A5DF-E0BA78AE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8C67-044E-49BF-B123-761B6619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170-9B64-4542-9AF2-1C6B6381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D549-641A-46C4-B08D-9E4497B3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BB3A2-F473-4417-9579-66CE06FB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A7CE-BBA7-4C31-9B23-C78831DA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7508A-F1A8-4574-B361-840AF392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064A-616C-4933-BBD1-74B959A9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4D94-95C5-4C5A-8041-70AD7E3D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626F-E3BD-432F-8B08-26A3AF96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8F579-ED89-4304-9DDA-6A5ED60A9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9860-0210-419C-B420-7959C4E9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71B78-6429-4E65-BEBE-BC7CF0174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02419-22E4-4652-9958-E06CF033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2EABF-4E8D-41E8-901A-8A402A08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162FD-1F42-42B7-95B3-B47B1018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4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7435-EC6F-40ED-986F-E85A3ACE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497D9-8FD3-4382-B383-402FFA1A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3374-57A7-4ADE-81F8-E8576542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A6B9F-7370-49E5-8142-071C8EFE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035A-F880-4F40-A24D-B0A80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3E44-CA1D-4CB5-85F6-5D651CAF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8F5E-2FA0-4D69-A1AD-14498371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51ED-EBD8-4BBC-BC20-244CBC31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0DDA-5D95-4ECB-9636-BA722C57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80E2-B1BC-4F00-BE37-1BDAECD5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69175-CA09-4E2C-A5CB-4B3E00B4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103C-C3D9-4D8F-99F2-CCD18E01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6216-0ED4-4D6E-9119-2892DB2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C9A-C414-44DB-99F6-0B39AF05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656C-88C9-4498-B11D-7739AE420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3706-4005-4896-B898-3E41F77D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CBD5-3FA5-4353-B51C-B3D608F5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9590-3553-465A-B2D5-7A81F76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5A98C-40E8-45BF-A439-52F4E66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CDD97-068D-44D9-98F6-4DC9F5F7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B773-A94D-4556-B72B-C0DCF178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9E3B-AAD2-45BA-A512-1EAD4BF0E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FC22-0817-44C2-BFE4-CAB3CF5A0A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E7A5-709B-4503-95F8-D7E0BC3F9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6C03-76E7-44B1-BF73-C3C42327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B7C9-3DCC-442F-A087-C3D1E120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88X_qiytc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A7C7-459F-42BE-9FC4-E06F382F2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239"/>
            <a:ext cx="9144000" cy="1029522"/>
          </a:xfrm>
        </p:spPr>
        <p:txBody>
          <a:bodyPr/>
          <a:lstStyle/>
          <a:p>
            <a:r>
              <a:rPr lang="en-US" b="1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63274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Rooster Graphics">
            <a:hlinkClick r:id="" action="ppaction://media"/>
            <a:extLst>
              <a:ext uri="{FF2B5EF4-FFF2-40B4-BE49-F238E27FC236}">
                <a16:creationId xmlns:a16="http://schemas.microsoft.com/office/drawing/2014/main" id="{1914ED01-03AC-4ABB-912C-5EC6A79EE5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FA412B-79A0-46B0-B355-743F9E7AC31F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Initial Design</a:t>
            </a:r>
          </a:p>
        </p:txBody>
      </p:sp>
    </p:spTree>
    <p:extLst>
      <p:ext uri="{BB962C8B-B14F-4D97-AF65-F5344CB8AC3E}">
        <p14:creationId xmlns:p14="http://schemas.microsoft.com/office/powerpoint/2010/main" val="37456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w fidelity prototype_Page_1">
            <a:extLst>
              <a:ext uri="{FF2B5EF4-FFF2-40B4-BE49-F238E27FC236}">
                <a16:creationId xmlns:a16="http://schemas.microsoft.com/office/drawing/2014/main" id="{35DFEB8B-12D3-4063-B0CD-1A2CB74D5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16594" y="-1243780"/>
            <a:ext cx="6760031" cy="9443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30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fidelity prototype_Page_2">
            <a:extLst>
              <a:ext uri="{FF2B5EF4-FFF2-40B4-BE49-F238E27FC236}">
                <a16:creationId xmlns:a16="http://schemas.microsoft.com/office/drawing/2014/main" id="{29C3C6F7-A489-4485-8FAA-06720221BE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5611" y="-966789"/>
            <a:ext cx="6858002" cy="8791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73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1B0B16-71C5-42D2-A252-BC6E5A9796CE}"/>
              </a:ext>
            </a:extLst>
          </p:cNvPr>
          <p:cNvSpPr txBox="1">
            <a:spLocks/>
          </p:cNvSpPr>
          <p:nvPr/>
        </p:nvSpPr>
        <p:spPr>
          <a:xfrm>
            <a:off x="147144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21281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7A27B-BD0C-498E-B005-0BE9244A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" y="0"/>
            <a:ext cx="10820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7517E0-7994-4A36-A316-8CDC45D8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418"/>
            <a:ext cx="12192000" cy="56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C9018-4AAF-4F23-A757-52A77638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679"/>
            <a:ext cx="12192000" cy="60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03B53-884A-49AA-9A54-B5F750FC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3"/>
            <a:ext cx="12192000" cy="68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Target Audience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Audience</dc:title>
  <dc:creator>Jack Wu</dc:creator>
  <cp:lastModifiedBy>Jack Wu</cp:lastModifiedBy>
  <cp:revision>4</cp:revision>
  <dcterms:created xsi:type="dcterms:W3CDTF">2019-07-25T21:31:21Z</dcterms:created>
  <dcterms:modified xsi:type="dcterms:W3CDTF">2019-07-25T22:26:06Z</dcterms:modified>
</cp:coreProperties>
</file>