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70" r:id="rId5"/>
    <p:sldId id="269" r:id="rId6"/>
    <p:sldId id="259" r:id="rId7"/>
    <p:sldId id="260" r:id="rId8"/>
    <p:sldId id="266" r:id="rId9"/>
    <p:sldId id="267" r:id="rId10"/>
    <p:sldId id="268" r:id="rId11"/>
    <p:sldId id="263" r:id="rId12"/>
    <p:sldId id="264" r:id="rId13"/>
    <p:sldId id="261" r:id="rId14"/>
    <p:sldId id="265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C4DAD-0451-2256-A5FD-C2D418E9AB07}" v="414" dt="2024-11-18T03:13:06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A46B1-4A15-4619-B41C-EBA4B27ECB6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48712B-C941-4010-B0AF-2F458F23DB4F}">
      <dgm:prSet/>
      <dgm:spPr/>
      <dgm:t>
        <a:bodyPr/>
        <a:lstStyle/>
        <a:p>
          <a:r>
            <a:rPr lang="en-US" dirty="0">
              <a:latin typeface="Bierstadt"/>
            </a:rPr>
            <a:t>Bash</a:t>
          </a:r>
          <a:endParaRPr lang="en-US" dirty="0"/>
        </a:p>
      </dgm:t>
    </dgm:pt>
    <dgm:pt modelId="{D76828D6-9846-4283-A29A-67F9ACAC005A}" type="parTrans" cxnId="{6A210534-6598-458C-992D-6A0F7CEA06C8}">
      <dgm:prSet/>
      <dgm:spPr/>
      <dgm:t>
        <a:bodyPr/>
        <a:lstStyle/>
        <a:p>
          <a:endParaRPr lang="en-US"/>
        </a:p>
      </dgm:t>
    </dgm:pt>
    <dgm:pt modelId="{CB089A15-601D-4B5E-845B-628DC88F9B34}" type="sibTrans" cxnId="{6A210534-6598-458C-992D-6A0F7CEA06C8}">
      <dgm:prSet/>
      <dgm:spPr/>
      <dgm:t>
        <a:bodyPr/>
        <a:lstStyle/>
        <a:p>
          <a:endParaRPr lang="en-US"/>
        </a:p>
      </dgm:t>
    </dgm:pt>
    <dgm:pt modelId="{5B6D55C9-EE3C-463D-BD7F-9F5B253E360D}">
      <dgm:prSet phldr="0"/>
      <dgm:spPr/>
      <dgm:t>
        <a:bodyPr/>
        <a:lstStyle/>
        <a:p>
          <a:r>
            <a:rPr lang="en-US" dirty="0">
              <a:latin typeface="Bierstadt"/>
            </a:rPr>
            <a:t>YAD(GUI)</a:t>
          </a:r>
          <a:endParaRPr lang="en-US" dirty="0"/>
        </a:p>
      </dgm:t>
    </dgm:pt>
    <dgm:pt modelId="{F7D7749A-3E63-4EEF-8E3D-D96D5AA846B2}" type="parTrans" cxnId="{5BB5D7BD-4ECB-47D1-A236-E74F1DEC5824}">
      <dgm:prSet/>
      <dgm:spPr/>
      <dgm:t>
        <a:bodyPr/>
        <a:lstStyle/>
        <a:p>
          <a:endParaRPr lang="en-US"/>
        </a:p>
      </dgm:t>
    </dgm:pt>
    <dgm:pt modelId="{DBBA4788-1613-4ED9-9959-BFFE8117954C}" type="sibTrans" cxnId="{5BB5D7BD-4ECB-47D1-A236-E74F1DEC5824}">
      <dgm:prSet/>
      <dgm:spPr/>
      <dgm:t>
        <a:bodyPr/>
        <a:lstStyle/>
        <a:p>
          <a:endParaRPr lang="en-US"/>
        </a:p>
      </dgm:t>
    </dgm:pt>
    <dgm:pt modelId="{BB7B8E7F-3793-4DF3-B1AA-270F7CD1B6E7}">
      <dgm:prSet/>
      <dgm:spPr/>
      <dgm:t>
        <a:bodyPr/>
        <a:lstStyle/>
        <a:p>
          <a:pPr rtl="0"/>
          <a:r>
            <a:rPr lang="en-US" dirty="0">
              <a:latin typeface="Bierstadt"/>
            </a:rPr>
            <a:t>RSS Feeds</a:t>
          </a:r>
          <a:endParaRPr lang="en-US" dirty="0"/>
        </a:p>
      </dgm:t>
    </dgm:pt>
    <dgm:pt modelId="{7EF5426E-9253-4DAC-B844-B5484405BFFD}" type="parTrans" cxnId="{0C1556AB-A70A-4979-9F4F-F1F18423B867}">
      <dgm:prSet/>
      <dgm:spPr/>
      <dgm:t>
        <a:bodyPr/>
        <a:lstStyle/>
        <a:p>
          <a:endParaRPr lang="en-US"/>
        </a:p>
      </dgm:t>
    </dgm:pt>
    <dgm:pt modelId="{2C0AD5A4-C408-4E6F-AC8C-6166688890A6}" type="sibTrans" cxnId="{0C1556AB-A70A-4979-9F4F-F1F18423B867}">
      <dgm:prSet/>
      <dgm:spPr/>
      <dgm:t>
        <a:bodyPr/>
        <a:lstStyle/>
        <a:p>
          <a:endParaRPr lang="en-US"/>
        </a:p>
      </dgm:t>
    </dgm:pt>
    <dgm:pt modelId="{B5B141BB-2303-4023-AF66-428ABA6C97A0}">
      <dgm:prSet phldr="0"/>
      <dgm:spPr/>
      <dgm:t>
        <a:bodyPr/>
        <a:lstStyle/>
        <a:p>
          <a:pPr rtl="0"/>
          <a:r>
            <a:rPr lang="en-US" dirty="0">
              <a:latin typeface="Bierstadt"/>
            </a:rPr>
            <a:t>Linux</a:t>
          </a:r>
        </a:p>
      </dgm:t>
    </dgm:pt>
    <dgm:pt modelId="{263CAA0F-E45F-45F7-878D-818235FB62C3}" type="parTrans" cxnId="{4296B9B7-2856-486F-A083-CF251706A60C}">
      <dgm:prSet/>
      <dgm:spPr/>
    </dgm:pt>
    <dgm:pt modelId="{86EF9828-7FC7-4066-95D6-B6592BCA179B}" type="sibTrans" cxnId="{4296B9B7-2856-486F-A083-CF251706A60C}">
      <dgm:prSet/>
      <dgm:spPr/>
    </dgm:pt>
    <dgm:pt modelId="{19A618F5-249B-4D24-8B9C-37F1D6436233}">
      <dgm:prSet phldr="0"/>
      <dgm:spPr/>
      <dgm:t>
        <a:bodyPr/>
        <a:lstStyle/>
        <a:p>
          <a:r>
            <a:rPr lang="en-US" dirty="0">
              <a:latin typeface="Bierstadt"/>
            </a:rPr>
            <a:t>Curl</a:t>
          </a:r>
        </a:p>
      </dgm:t>
    </dgm:pt>
    <dgm:pt modelId="{E8EA754B-F5EC-4463-BBCE-F5BB1BC88A43}" type="parTrans" cxnId="{05DAE08A-664E-4638-8137-910426450477}">
      <dgm:prSet/>
      <dgm:spPr/>
    </dgm:pt>
    <dgm:pt modelId="{806BCF7C-4205-43D1-BEEF-A7D96F45B63F}" type="sibTrans" cxnId="{05DAE08A-664E-4638-8137-910426450477}">
      <dgm:prSet/>
      <dgm:spPr/>
    </dgm:pt>
    <dgm:pt modelId="{92ACB194-24AA-49DE-B61D-B5E24693DF5A}">
      <dgm:prSet phldr="0"/>
      <dgm:spPr/>
      <dgm:t>
        <a:bodyPr/>
        <a:lstStyle/>
        <a:p>
          <a:pPr rtl="0"/>
          <a:r>
            <a:rPr lang="en-US" dirty="0">
              <a:latin typeface="Bierstadt"/>
            </a:rPr>
            <a:t>Grep</a:t>
          </a:r>
        </a:p>
      </dgm:t>
    </dgm:pt>
    <dgm:pt modelId="{E6DAC474-18ED-4CA4-B68D-59D4675EB122}" type="parTrans" cxnId="{75FC95BB-5198-4845-94ED-15EA71D854B2}">
      <dgm:prSet/>
      <dgm:spPr/>
    </dgm:pt>
    <dgm:pt modelId="{E26B9D4D-AC1F-4EAF-BF32-59952E6A6C7C}" type="sibTrans" cxnId="{75FC95BB-5198-4845-94ED-15EA71D854B2}">
      <dgm:prSet/>
      <dgm:spPr/>
    </dgm:pt>
    <dgm:pt modelId="{06D72A16-770F-48E0-B8A5-1C1977F0A2DF}" type="pres">
      <dgm:prSet presAssocID="{2D5A46B1-4A15-4619-B41C-EBA4B27ECB63}" presName="vert0" presStyleCnt="0">
        <dgm:presLayoutVars>
          <dgm:dir/>
          <dgm:animOne val="branch"/>
          <dgm:animLvl val="lvl"/>
        </dgm:presLayoutVars>
      </dgm:prSet>
      <dgm:spPr/>
    </dgm:pt>
    <dgm:pt modelId="{F93AC67E-5F98-41C7-9C61-2725CD3B58B7}" type="pres">
      <dgm:prSet presAssocID="{B5B141BB-2303-4023-AF66-428ABA6C97A0}" presName="thickLine" presStyleLbl="alignNode1" presStyleIdx="0" presStyleCnt="6"/>
      <dgm:spPr/>
    </dgm:pt>
    <dgm:pt modelId="{4F8AF7D6-AFB4-4B20-97F9-19C41A7CAF5C}" type="pres">
      <dgm:prSet presAssocID="{B5B141BB-2303-4023-AF66-428ABA6C97A0}" presName="horz1" presStyleCnt="0"/>
      <dgm:spPr/>
    </dgm:pt>
    <dgm:pt modelId="{1C74E3BB-ED78-46EE-8E1B-766363536A1D}" type="pres">
      <dgm:prSet presAssocID="{B5B141BB-2303-4023-AF66-428ABA6C97A0}" presName="tx1" presStyleLbl="revTx" presStyleIdx="0" presStyleCnt="6"/>
      <dgm:spPr/>
    </dgm:pt>
    <dgm:pt modelId="{D8D473EF-6CDD-4EEC-BE7B-3EC52DE8C45A}" type="pres">
      <dgm:prSet presAssocID="{B5B141BB-2303-4023-AF66-428ABA6C97A0}" presName="vert1" presStyleCnt="0"/>
      <dgm:spPr/>
    </dgm:pt>
    <dgm:pt modelId="{97EC0BEE-18CB-4037-A864-BA0BB59B41C7}" type="pres">
      <dgm:prSet presAssocID="{BD48712B-C941-4010-B0AF-2F458F23DB4F}" presName="thickLine" presStyleLbl="alignNode1" presStyleIdx="1" presStyleCnt="6"/>
      <dgm:spPr/>
    </dgm:pt>
    <dgm:pt modelId="{A7A9F6EA-1B0F-4502-895B-B15461BC550C}" type="pres">
      <dgm:prSet presAssocID="{BD48712B-C941-4010-B0AF-2F458F23DB4F}" presName="horz1" presStyleCnt="0"/>
      <dgm:spPr/>
    </dgm:pt>
    <dgm:pt modelId="{7BF1D8B3-692F-420A-90E9-D7802CA8CF3B}" type="pres">
      <dgm:prSet presAssocID="{BD48712B-C941-4010-B0AF-2F458F23DB4F}" presName="tx1" presStyleLbl="revTx" presStyleIdx="1" presStyleCnt="6"/>
      <dgm:spPr/>
    </dgm:pt>
    <dgm:pt modelId="{60C642BF-1FDC-497B-B83F-A17C1E452F7E}" type="pres">
      <dgm:prSet presAssocID="{BD48712B-C941-4010-B0AF-2F458F23DB4F}" presName="vert1" presStyleCnt="0"/>
      <dgm:spPr/>
    </dgm:pt>
    <dgm:pt modelId="{4899DD41-C0B7-46CA-86AE-ED53AE96C3ED}" type="pres">
      <dgm:prSet presAssocID="{5B6D55C9-EE3C-463D-BD7F-9F5B253E360D}" presName="thickLine" presStyleLbl="alignNode1" presStyleIdx="2" presStyleCnt="6"/>
      <dgm:spPr/>
    </dgm:pt>
    <dgm:pt modelId="{489BD568-7B66-4F05-AB8D-90C011403B49}" type="pres">
      <dgm:prSet presAssocID="{5B6D55C9-EE3C-463D-BD7F-9F5B253E360D}" presName="horz1" presStyleCnt="0"/>
      <dgm:spPr/>
    </dgm:pt>
    <dgm:pt modelId="{FC6EBE10-0617-47AB-AB46-4E9DB91B0F8A}" type="pres">
      <dgm:prSet presAssocID="{5B6D55C9-EE3C-463D-BD7F-9F5B253E360D}" presName="tx1" presStyleLbl="revTx" presStyleIdx="2" presStyleCnt="6"/>
      <dgm:spPr/>
    </dgm:pt>
    <dgm:pt modelId="{D6E9A2A5-6BC7-4E73-AB32-4606D1721D93}" type="pres">
      <dgm:prSet presAssocID="{5B6D55C9-EE3C-463D-BD7F-9F5B253E360D}" presName="vert1" presStyleCnt="0"/>
      <dgm:spPr/>
    </dgm:pt>
    <dgm:pt modelId="{5BAD5C3B-043D-46CC-A9F8-4553944D0F29}" type="pres">
      <dgm:prSet presAssocID="{BB7B8E7F-3793-4DF3-B1AA-270F7CD1B6E7}" presName="thickLine" presStyleLbl="alignNode1" presStyleIdx="3" presStyleCnt="6"/>
      <dgm:spPr/>
    </dgm:pt>
    <dgm:pt modelId="{B9CBF320-F43E-4FDD-A819-9E283874D231}" type="pres">
      <dgm:prSet presAssocID="{BB7B8E7F-3793-4DF3-B1AA-270F7CD1B6E7}" presName="horz1" presStyleCnt="0"/>
      <dgm:spPr/>
    </dgm:pt>
    <dgm:pt modelId="{DF0CBCD0-00EE-4FAA-BD77-4B21B550047D}" type="pres">
      <dgm:prSet presAssocID="{BB7B8E7F-3793-4DF3-B1AA-270F7CD1B6E7}" presName="tx1" presStyleLbl="revTx" presStyleIdx="3" presStyleCnt="6"/>
      <dgm:spPr/>
    </dgm:pt>
    <dgm:pt modelId="{A23FAE8C-C4F4-490B-AA28-68C9665B1F6D}" type="pres">
      <dgm:prSet presAssocID="{BB7B8E7F-3793-4DF3-B1AA-270F7CD1B6E7}" presName="vert1" presStyleCnt="0"/>
      <dgm:spPr/>
    </dgm:pt>
    <dgm:pt modelId="{A5D26C9F-5E89-485E-8D45-645127813473}" type="pres">
      <dgm:prSet presAssocID="{92ACB194-24AA-49DE-B61D-B5E24693DF5A}" presName="thickLine" presStyleLbl="alignNode1" presStyleIdx="4" presStyleCnt="6"/>
      <dgm:spPr/>
    </dgm:pt>
    <dgm:pt modelId="{4034191C-F892-4A5F-AA26-7C80CA5D6CFC}" type="pres">
      <dgm:prSet presAssocID="{92ACB194-24AA-49DE-B61D-B5E24693DF5A}" presName="horz1" presStyleCnt="0"/>
      <dgm:spPr/>
    </dgm:pt>
    <dgm:pt modelId="{74E724CF-3BA1-461E-A1A6-D0DBAE1BD98E}" type="pres">
      <dgm:prSet presAssocID="{92ACB194-24AA-49DE-B61D-B5E24693DF5A}" presName="tx1" presStyleLbl="revTx" presStyleIdx="4" presStyleCnt="6"/>
      <dgm:spPr/>
    </dgm:pt>
    <dgm:pt modelId="{CE63E31B-C9AF-42FF-8C96-478849B8F7C7}" type="pres">
      <dgm:prSet presAssocID="{92ACB194-24AA-49DE-B61D-B5E24693DF5A}" presName="vert1" presStyleCnt="0"/>
      <dgm:spPr/>
    </dgm:pt>
    <dgm:pt modelId="{7DC2A673-B55B-4970-AE2D-DFE94908DA9B}" type="pres">
      <dgm:prSet presAssocID="{19A618F5-249B-4D24-8B9C-37F1D6436233}" presName="thickLine" presStyleLbl="alignNode1" presStyleIdx="5" presStyleCnt="6"/>
      <dgm:spPr/>
    </dgm:pt>
    <dgm:pt modelId="{351C031A-C30A-4BC0-B3B5-7E18C2697A32}" type="pres">
      <dgm:prSet presAssocID="{19A618F5-249B-4D24-8B9C-37F1D6436233}" presName="horz1" presStyleCnt="0"/>
      <dgm:spPr/>
    </dgm:pt>
    <dgm:pt modelId="{9EE1EDDD-1909-425E-BE95-C158FBD2BAD1}" type="pres">
      <dgm:prSet presAssocID="{19A618F5-249B-4D24-8B9C-37F1D6436233}" presName="tx1" presStyleLbl="revTx" presStyleIdx="5" presStyleCnt="6"/>
      <dgm:spPr/>
    </dgm:pt>
    <dgm:pt modelId="{AB65CD8F-C0B6-4A03-842C-99B804F8B086}" type="pres">
      <dgm:prSet presAssocID="{19A618F5-249B-4D24-8B9C-37F1D6436233}" presName="vert1" presStyleCnt="0"/>
      <dgm:spPr/>
    </dgm:pt>
  </dgm:ptLst>
  <dgm:cxnLst>
    <dgm:cxn modelId="{590EB523-48CC-41EA-8B4A-F2BEFED41A96}" type="presOf" srcId="{2D5A46B1-4A15-4619-B41C-EBA4B27ECB63}" destId="{06D72A16-770F-48E0-B8A5-1C1977F0A2DF}" srcOrd="0" destOrd="0" presId="urn:microsoft.com/office/officeart/2008/layout/LinedList"/>
    <dgm:cxn modelId="{11DF782C-EB67-40DF-9E26-5BE2439D0120}" type="presOf" srcId="{BD48712B-C941-4010-B0AF-2F458F23DB4F}" destId="{7BF1D8B3-692F-420A-90E9-D7802CA8CF3B}" srcOrd="0" destOrd="0" presId="urn:microsoft.com/office/officeart/2008/layout/LinedList"/>
    <dgm:cxn modelId="{6A210534-6598-458C-992D-6A0F7CEA06C8}" srcId="{2D5A46B1-4A15-4619-B41C-EBA4B27ECB63}" destId="{BD48712B-C941-4010-B0AF-2F458F23DB4F}" srcOrd="1" destOrd="0" parTransId="{D76828D6-9846-4283-A29A-67F9ACAC005A}" sibTransId="{CB089A15-601D-4B5E-845B-628DC88F9B34}"/>
    <dgm:cxn modelId="{05DAE08A-664E-4638-8137-910426450477}" srcId="{2D5A46B1-4A15-4619-B41C-EBA4B27ECB63}" destId="{19A618F5-249B-4D24-8B9C-37F1D6436233}" srcOrd="5" destOrd="0" parTransId="{E8EA754B-F5EC-4463-BBCE-F5BB1BC88A43}" sibTransId="{806BCF7C-4205-43D1-BEEF-A7D96F45B63F}"/>
    <dgm:cxn modelId="{0C1556AB-A70A-4979-9F4F-F1F18423B867}" srcId="{2D5A46B1-4A15-4619-B41C-EBA4B27ECB63}" destId="{BB7B8E7F-3793-4DF3-B1AA-270F7CD1B6E7}" srcOrd="3" destOrd="0" parTransId="{7EF5426E-9253-4DAC-B844-B5484405BFFD}" sibTransId="{2C0AD5A4-C408-4E6F-AC8C-6166688890A6}"/>
    <dgm:cxn modelId="{659E38AF-FA8A-445B-83E2-3C2D3F2027C2}" type="presOf" srcId="{BB7B8E7F-3793-4DF3-B1AA-270F7CD1B6E7}" destId="{DF0CBCD0-00EE-4FAA-BD77-4B21B550047D}" srcOrd="0" destOrd="0" presId="urn:microsoft.com/office/officeart/2008/layout/LinedList"/>
    <dgm:cxn modelId="{87EBF2AF-5FE6-4FE7-8474-E7BCFECA4275}" type="presOf" srcId="{B5B141BB-2303-4023-AF66-428ABA6C97A0}" destId="{1C74E3BB-ED78-46EE-8E1B-766363536A1D}" srcOrd="0" destOrd="0" presId="urn:microsoft.com/office/officeart/2008/layout/LinedList"/>
    <dgm:cxn modelId="{4296B9B7-2856-486F-A083-CF251706A60C}" srcId="{2D5A46B1-4A15-4619-B41C-EBA4B27ECB63}" destId="{B5B141BB-2303-4023-AF66-428ABA6C97A0}" srcOrd="0" destOrd="0" parTransId="{263CAA0F-E45F-45F7-878D-818235FB62C3}" sibTransId="{86EF9828-7FC7-4066-95D6-B6592BCA179B}"/>
    <dgm:cxn modelId="{75FC95BB-5198-4845-94ED-15EA71D854B2}" srcId="{2D5A46B1-4A15-4619-B41C-EBA4B27ECB63}" destId="{92ACB194-24AA-49DE-B61D-B5E24693DF5A}" srcOrd="4" destOrd="0" parTransId="{E6DAC474-18ED-4CA4-B68D-59D4675EB122}" sibTransId="{E26B9D4D-AC1F-4EAF-BF32-59952E6A6C7C}"/>
    <dgm:cxn modelId="{5BB5D7BD-4ECB-47D1-A236-E74F1DEC5824}" srcId="{2D5A46B1-4A15-4619-B41C-EBA4B27ECB63}" destId="{5B6D55C9-EE3C-463D-BD7F-9F5B253E360D}" srcOrd="2" destOrd="0" parTransId="{F7D7749A-3E63-4EEF-8E3D-D96D5AA846B2}" sibTransId="{DBBA4788-1613-4ED9-9959-BFFE8117954C}"/>
    <dgm:cxn modelId="{D4E039D9-36E6-4CFF-A051-DD459463E787}" type="presOf" srcId="{19A618F5-249B-4D24-8B9C-37F1D6436233}" destId="{9EE1EDDD-1909-425E-BE95-C158FBD2BAD1}" srcOrd="0" destOrd="0" presId="urn:microsoft.com/office/officeart/2008/layout/LinedList"/>
    <dgm:cxn modelId="{983CA3DD-6F6F-4015-BFA0-9057FC62C810}" type="presOf" srcId="{5B6D55C9-EE3C-463D-BD7F-9F5B253E360D}" destId="{FC6EBE10-0617-47AB-AB46-4E9DB91B0F8A}" srcOrd="0" destOrd="0" presId="urn:microsoft.com/office/officeart/2008/layout/LinedList"/>
    <dgm:cxn modelId="{D69D25F1-DF70-4CD4-BFD0-E65513CA25F7}" type="presOf" srcId="{92ACB194-24AA-49DE-B61D-B5E24693DF5A}" destId="{74E724CF-3BA1-461E-A1A6-D0DBAE1BD98E}" srcOrd="0" destOrd="0" presId="urn:microsoft.com/office/officeart/2008/layout/LinedList"/>
    <dgm:cxn modelId="{06C9DCFF-6FBA-4E1C-AD21-0F2D3700BDAC}" type="presParOf" srcId="{06D72A16-770F-48E0-B8A5-1C1977F0A2DF}" destId="{F93AC67E-5F98-41C7-9C61-2725CD3B58B7}" srcOrd="0" destOrd="0" presId="urn:microsoft.com/office/officeart/2008/layout/LinedList"/>
    <dgm:cxn modelId="{B64A168C-FD32-4412-968A-2108E2C82583}" type="presParOf" srcId="{06D72A16-770F-48E0-B8A5-1C1977F0A2DF}" destId="{4F8AF7D6-AFB4-4B20-97F9-19C41A7CAF5C}" srcOrd="1" destOrd="0" presId="urn:microsoft.com/office/officeart/2008/layout/LinedList"/>
    <dgm:cxn modelId="{BDA5A83D-0C97-40F5-A663-EF40ED3753E2}" type="presParOf" srcId="{4F8AF7D6-AFB4-4B20-97F9-19C41A7CAF5C}" destId="{1C74E3BB-ED78-46EE-8E1B-766363536A1D}" srcOrd="0" destOrd="0" presId="urn:microsoft.com/office/officeart/2008/layout/LinedList"/>
    <dgm:cxn modelId="{50E84EE6-BB09-438C-9DB1-0652B599CF39}" type="presParOf" srcId="{4F8AF7D6-AFB4-4B20-97F9-19C41A7CAF5C}" destId="{D8D473EF-6CDD-4EEC-BE7B-3EC52DE8C45A}" srcOrd="1" destOrd="0" presId="urn:microsoft.com/office/officeart/2008/layout/LinedList"/>
    <dgm:cxn modelId="{05B4FC76-BCA2-4A7B-B8C5-C239D1B8F1A2}" type="presParOf" srcId="{06D72A16-770F-48E0-B8A5-1C1977F0A2DF}" destId="{97EC0BEE-18CB-4037-A864-BA0BB59B41C7}" srcOrd="2" destOrd="0" presId="urn:microsoft.com/office/officeart/2008/layout/LinedList"/>
    <dgm:cxn modelId="{4683FA73-118A-4AE5-9939-6A5E28BF9C62}" type="presParOf" srcId="{06D72A16-770F-48E0-B8A5-1C1977F0A2DF}" destId="{A7A9F6EA-1B0F-4502-895B-B15461BC550C}" srcOrd="3" destOrd="0" presId="urn:microsoft.com/office/officeart/2008/layout/LinedList"/>
    <dgm:cxn modelId="{897BA603-CF7B-4205-8B05-35C842ACD36B}" type="presParOf" srcId="{A7A9F6EA-1B0F-4502-895B-B15461BC550C}" destId="{7BF1D8B3-692F-420A-90E9-D7802CA8CF3B}" srcOrd="0" destOrd="0" presId="urn:microsoft.com/office/officeart/2008/layout/LinedList"/>
    <dgm:cxn modelId="{FEEE3635-ADA6-42C9-86B9-87CC4256643B}" type="presParOf" srcId="{A7A9F6EA-1B0F-4502-895B-B15461BC550C}" destId="{60C642BF-1FDC-497B-B83F-A17C1E452F7E}" srcOrd="1" destOrd="0" presId="urn:microsoft.com/office/officeart/2008/layout/LinedList"/>
    <dgm:cxn modelId="{A8E3FB31-3775-4EE8-A4E4-0994F6DBEE97}" type="presParOf" srcId="{06D72A16-770F-48E0-B8A5-1C1977F0A2DF}" destId="{4899DD41-C0B7-46CA-86AE-ED53AE96C3ED}" srcOrd="4" destOrd="0" presId="urn:microsoft.com/office/officeart/2008/layout/LinedList"/>
    <dgm:cxn modelId="{EA001162-23A1-4E26-8173-ACCC279DE628}" type="presParOf" srcId="{06D72A16-770F-48E0-B8A5-1C1977F0A2DF}" destId="{489BD568-7B66-4F05-AB8D-90C011403B49}" srcOrd="5" destOrd="0" presId="urn:microsoft.com/office/officeart/2008/layout/LinedList"/>
    <dgm:cxn modelId="{5DBD959A-7CB4-45E7-8C34-FDBBD7D78A7B}" type="presParOf" srcId="{489BD568-7B66-4F05-AB8D-90C011403B49}" destId="{FC6EBE10-0617-47AB-AB46-4E9DB91B0F8A}" srcOrd="0" destOrd="0" presId="urn:microsoft.com/office/officeart/2008/layout/LinedList"/>
    <dgm:cxn modelId="{F87EA78C-42A0-4705-8548-83EB7A5A5688}" type="presParOf" srcId="{489BD568-7B66-4F05-AB8D-90C011403B49}" destId="{D6E9A2A5-6BC7-4E73-AB32-4606D1721D93}" srcOrd="1" destOrd="0" presId="urn:microsoft.com/office/officeart/2008/layout/LinedList"/>
    <dgm:cxn modelId="{08DB2161-4E0D-40DC-B7B6-B0B57D98F74C}" type="presParOf" srcId="{06D72A16-770F-48E0-B8A5-1C1977F0A2DF}" destId="{5BAD5C3B-043D-46CC-A9F8-4553944D0F29}" srcOrd="6" destOrd="0" presId="urn:microsoft.com/office/officeart/2008/layout/LinedList"/>
    <dgm:cxn modelId="{C7CDC868-F4F7-4463-8098-83E19FFBA041}" type="presParOf" srcId="{06D72A16-770F-48E0-B8A5-1C1977F0A2DF}" destId="{B9CBF320-F43E-4FDD-A819-9E283874D231}" srcOrd="7" destOrd="0" presId="urn:microsoft.com/office/officeart/2008/layout/LinedList"/>
    <dgm:cxn modelId="{BC929F83-9BB1-44C3-94AC-4E8566EDCD63}" type="presParOf" srcId="{B9CBF320-F43E-4FDD-A819-9E283874D231}" destId="{DF0CBCD0-00EE-4FAA-BD77-4B21B550047D}" srcOrd="0" destOrd="0" presId="urn:microsoft.com/office/officeart/2008/layout/LinedList"/>
    <dgm:cxn modelId="{DBD9CCD4-FC37-4A35-93DC-13CCC0D0E80A}" type="presParOf" srcId="{B9CBF320-F43E-4FDD-A819-9E283874D231}" destId="{A23FAE8C-C4F4-490B-AA28-68C9665B1F6D}" srcOrd="1" destOrd="0" presId="urn:microsoft.com/office/officeart/2008/layout/LinedList"/>
    <dgm:cxn modelId="{59E0EC53-B0D8-4780-847D-A06B06591999}" type="presParOf" srcId="{06D72A16-770F-48E0-B8A5-1C1977F0A2DF}" destId="{A5D26C9F-5E89-485E-8D45-645127813473}" srcOrd="8" destOrd="0" presId="urn:microsoft.com/office/officeart/2008/layout/LinedList"/>
    <dgm:cxn modelId="{7F081BC2-CE77-4389-8538-4270C3265007}" type="presParOf" srcId="{06D72A16-770F-48E0-B8A5-1C1977F0A2DF}" destId="{4034191C-F892-4A5F-AA26-7C80CA5D6CFC}" srcOrd="9" destOrd="0" presId="urn:microsoft.com/office/officeart/2008/layout/LinedList"/>
    <dgm:cxn modelId="{67829DD8-4835-4BD6-93AD-26C0C64BA7B8}" type="presParOf" srcId="{4034191C-F892-4A5F-AA26-7C80CA5D6CFC}" destId="{74E724CF-3BA1-461E-A1A6-D0DBAE1BD98E}" srcOrd="0" destOrd="0" presId="urn:microsoft.com/office/officeart/2008/layout/LinedList"/>
    <dgm:cxn modelId="{34F4FA18-3124-4AFC-A3FC-B4BAF9068B1E}" type="presParOf" srcId="{4034191C-F892-4A5F-AA26-7C80CA5D6CFC}" destId="{CE63E31B-C9AF-42FF-8C96-478849B8F7C7}" srcOrd="1" destOrd="0" presId="urn:microsoft.com/office/officeart/2008/layout/LinedList"/>
    <dgm:cxn modelId="{C0ECA3FE-7D04-4A65-A9E7-A777704B1B81}" type="presParOf" srcId="{06D72A16-770F-48E0-B8A5-1C1977F0A2DF}" destId="{7DC2A673-B55B-4970-AE2D-DFE94908DA9B}" srcOrd="10" destOrd="0" presId="urn:microsoft.com/office/officeart/2008/layout/LinedList"/>
    <dgm:cxn modelId="{5B40F33D-3CD6-47C1-A8F7-4FDDDEFC4277}" type="presParOf" srcId="{06D72A16-770F-48E0-B8A5-1C1977F0A2DF}" destId="{351C031A-C30A-4BC0-B3B5-7E18C2697A32}" srcOrd="11" destOrd="0" presId="urn:microsoft.com/office/officeart/2008/layout/LinedList"/>
    <dgm:cxn modelId="{89BC1975-3AF5-4882-8224-35BCBA7D9F13}" type="presParOf" srcId="{351C031A-C30A-4BC0-B3B5-7E18C2697A32}" destId="{9EE1EDDD-1909-425E-BE95-C158FBD2BAD1}" srcOrd="0" destOrd="0" presId="urn:microsoft.com/office/officeart/2008/layout/LinedList"/>
    <dgm:cxn modelId="{F4000F09-43E2-4185-9115-430A4BF56436}" type="presParOf" srcId="{351C031A-C30A-4BC0-B3B5-7E18C2697A32}" destId="{AB65CD8F-C0B6-4A03-842C-99B804F8B0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AC67E-5F98-41C7-9C61-2725CD3B58B7}">
      <dsp:nvSpPr>
        <dsp:cNvPr id="0" name=""/>
        <dsp:cNvSpPr/>
      </dsp:nvSpPr>
      <dsp:spPr>
        <a:xfrm>
          <a:off x="0" y="2378"/>
          <a:ext cx="5021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4E3BB-ED78-46EE-8E1B-766363536A1D}">
      <dsp:nvSpPr>
        <dsp:cNvPr id="0" name=""/>
        <dsp:cNvSpPr/>
      </dsp:nvSpPr>
      <dsp:spPr>
        <a:xfrm>
          <a:off x="0" y="2378"/>
          <a:ext cx="5021262" cy="81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Bierstadt"/>
            </a:rPr>
            <a:t>Linux</a:t>
          </a:r>
        </a:p>
      </dsp:txBody>
      <dsp:txXfrm>
        <a:off x="0" y="2378"/>
        <a:ext cx="5021262" cy="810948"/>
      </dsp:txXfrm>
    </dsp:sp>
    <dsp:sp modelId="{97EC0BEE-18CB-4037-A864-BA0BB59B41C7}">
      <dsp:nvSpPr>
        <dsp:cNvPr id="0" name=""/>
        <dsp:cNvSpPr/>
      </dsp:nvSpPr>
      <dsp:spPr>
        <a:xfrm>
          <a:off x="0" y="813327"/>
          <a:ext cx="5021262" cy="0"/>
        </a:xfrm>
        <a:prstGeom prst="line">
          <a:avLst/>
        </a:prstGeom>
        <a:solidFill>
          <a:schemeClr val="accent2">
            <a:hueOff val="-2073801"/>
            <a:satOff val="-4082"/>
            <a:lumOff val="2549"/>
            <a:alphaOff val="0"/>
          </a:schemeClr>
        </a:solidFill>
        <a:ln w="12700" cap="flat" cmpd="sng" algn="ctr">
          <a:solidFill>
            <a:schemeClr val="accent2">
              <a:hueOff val="-2073801"/>
              <a:satOff val="-4082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1D8B3-692F-420A-90E9-D7802CA8CF3B}">
      <dsp:nvSpPr>
        <dsp:cNvPr id="0" name=""/>
        <dsp:cNvSpPr/>
      </dsp:nvSpPr>
      <dsp:spPr>
        <a:xfrm>
          <a:off x="0" y="813327"/>
          <a:ext cx="5021262" cy="81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Bierstadt"/>
            </a:rPr>
            <a:t>Bash</a:t>
          </a:r>
          <a:endParaRPr lang="en-US" sz="3700" kern="1200" dirty="0"/>
        </a:p>
      </dsp:txBody>
      <dsp:txXfrm>
        <a:off x="0" y="813327"/>
        <a:ext cx="5021262" cy="810948"/>
      </dsp:txXfrm>
    </dsp:sp>
    <dsp:sp modelId="{4899DD41-C0B7-46CA-86AE-ED53AE96C3ED}">
      <dsp:nvSpPr>
        <dsp:cNvPr id="0" name=""/>
        <dsp:cNvSpPr/>
      </dsp:nvSpPr>
      <dsp:spPr>
        <a:xfrm>
          <a:off x="0" y="1624276"/>
          <a:ext cx="5021262" cy="0"/>
        </a:xfrm>
        <a:prstGeom prst="line">
          <a:avLst/>
        </a:prstGeom>
        <a:solidFill>
          <a:schemeClr val="accent2">
            <a:hueOff val="-4147603"/>
            <a:satOff val="-8163"/>
            <a:lumOff val="5098"/>
            <a:alphaOff val="0"/>
          </a:schemeClr>
        </a:solidFill>
        <a:ln w="12700" cap="flat" cmpd="sng" algn="ctr">
          <a:solidFill>
            <a:schemeClr val="accent2">
              <a:hueOff val="-4147603"/>
              <a:satOff val="-8163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EBE10-0617-47AB-AB46-4E9DB91B0F8A}">
      <dsp:nvSpPr>
        <dsp:cNvPr id="0" name=""/>
        <dsp:cNvSpPr/>
      </dsp:nvSpPr>
      <dsp:spPr>
        <a:xfrm>
          <a:off x="0" y="1624276"/>
          <a:ext cx="5021262" cy="81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Bierstadt"/>
            </a:rPr>
            <a:t>YAD(GUI)</a:t>
          </a:r>
          <a:endParaRPr lang="en-US" sz="3700" kern="1200" dirty="0"/>
        </a:p>
      </dsp:txBody>
      <dsp:txXfrm>
        <a:off x="0" y="1624276"/>
        <a:ext cx="5021262" cy="810948"/>
      </dsp:txXfrm>
    </dsp:sp>
    <dsp:sp modelId="{5BAD5C3B-043D-46CC-A9F8-4553944D0F29}">
      <dsp:nvSpPr>
        <dsp:cNvPr id="0" name=""/>
        <dsp:cNvSpPr/>
      </dsp:nvSpPr>
      <dsp:spPr>
        <a:xfrm>
          <a:off x="0" y="2435225"/>
          <a:ext cx="5021262" cy="0"/>
        </a:xfrm>
        <a:prstGeom prst="line">
          <a:avLst/>
        </a:prstGeom>
        <a:solidFill>
          <a:schemeClr val="accent2">
            <a:hueOff val="-6221405"/>
            <a:satOff val="-12245"/>
            <a:lumOff val="7647"/>
            <a:alphaOff val="0"/>
          </a:schemeClr>
        </a:solidFill>
        <a:ln w="12700" cap="flat" cmpd="sng" algn="ctr">
          <a:solidFill>
            <a:schemeClr val="accent2">
              <a:hueOff val="-6221405"/>
              <a:satOff val="-12245"/>
              <a:lumOff val="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CBCD0-00EE-4FAA-BD77-4B21B550047D}">
      <dsp:nvSpPr>
        <dsp:cNvPr id="0" name=""/>
        <dsp:cNvSpPr/>
      </dsp:nvSpPr>
      <dsp:spPr>
        <a:xfrm>
          <a:off x="0" y="2435225"/>
          <a:ext cx="5021262" cy="81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Bierstadt"/>
            </a:rPr>
            <a:t>RSS Feeds</a:t>
          </a:r>
          <a:endParaRPr lang="en-US" sz="3700" kern="1200" dirty="0"/>
        </a:p>
      </dsp:txBody>
      <dsp:txXfrm>
        <a:off x="0" y="2435225"/>
        <a:ext cx="5021262" cy="810948"/>
      </dsp:txXfrm>
    </dsp:sp>
    <dsp:sp modelId="{A5D26C9F-5E89-485E-8D45-645127813473}">
      <dsp:nvSpPr>
        <dsp:cNvPr id="0" name=""/>
        <dsp:cNvSpPr/>
      </dsp:nvSpPr>
      <dsp:spPr>
        <a:xfrm>
          <a:off x="0" y="3246173"/>
          <a:ext cx="5021262" cy="0"/>
        </a:xfrm>
        <a:prstGeom prst="line">
          <a:avLst/>
        </a:prstGeom>
        <a:solidFill>
          <a:schemeClr val="accent2">
            <a:hueOff val="-8295206"/>
            <a:satOff val="-16326"/>
            <a:lumOff val="10196"/>
            <a:alphaOff val="0"/>
          </a:schemeClr>
        </a:solidFill>
        <a:ln w="12700" cap="flat" cmpd="sng" algn="ctr">
          <a:solidFill>
            <a:schemeClr val="accent2">
              <a:hueOff val="-8295206"/>
              <a:satOff val="-16326"/>
              <a:lumOff val="10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724CF-3BA1-461E-A1A6-D0DBAE1BD98E}">
      <dsp:nvSpPr>
        <dsp:cNvPr id="0" name=""/>
        <dsp:cNvSpPr/>
      </dsp:nvSpPr>
      <dsp:spPr>
        <a:xfrm>
          <a:off x="0" y="3246173"/>
          <a:ext cx="5021262" cy="81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Bierstadt"/>
            </a:rPr>
            <a:t>Grep</a:t>
          </a:r>
        </a:p>
      </dsp:txBody>
      <dsp:txXfrm>
        <a:off x="0" y="3246173"/>
        <a:ext cx="5021262" cy="810948"/>
      </dsp:txXfrm>
    </dsp:sp>
    <dsp:sp modelId="{7DC2A673-B55B-4970-AE2D-DFE94908DA9B}">
      <dsp:nvSpPr>
        <dsp:cNvPr id="0" name=""/>
        <dsp:cNvSpPr/>
      </dsp:nvSpPr>
      <dsp:spPr>
        <a:xfrm>
          <a:off x="0" y="4057122"/>
          <a:ext cx="5021262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1EDDD-1909-425E-BE95-C158FBD2BAD1}">
      <dsp:nvSpPr>
        <dsp:cNvPr id="0" name=""/>
        <dsp:cNvSpPr/>
      </dsp:nvSpPr>
      <dsp:spPr>
        <a:xfrm>
          <a:off x="0" y="4057122"/>
          <a:ext cx="5021262" cy="81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Bierstadt"/>
            </a:rPr>
            <a:t>Curl</a:t>
          </a:r>
        </a:p>
      </dsp:txBody>
      <dsp:txXfrm>
        <a:off x="0" y="4057122"/>
        <a:ext cx="5021262" cy="810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9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2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1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9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2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hm29e6LUz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en/thumb/4/43/Feed-icon.svg/800px-Feed-icon.svg.png" TargetMode="External"/><Relationship Id="rId2" Type="http://schemas.openxmlformats.org/officeDocument/2006/relationships/hyperlink" Target="https://t4.ftcdn.net/jpg/04/79/39/21/360_F_479392118_SyGDm9Rewoxp5kpSiQBMVd96nl2M4GZs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762" y="4520678"/>
            <a:ext cx="4169535" cy="2334247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Jack O'Hare</a:t>
            </a:r>
            <a:br>
              <a:rPr lang="en-US" dirty="0"/>
            </a:br>
            <a:r>
              <a:rPr lang="en-US" sz="2800" dirty="0"/>
              <a:t>jmohare@cn.edu | 0589474</a:t>
            </a:r>
            <a:br>
              <a:rPr lang="en-US" sz="2800" dirty="0"/>
            </a:br>
            <a:r>
              <a:rPr lang="en-US" sz="2800" dirty="0"/>
              <a:t>Major: Computer Science</a:t>
            </a:r>
            <a:br>
              <a:rPr lang="en-US" sz="2800" dirty="0"/>
            </a:br>
            <a:r>
              <a:rPr lang="en-US" sz="2800" dirty="0"/>
              <a:t>CSC20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624" y="847504"/>
            <a:ext cx="5020190" cy="2784650"/>
          </a:xfrm>
        </p:spPr>
        <p:txBody>
          <a:bodyPr anchor="t">
            <a:normAutofit/>
          </a:bodyPr>
          <a:lstStyle/>
          <a:p>
            <a:r>
              <a:rPr lang="en-US" sz="4000" b="1" i="0"/>
              <a:t>Cybersecurity News Headline Scraper</a:t>
            </a:r>
            <a:endParaRPr lang="en-US"/>
          </a:p>
          <a:p>
            <a:endParaRPr lang="en-US" sz="4000" b="1" i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625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background with a red and white text&#10;&#10;Description automatically generated">
            <a:extLst>
              <a:ext uri="{FF2B5EF4-FFF2-40B4-BE49-F238E27FC236}">
                <a16:creationId xmlns:a16="http://schemas.microsoft.com/office/drawing/2014/main" id="{C93C6ADD-EBE8-EEB8-5126-4AAFB49C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40280"/>
            <a:ext cx="7696200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CFBB9-202F-9E80-E1CF-EF7C8EED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6300216" cy="1322903"/>
          </a:xfrm>
        </p:spPr>
        <p:txBody>
          <a:bodyPr>
            <a:normAutofit/>
          </a:bodyPr>
          <a:lstStyle/>
          <a:p>
            <a:r>
              <a:rPr lang="en-US" sz="4400" dirty="0"/>
              <a:t>curl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4C39F7-D845-3E4F-DF89-99DFB968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204"/>
            <a:ext cx="4160520" cy="52578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800" dirty="0"/>
              <a:t>"Client URL"</a:t>
            </a:r>
          </a:p>
          <a:p>
            <a:pPr marL="342900" indent="-342900">
              <a:buChar char="•"/>
            </a:pPr>
            <a:r>
              <a:rPr lang="en-US" sz="2800" dirty="0"/>
              <a:t>Bash command used to transfer data from a server using various protocols </a:t>
            </a:r>
            <a:r>
              <a:rPr lang="en-US" sz="2800"/>
              <a:t>(</a:t>
            </a:r>
            <a:r>
              <a:rPr lang="en-US" sz="2800" err="1"/>
              <a:t>http,ftp,ftps</a:t>
            </a:r>
            <a:r>
              <a:rPr lang="en-US" sz="2800"/>
              <a:t>)</a:t>
            </a:r>
          </a:p>
          <a:p>
            <a:pPr marL="342900" indent="-342900">
              <a:buChar char="•"/>
            </a:pPr>
            <a:r>
              <a:rPr lang="en-US" sz="2800" dirty="0"/>
              <a:t> Use to interact with web services, download files, or send data over internet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w to use grep command In Linux / UNIX with examples - nixCraft">
            <a:extLst>
              <a:ext uri="{FF2B5EF4-FFF2-40B4-BE49-F238E27FC236}">
                <a16:creationId xmlns:a16="http://schemas.microsoft.com/office/drawing/2014/main" id="{06420386-A7CD-7747-020F-FD646077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2639667"/>
            <a:ext cx="6281928" cy="37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4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0ECE-9EA2-8521-1224-F40C811D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0277877" cy="4870457"/>
          </a:xfrm>
        </p:spPr>
        <p:txBody>
          <a:bodyPr/>
          <a:lstStyle/>
          <a:p>
            <a:r>
              <a:rPr lang="en-US" dirty="0"/>
              <a:t>Code Review – Displaying Info</a:t>
            </a:r>
          </a:p>
        </p:txBody>
      </p:sp>
      <p:pic>
        <p:nvPicPr>
          <p:cNvPr id="6" name="Content Placeholder 5" descr="A computer code with text&#10;&#10;Description automatically generated">
            <a:extLst>
              <a:ext uri="{FF2B5EF4-FFF2-40B4-BE49-F238E27FC236}">
                <a16:creationId xmlns:a16="http://schemas.microsoft.com/office/drawing/2014/main" id="{2B63DEDA-BC7F-CE5E-899D-35AC56CE3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" y="2137630"/>
            <a:ext cx="12188401" cy="3384074"/>
          </a:xfrm>
        </p:spPr>
      </p:pic>
    </p:spTree>
    <p:extLst>
      <p:ext uri="{BB962C8B-B14F-4D97-AF65-F5344CB8AC3E}">
        <p14:creationId xmlns:p14="http://schemas.microsoft.com/office/powerpoint/2010/main" val="102120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F973-8548-32C3-96C5-30A3097E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11" y="-74945"/>
            <a:ext cx="5021182" cy="4870457"/>
          </a:xfrm>
        </p:spPr>
        <p:txBody>
          <a:bodyPr>
            <a:normAutofit/>
          </a:bodyPr>
          <a:lstStyle/>
          <a:p>
            <a:r>
              <a:rPr lang="en-US" sz="4800" dirty="0"/>
              <a:t>Cont.</a:t>
            </a:r>
          </a:p>
        </p:txBody>
      </p:sp>
      <p:pic>
        <p:nvPicPr>
          <p:cNvPr id="6" name="Content Placeholder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52A44E7-E3F0-48BF-F77B-C8D758F59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" y="1028371"/>
            <a:ext cx="12188398" cy="5699273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A29162-79E2-4CD0-9741-2885DA273125}"/>
              </a:ext>
            </a:extLst>
          </p:cNvPr>
          <p:cNvSpPr txBox="1">
            <a:spLocks/>
          </p:cNvSpPr>
          <p:nvPr/>
        </p:nvSpPr>
        <p:spPr>
          <a:xfrm>
            <a:off x="5516733" y="198933"/>
            <a:ext cx="6677703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Matching keywords</a:t>
            </a:r>
          </a:p>
        </p:txBody>
      </p:sp>
    </p:spTree>
    <p:extLst>
      <p:ext uri="{BB962C8B-B14F-4D97-AF65-F5344CB8AC3E}">
        <p14:creationId xmlns:p14="http://schemas.microsoft.com/office/powerpoint/2010/main" val="230686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9591-1A8F-94BF-B471-DD1BF22B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4365-D7B6-7FC8-E6FB-131F99BD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81" y="2359399"/>
            <a:ext cx="5021182" cy="4870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https://youtu.be/vhm29e6LUzg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0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780FF-0FA6-4F16-D0DC-08F9D10D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391365" cy="1934172"/>
          </a:xfrm>
        </p:spPr>
        <p:txBody>
          <a:bodyPr>
            <a:normAutofit/>
          </a:bodyPr>
          <a:lstStyle/>
          <a:p>
            <a:r>
              <a:rPr lang="en-US" dirty="0"/>
              <a:t>Challenges and Thoughts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6E8-06CE-0641-089E-DD86E4F85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158" y="865955"/>
            <a:ext cx="6051232" cy="30162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800" dirty="0"/>
              <a:t>The project overall was successful in what I envisioned</a:t>
            </a:r>
            <a:endParaRPr lang="en-US" dirty="0"/>
          </a:p>
          <a:p>
            <a:pPr marL="342900" indent="-342900">
              <a:buChar char="•"/>
            </a:pPr>
            <a:r>
              <a:rPr lang="en-US" sz="2800" dirty="0"/>
              <a:t>Problem: I felt like I needed to add more during the project</a:t>
            </a:r>
          </a:p>
          <a:p>
            <a:pPr marL="617220" lvl="1">
              <a:buFont typeface="Courier New" panose="020B0604020202020204" pitchFamily="34" charset="0"/>
              <a:buChar char="o"/>
            </a:pPr>
            <a:r>
              <a:rPr lang="en-US" sz="2600" dirty="0"/>
              <a:t>Solution: Custom keywords and RSS feeds</a:t>
            </a:r>
          </a:p>
          <a:p>
            <a:pPr marL="342900" indent="-342900">
              <a:buChar char="•"/>
            </a:pPr>
            <a:r>
              <a:rPr lang="en-US" sz="2800" dirty="0"/>
              <a:t>Finding out how to implement web scraping turned out to be more challenging than I expected</a:t>
            </a:r>
          </a:p>
          <a:p>
            <a:pPr marL="617220" lvl="1" indent="-342900">
              <a:buFont typeface="Courier New" panose="020B0604020202020204" pitchFamily="34" charset="0"/>
              <a:buChar char="o"/>
            </a:pPr>
            <a:r>
              <a:rPr lang="en-US" sz="2800" dirty="0"/>
              <a:t>RSS feed version means different formatting</a:t>
            </a:r>
          </a:p>
          <a:p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5504-1E1F-196B-D23A-DC4F8E53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0816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59714-4A28-037B-8405-426E1CF8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848734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CB96-08E8-E74C-DE38-F6168494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1898837"/>
            <a:ext cx="5021183" cy="4953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Photos:</a:t>
            </a:r>
          </a:p>
          <a:p>
            <a:pPr marL="342900" indent="-342900">
              <a:buChar char="•"/>
            </a:pPr>
            <a:r>
              <a:rPr lang="en-US" sz="1800" dirty="0">
                <a:ea typeface="+mn-lt"/>
                <a:cs typeface="+mn-lt"/>
                <a:hlinkClick r:id="rId2"/>
              </a:rPr>
              <a:t>https://t4.ftcdn.net/jpg/04/79/39/21/360_F_479392118_SyGDm9Rewoxp5kpSiQBMVd96nl2M4GZs.jpg</a:t>
            </a:r>
            <a:endParaRPr lang="en-US" sz="180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sz="1800" dirty="0">
                <a:ea typeface="+mn-lt"/>
                <a:cs typeface="+mn-lt"/>
                <a:hlinkClick r:id="rId3"/>
              </a:rPr>
              <a:t>https://upload.wikimedia.org/wikipedia/en/thumb/4/43/Feed-icon.svg/800px-Feed-icon.svg.png</a:t>
            </a:r>
          </a:p>
          <a:p>
            <a:pPr marL="342900" indent="-342900">
              <a:buChar char="•"/>
            </a:pPr>
            <a:r>
              <a:rPr lang="en-US" sz="1800" dirty="0">
                <a:ea typeface="+mn-lt"/>
                <a:cs typeface="+mn-lt"/>
              </a:rPr>
              <a:t>https://www.cyberciti.biz/media/new/faq/2007/08/grep-command-examples-for-Linux-and-Unix-users-1.png</a:t>
            </a:r>
          </a:p>
          <a:p>
            <a:pPr marL="342900" indent="-342900">
              <a:buChar char="•"/>
            </a:pPr>
            <a:endParaRPr lang="en-US" sz="1800" dirty="0">
              <a:ea typeface="+mn-lt"/>
              <a:cs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3BC1F3-C9EF-3D03-81EB-F87550C88C01}"/>
              </a:ext>
            </a:extLst>
          </p:cNvPr>
          <p:cNvSpPr txBox="1">
            <a:spLocks/>
          </p:cNvSpPr>
          <p:nvPr/>
        </p:nvSpPr>
        <p:spPr>
          <a:xfrm>
            <a:off x="6354379" y="659285"/>
            <a:ext cx="5021183" cy="61972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Code/Syntax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https://curl.se/docs/tutorial.html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https://rss.com/blog/how-do-rss-feeds-work/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https://yad-guide.ingk.se/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https://www.geeksforgeeks.org/grep-command-in-unixlinux/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846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CF90-12FD-D55A-7183-1670CAF9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8111"/>
            <a:ext cx="5021182" cy="1719484"/>
          </a:xfrm>
        </p:spPr>
        <p:txBody>
          <a:bodyPr>
            <a:normAutofit fontScale="90000"/>
          </a:bodyPr>
          <a:lstStyle/>
          <a:p>
            <a:r>
              <a:rPr lang="en-US" dirty="0"/>
              <a:t>Reasons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7825-DD15-ED7D-5684-6902C919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sz="3600" dirty="0"/>
              <a:t>Being up to date on cybersecurity news is part of the job</a:t>
            </a:r>
          </a:p>
          <a:p>
            <a:pPr marL="342900" indent="-342900">
              <a:buChar char="•"/>
            </a:pPr>
            <a:r>
              <a:rPr lang="en-US" sz="3600" dirty="0"/>
              <a:t>Having to cycle through different websites can be overwhelming/time consuming</a:t>
            </a:r>
          </a:p>
        </p:txBody>
      </p:sp>
      <p:pic>
        <p:nvPicPr>
          <p:cNvPr id="5" name="Picture 4" descr="What Is Cybersecurity? - Forage">
            <a:extLst>
              <a:ext uri="{FF2B5EF4-FFF2-40B4-BE49-F238E27FC236}">
                <a16:creationId xmlns:a16="http://schemas.microsoft.com/office/drawing/2014/main" id="{CD0301A2-3AC7-E230-8710-ACF7E6B9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2865745"/>
            <a:ext cx="6027419" cy="37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2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A9E42-5FEF-A7EF-7E79-0AA55F46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686796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1BBE-B962-DE44-BD53-BA9722B71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265046"/>
            <a:ext cx="8720710" cy="26536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 sz="2800" dirty="0"/>
              <a:t>Make a program that goes through recent stories on news websites relating to cybersecurity</a:t>
            </a:r>
            <a:endParaRPr lang="en-US" dirty="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800" dirty="0"/>
              <a:t>Pull the links and headlines of these stories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800" dirty="0"/>
              <a:t>Display them on the side of the screen as a clickable link and will rotate between stories every 5 seconds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800" dirty="0"/>
              <a:t>Update the list of stories every hour to current ones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ED1-87E6-1185-8199-517A37CF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348" y="702321"/>
            <a:ext cx="5021182" cy="4870457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FA56-6351-FA62-DE17-ECBBC6D7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865" y="1587699"/>
            <a:ext cx="5021182" cy="4870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800" dirty="0"/>
              <a:t>Menu Driven</a:t>
            </a:r>
          </a:p>
          <a:p>
            <a:pPr marL="342900" indent="-342900">
              <a:buChar char="•"/>
            </a:pPr>
            <a:r>
              <a:rPr lang="en-US" sz="2800" dirty="0"/>
              <a:t>User can specify keywords</a:t>
            </a:r>
            <a:endParaRPr lang="en-US" dirty="0"/>
          </a:p>
          <a:p>
            <a:pPr marL="342900" indent="-342900">
              <a:buChar char="•"/>
            </a:pPr>
            <a:r>
              <a:rPr lang="en-US" sz="2800" dirty="0"/>
              <a:t>User can specify RSS feeds</a:t>
            </a:r>
          </a:p>
          <a:p>
            <a:pPr marL="342900" indent="-342900">
              <a:buChar char="•"/>
            </a:pPr>
            <a:r>
              <a:rPr lang="en-US" sz="2800" dirty="0"/>
              <a:t>Data is stored in text files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EE1C71-F828-9025-6A71-2495AF1330AA}"/>
              </a:ext>
            </a:extLst>
          </p:cNvPr>
          <p:cNvSpPr txBox="1">
            <a:spLocks/>
          </p:cNvSpPr>
          <p:nvPr/>
        </p:nvSpPr>
        <p:spPr>
          <a:xfrm>
            <a:off x="7947922" y="700112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85A478-FD54-6FC4-7D4E-767CB21EE20F}"/>
              </a:ext>
            </a:extLst>
          </p:cNvPr>
          <p:cNvSpPr txBox="1">
            <a:spLocks/>
          </p:cNvSpPr>
          <p:nvPr/>
        </p:nvSpPr>
        <p:spPr>
          <a:xfrm>
            <a:off x="7046482" y="1983055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GUI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Clickable Titles and Links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0647384-5EDD-E4E8-A8B0-86AB93A4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3" y="4054199"/>
            <a:ext cx="6948004" cy="271421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DF5B715-ECAB-4A64-1584-DB2111C6E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528" y="4353409"/>
            <a:ext cx="5276159" cy="210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website&#10;&#10;Description automatically generated">
            <a:extLst>
              <a:ext uri="{FF2B5EF4-FFF2-40B4-BE49-F238E27FC236}">
                <a16:creationId xmlns:a16="http://schemas.microsoft.com/office/drawing/2014/main" id="{37F8787E-5534-B4D6-48FE-DC27C02FE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471" y="-1546"/>
            <a:ext cx="8281384" cy="7004987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158BF75-AF26-B8B6-072D-14ABB1D6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3" y="989451"/>
            <a:ext cx="3916013" cy="233424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Flowcharting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8168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B68D0-02D4-0994-2CE2-67730EAC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r>
              <a:rPr lang="en-US" dirty="0"/>
              <a:t>Supplies 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102EFB-D96E-F050-47C2-9CCFE51A8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28464"/>
              </p:ext>
            </p:extLst>
          </p:nvPr>
        </p:nvGraphicFramePr>
        <p:xfrm>
          <a:off x="6662738" y="969963"/>
          <a:ext cx="5021262" cy="48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39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FBB9-202F-9E80-E1CF-EF7C8EED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9001"/>
            <a:ext cx="5021182" cy="1286235"/>
          </a:xfrm>
        </p:spPr>
        <p:txBody>
          <a:bodyPr/>
          <a:lstStyle/>
          <a:p>
            <a:r>
              <a:rPr lang="en-US" dirty="0"/>
              <a:t>YAD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4C39F7-D845-3E4F-DF89-99DFB968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4259182" cy="48704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sz="4000" dirty="0"/>
              <a:t>"Yet Another Dialog"</a:t>
            </a:r>
          </a:p>
          <a:p>
            <a:pPr marL="342900" indent="-342900">
              <a:buChar char="•"/>
            </a:pPr>
            <a:r>
              <a:rPr lang="en-US" sz="4000" dirty="0"/>
              <a:t>GUI: Allows for message boxes</a:t>
            </a:r>
          </a:p>
          <a:p>
            <a:pPr marL="342900" indent="-342900">
              <a:buChar char="•"/>
            </a:pPr>
            <a:r>
              <a:rPr lang="en-US" sz="4000" dirty="0"/>
              <a:t>Supports HTML formatting(hyperlinks)</a:t>
            </a:r>
          </a:p>
        </p:txBody>
      </p:sp>
      <p:pic>
        <p:nvPicPr>
          <p:cNvPr id="6" name="Picture 5" descr="A green circle with a white paw print&#10;&#10;Description automatically generated">
            <a:extLst>
              <a:ext uri="{FF2B5EF4-FFF2-40B4-BE49-F238E27FC236}">
                <a16:creationId xmlns:a16="http://schemas.microsoft.com/office/drawing/2014/main" id="{69781D49-646B-944D-F61F-D8DA378F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2" y="2255786"/>
            <a:ext cx="5416445" cy="38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0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CFBB9-202F-9E80-E1CF-EF7C8EED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en-US" sz="4400"/>
              <a:t>RSS Feeds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4C39F7-D845-3E4F-DF89-99DFB968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706" y="1866575"/>
            <a:ext cx="5513832" cy="37673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sz="3600" dirty="0"/>
              <a:t>"Really Simple Syndication"</a:t>
            </a:r>
          </a:p>
          <a:p>
            <a:pPr marL="342900" indent="-342900">
              <a:buChar char="•"/>
            </a:pPr>
            <a:r>
              <a:rPr lang="en-US" sz="3600" dirty="0"/>
              <a:t>Standardized way to receive news information. Like an API </a:t>
            </a:r>
          </a:p>
          <a:p>
            <a:pPr marL="342900" indent="-342900">
              <a:buChar char="•"/>
            </a:pPr>
            <a:r>
              <a:rPr lang="en-US" sz="3600" dirty="0"/>
              <a:t>Made up of HTML tags</a:t>
            </a:r>
          </a:p>
        </p:txBody>
      </p:sp>
      <p:pic>
        <p:nvPicPr>
          <p:cNvPr id="3" name="Picture 2" descr="RSS - Wikipedia">
            <a:extLst>
              <a:ext uri="{FF2B5EF4-FFF2-40B4-BE49-F238E27FC236}">
                <a16:creationId xmlns:a16="http://schemas.microsoft.com/office/drawing/2014/main" id="{5405CE19-7C6F-9D37-E0D1-BD36E5B0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947138"/>
            <a:ext cx="4959823" cy="495982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5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CFBB9-202F-9E80-E1CF-EF7C8EED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6300216" cy="1322903"/>
          </a:xfrm>
        </p:spPr>
        <p:txBody>
          <a:bodyPr>
            <a:normAutofit/>
          </a:bodyPr>
          <a:lstStyle/>
          <a:p>
            <a:r>
              <a:rPr lang="en-US" sz="4400" dirty="0"/>
              <a:t>grep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4C39F7-D845-3E4F-DF89-99DFB968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204"/>
            <a:ext cx="4160520" cy="52578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800" dirty="0"/>
              <a:t>"Global Regular Expression Print"</a:t>
            </a:r>
          </a:p>
          <a:p>
            <a:pPr marL="342900" indent="-342900">
              <a:buChar char="•"/>
            </a:pPr>
            <a:r>
              <a:rPr lang="en-US" sz="2800" dirty="0"/>
              <a:t>Bash command used to search for text patterns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w to use grep command In Linux / UNIX with examples - nixCraft">
            <a:extLst>
              <a:ext uri="{FF2B5EF4-FFF2-40B4-BE49-F238E27FC236}">
                <a16:creationId xmlns:a16="http://schemas.microsoft.com/office/drawing/2014/main" id="{06420386-A7CD-7747-020F-FD646077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2639667"/>
            <a:ext cx="6281928" cy="37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89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GestaltVTI</vt:lpstr>
      <vt:lpstr>Jack O'Hare jmohare@cn.edu | 0589474 Major: Computer Science CSC20 </vt:lpstr>
      <vt:lpstr>Reasons for this project</vt:lpstr>
      <vt:lpstr>Plans for the project</vt:lpstr>
      <vt:lpstr>Input</vt:lpstr>
      <vt:lpstr>Flowcharting the Project</vt:lpstr>
      <vt:lpstr>Supplies used</vt:lpstr>
      <vt:lpstr>YAD</vt:lpstr>
      <vt:lpstr>RSS Feeds</vt:lpstr>
      <vt:lpstr>grep</vt:lpstr>
      <vt:lpstr>curl</vt:lpstr>
      <vt:lpstr>Code Review – Displaying Info</vt:lpstr>
      <vt:lpstr>Cont.</vt:lpstr>
      <vt:lpstr>Demonstration</vt:lpstr>
      <vt:lpstr>Challenges and Thoughts</vt:lpstr>
      <vt:lpstr>Q&amp;A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428</cp:revision>
  <dcterms:created xsi:type="dcterms:W3CDTF">2022-11-19T18:17:21Z</dcterms:created>
  <dcterms:modified xsi:type="dcterms:W3CDTF">2024-11-18T03:13:12Z</dcterms:modified>
</cp:coreProperties>
</file>