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69" r:id="rId8"/>
    <p:sldId id="270" r:id="rId9"/>
    <p:sldId id="259" r:id="rId10"/>
    <p:sldId id="260" r:id="rId11"/>
    <p:sldId id="266" r:id="rId12"/>
    <p:sldId id="273" r:id="rId13"/>
    <p:sldId id="263" r:id="rId14"/>
    <p:sldId id="274" r:id="rId15"/>
    <p:sldId id="264" r:id="rId16"/>
    <p:sldId id="272" r:id="rId17"/>
    <p:sldId id="261" r:id="rId18"/>
    <p:sldId id="265" r:id="rId19"/>
    <p:sldId id="27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32B2B-CAA5-47EE-8DD8-CDCEEDCAE8D3}" v="101" dt="2024-11-19T02:51:4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A46B1-4A15-4619-B41C-EBA4B27ECB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6D55C9-EE3C-463D-BD7F-9F5B253E360D}">
      <dgm:prSet phldr="0"/>
      <dgm:spPr/>
      <dgm:t>
        <a:bodyPr/>
        <a:lstStyle/>
        <a:p>
          <a:r>
            <a:rPr lang="en-US" dirty="0"/>
            <a:t>Twilio</a:t>
          </a:r>
        </a:p>
      </dgm:t>
    </dgm:pt>
    <dgm:pt modelId="{F7D7749A-3E63-4EEF-8E3D-D96D5AA846B2}" type="parTrans" cxnId="{5BB5D7BD-4ECB-47D1-A236-E74F1DEC5824}">
      <dgm:prSet/>
      <dgm:spPr/>
      <dgm:t>
        <a:bodyPr/>
        <a:lstStyle/>
        <a:p>
          <a:endParaRPr lang="en-US"/>
        </a:p>
      </dgm:t>
    </dgm:pt>
    <dgm:pt modelId="{DBBA4788-1613-4ED9-9959-BFFE8117954C}" type="sibTrans" cxnId="{5BB5D7BD-4ECB-47D1-A236-E74F1DEC5824}">
      <dgm:prSet/>
      <dgm:spPr/>
      <dgm:t>
        <a:bodyPr/>
        <a:lstStyle/>
        <a:p>
          <a:endParaRPr lang="en-US"/>
        </a:p>
      </dgm:t>
    </dgm:pt>
    <dgm:pt modelId="{BB7B8E7F-3793-4DF3-B1AA-270F7CD1B6E7}">
      <dgm:prSet/>
      <dgm:spPr/>
      <dgm:t>
        <a:bodyPr/>
        <a:lstStyle/>
        <a:p>
          <a:pPr rtl="0"/>
          <a:r>
            <a:rPr lang="en-US" dirty="0"/>
            <a:t>Java Swing</a:t>
          </a:r>
        </a:p>
      </dgm:t>
    </dgm:pt>
    <dgm:pt modelId="{7EF5426E-9253-4DAC-B844-B5484405BFFD}" type="parTrans" cxnId="{0C1556AB-A70A-4979-9F4F-F1F18423B867}">
      <dgm:prSet/>
      <dgm:spPr/>
      <dgm:t>
        <a:bodyPr/>
        <a:lstStyle/>
        <a:p>
          <a:endParaRPr lang="en-US"/>
        </a:p>
      </dgm:t>
    </dgm:pt>
    <dgm:pt modelId="{2C0AD5A4-C408-4E6F-AC8C-6166688890A6}" type="sibTrans" cxnId="{0C1556AB-A70A-4979-9F4F-F1F18423B867}">
      <dgm:prSet/>
      <dgm:spPr/>
      <dgm:t>
        <a:bodyPr/>
        <a:lstStyle/>
        <a:p>
          <a:endParaRPr lang="en-US"/>
        </a:p>
      </dgm:t>
    </dgm:pt>
    <dgm:pt modelId="{B5B141BB-2303-4023-AF66-428ABA6C97A0}">
      <dgm:prSet phldr="0"/>
      <dgm:spPr/>
      <dgm:t>
        <a:bodyPr/>
        <a:lstStyle/>
        <a:p>
          <a:pPr rtl="0"/>
          <a:r>
            <a:rPr lang="en-US" dirty="0">
              <a:latin typeface="Bierstadt"/>
            </a:rPr>
            <a:t>Java</a:t>
          </a:r>
        </a:p>
      </dgm:t>
    </dgm:pt>
    <dgm:pt modelId="{263CAA0F-E45F-45F7-878D-818235FB62C3}" type="parTrans" cxnId="{4296B9B7-2856-486F-A083-CF251706A60C}">
      <dgm:prSet/>
      <dgm:spPr/>
      <dgm:t>
        <a:bodyPr/>
        <a:lstStyle/>
        <a:p>
          <a:endParaRPr lang="en-US"/>
        </a:p>
      </dgm:t>
    </dgm:pt>
    <dgm:pt modelId="{86EF9828-7FC7-4066-95D6-B6592BCA179B}" type="sibTrans" cxnId="{4296B9B7-2856-486F-A083-CF251706A60C}">
      <dgm:prSet/>
      <dgm:spPr/>
      <dgm:t>
        <a:bodyPr/>
        <a:lstStyle/>
        <a:p>
          <a:endParaRPr lang="en-US"/>
        </a:p>
      </dgm:t>
    </dgm:pt>
    <dgm:pt modelId="{25E91C48-1982-41CF-9068-7CBE67D5BEA9}">
      <dgm:prSet phldr="0"/>
      <dgm:spPr/>
      <dgm:t>
        <a:bodyPr/>
        <a:lstStyle/>
        <a:p>
          <a:pPr rtl="0"/>
          <a:r>
            <a:rPr lang="en-US" dirty="0" err="1">
              <a:latin typeface="Bierstadt"/>
            </a:rPr>
            <a:t>OpenWeatherAPI</a:t>
          </a:r>
          <a:endParaRPr lang="en-US" dirty="0">
            <a:latin typeface="Bierstadt"/>
          </a:endParaRPr>
        </a:p>
      </dgm:t>
    </dgm:pt>
    <dgm:pt modelId="{48764024-E649-461E-8052-08D6416E8427}" type="parTrans" cxnId="{6E4DC7CF-E8DB-4EE3-8254-BBF320578910}">
      <dgm:prSet/>
      <dgm:spPr/>
      <dgm:t>
        <a:bodyPr/>
        <a:lstStyle/>
        <a:p>
          <a:endParaRPr lang="en-US"/>
        </a:p>
      </dgm:t>
    </dgm:pt>
    <dgm:pt modelId="{87893740-0A71-4863-8E37-8EE63DE80639}" type="sibTrans" cxnId="{6E4DC7CF-E8DB-4EE3-8254-BBF320578910}">
      <dgm:prSet/>
      <dgm:spPr/>
      <dgm:t>
        <a:bodyPr/>
        <a:lstStyle/>
        <a:p>
          <a:endParaRPr lang="en-US"/>
        </a:p>
      </dgm:t>
    </dgm:pt>
    <dgm:pt modelId="{06D72A16-770F-48E0-B8A5-1C1977F0A2DF}" type="pres">
      <dgm:prSet presAssocID="{2D5A46B1-4A15-4619-B41C-EBA4B27ECB63}" presName="vert0" presStyleCnt="0">
        <dgm:presLayoutVars>
          <dgm:dir/>
          <dgm:animOne val="branch"/>
          <dgm:animLvl val="lvl"/>
        </dgm:presLayoutVars>
      </dgm:prSet>
      <dgm:spPr/>
    </dgm:pt>
    <dgm:pt modelId="{F93AC67E-5F98-41C7-9C61-2725CD3B58B7}" type="pres">
      <dgm:prSet presAssocID="{B5B141BB-2303-4023-AF66-428ABA6C97A0}" presName="thickLine" presStyleLbl="alignNode1" presStyleIdx="0" presStyleCnt="4"/>
      <dgm:spPr/>
    </dgm:pt>
    <dgm:pt modelId="{4F8AF7D6-AFB4-4B20-97F9-19C41A7CAF5C}" type="pres">
      <dgm:prSet presAssocID="{B5B141BB-2303-4023-AF66-428ABA6C97A0}" presName="horz1" presStyleCnt="0"/>
      <dgm:spPr/>
    </dgm:pt>
    <dgm:pt modelId="{1C74E3BB-ED78-46EE-8E1B-766363536A1D}" type="pres">
      <dgm:prSet presAssocID="{B5B141BB-2303-4023-AF66-428ABA6C97A0}" presName="tx1" presStyleLbl="revTx" presStyleIdx="0" presStyleCnt="4"/>
      <dgm:spPr/>
    </dgm:pt>
    <dgm:pt modelId="{D8D473EF-6CDD-4EEC-BE7B-3EC52DE8C45A}" type="pres">
      <dgm:prSet presAssocID="{B5B141BB-2303-4023-AF66-428ABA6C97A0}" presName="vert1" presStyleCnt="0"/>
      <dgm:spPr/>
    </dgm:pt>
    <dgm:pt modelId="{EADDAB3E-989B-4530-A8EE-B9EDE1EEB4C4}" type="pres">
      <dgm:prSet presAssocID="{25E91C48-1982-41CF-9068-7CBE67D5BEA9}" presName="thickLine" presStyleLbl="alignNode1" presStyleIdx="1" presStyleCnt="4"/>
      <dgm:spPr/>
    </dgm:pt>
    <dgm:pt modelId="{76A80070-C7EE-46C1-9203-532520D4F537}" type="pres">
      <dgm:prSet presAssocID="{25E91C48-1982-41CF-9068-7CBE67D5BEA9}" presName="horz1" presStyleCnt="0"/>
      <dgm:spPr/>
    </dgm:pt>
    <dgm:pt modelId="{A3167E17-BA1E-4E34-953C-4EF01208E7FF}" type="pres">
      <dgm:prSet presAssocID="{25E91C48-1982-41CF-9068-7CBE67D5BEA9}" presName="tx1" presStyleLbl="revTx" presStyleIdx="1" presStyleCnt="4"/>
      <dgm:spPr/>
    </dgm:pt>
    <dgm:pt modelId="{405C801A-32DD-48CF-AFC4-C3226751A767}" type="pres">
      <dgm:prSet presAssocID="{25E91C48-1982-41CF-9068-7CBE67D5BEA9}" presName="vert1" presStyleCnt="0"/>
      <dgm:spPr/>
    </dgm:pt>
    <dgm:pt modelId="{4899DD41-C0B7-46CA-86AE-ED53AE96C3ED}" type="pres">
      <dgm:prSet presAssocID="{5B6D55C9-EE3C-463D-BD7F-9F5B253E360D}" presName="thickLine" presStyleLbl="alignNode1" presStyleIdx="2" presStyleCnt="4"/>
      <dgm:spPr/>
    </dgm:pt>
    <dgm:pt modelId="{489BD568-7B66-4F05-AB8D-90C011403B49}" type="pres">
      <dgm:prSet presAssocID="{5B6D55C9-EE3C-463D-BD7F-9F5B253E360D}" presName="horz1" presStyleCnt="0"/>
      <dgm:spPr/>
    </dgm:pt>
    <dgm:pt modelId="{FC6EBE10-0617-47AB-AB46-4E9DB91B0F8A}" type="pres">
      <dgm:prSet presAssocID="{5B6D55C9-EE3C-463D-BD7F-9F5B253E360D}" presName="tx1" presStyleLbl="revTx" presStyleIdx="2" presStyleCnt="4"/>
      <dgm:spPr/>
    </dgm:pt>
    <dgm:pt modelId="{D6E9A2A5-6BC7-4E73-AB32-4606D1721D93}" type="pres">
      <dgm:prSet presAssocID="{5B6D55C9-EE3C-463D-BD7F-9F5B253E360D}" presName="vert1" presStyleCnt="0"/>
      <dgm:spPr/>
    </dgm:pt>
    <dgm:pt modelId="{5BAD5C3B-043D-46CC-A9F8-4553944D0F29}" type="pres">
      <dgm:prSet presAssocID="{BB7B8E7F-3793-4DF3-B1AA-270F7CD1B6E7}" presName="thickLine" presStyleLbl="alignNode1" presStyleIdx="3" presStyleCnt="4"/>
      <dgm:spPr/>
    </dgm:pt>
    <dgm:pt modelId="{B9CBF320-F43E-4FDD-A819-9E283874D231}" type="pres">
      <dgm:prSet presAssocID="{BB7B8E7F-3793-4DF3-B1AA-270F7CD1B6E7}" presName="horz1" presStyleCnt="0"/>
      <dgm:spPr/>
    </dgm:pt>
    <dgm:pt modelId="{DF0CBCD0-00EE-4FAA-BD77-4B21B550047D}" type="pres">
      <dgm:prSet presAssocID="{BB7B8E7F-3793-4DF3-B1AA-270F7CD1B6E7}" presName="tx1" presStyleLbl="revTx" presStyleIdx="3" presStyleCnt="4"/>
      <dgm:spPr/>
    </dgm:pt>
    <dgm:pt modelId="{A23FAE8C-C4F4-490B-AA28-68C9665B1F6D}" type="pres">
      <dgm:prSet presAssocID="{BB7B8E7F-3793-4DF3-B1AA-270F7CD1B6E7}" presName="vert1" presStyleCnt="0"/>
      <dgm:spPr/>
    </dgm:pt>
  </dgm:ptLst>
  <dgm:cxnLst>
    <dgm:cxn modelId="{590EB523-48CC-41EA-8B4A-F2BEFED41A96}" type="presOf" srcId="{2D5A46B1-4A15-4619-B41C-EBA4B27ECB63}" destId="{06D72A16-770F-48E0-B8A5-1C1977F0A2DF}" srcOrd="0" destOrd="0" presId="urn:microsoft.com/office/officeart/2008/layout/LinedList"/>
    <dgm:cxn modelId="{0C1556AB-A70A-4979-9F4F-F1F18423B867}" srcId="{2D5A46B1-4A15-4619-B41C-EBA4B27ECB63}" destId="{BB7B8E7F-3793-4DF3-B1AA-270F7CD1B6E7}" srcOrd="3" destOrd="0" parTransId="{7EF5426E-9253-4DAC-B844-B5484405BFFD}" sibTransId="{2C0AD5A4-C408-4E6F-AC8C-6166688890A6}"/>
    <dgm:cxn modelId="{659E38AF-FA8A-445B-83E2-3C2D3F2027C2}" type="presOf" srcId="{BB7B8E7F-3793-4DF3-B1AA-270F7CD1B6E7}" destId="{DF0CBCD0-00EE-4FAA-BD77-4B21B550047D}" srcOrd="0" destOrd="0" presId="urn:microsoft.com/office/officeart/2008/layout/LinedList"/>
    <dgm:cxn modelId="{87EBF2AF-5FE6-4FE7-8474-E7BCFECA4275}" type="presOf" srcId="{B5B141BB-2303-4023-AF66-428ABA6C97A0}" destId="{1C74E3BB-ED78-46EE-8E1B-766363536A1D}" srcOrd="0" destOrd="0" presId="urn:microsoft.com/office/officeart/2008/layout/LinedList"/>
    <dgm:cxn modelId="{4296B9B7-2856-486F-A083-CF251706A60C}" srcId="{2D5A46B1-4A15-4619-B41C-EBA4B27ECB63}" destId="{B5B141BB-2303-4023-AF66-428ABA6C97A0}" srcOrd="0" destOrd="0" parTransId="{263CAA0F-E45F-45F7-878D-818235FB62C3}" sibTransId="{86EF9828-7FC7-4066-95D6-B6592BCA179B}"/>
    <dgm:cxn modelId="{5BB5D7BD-4ECB-47D1-A236-E74F1DEC5824}" srcId="{2D5A46B1-4A15-4619-B41C-EBA4B27ECB63}" destId="{5B6D55C9-EE3C-463D-BD7F-9F5B253E360D}" srcOrd="2" destOrd="0" parTransId="{F7D7749A-3E63-4EEF-8E3D-D96D5AA846B2}" sibTransId="{DBBA4788-1613-4ED9-9959-BFFE8117954C}"/>
    <dgm:cxn modelId="{6E4DC7CF-E8DB-4EE3-8254-BBF320578910}" srcId="{2D5A46B1-4A15-4619-B41C-EBA4B27ECB63}" destId="{25E91C48-1982-41CF-9068-7CBE67D5BEA9}" srcOrd="1" destOrd="0" parTransId="{48764024-E649-461E-8052-08D6416E8427}" sibTransId="{87893740-0A71-4863-8E37-8EE63DE80639}"/>
    <dgm:cxn modelId="{983CA3DD-6F6F-4015-BFA0-9057FC62C810}" type="presOf" srcId="{5B6D55C9-EE3C-463D-BD7F-9F5B253E360D}" destId="{FC6EBE10-0617-47AB-AB46-4E9DB91B0F8A}" srcOrd="0" destOrd="0" presId="urn:microsoft.com/office/officeart/2008/layout/LinedList"/>
    <dgm:cxn modelId="{184FAAF7-B333-4711-B817-0FEC7751B619}" type="presOf" srcId="{25E91C48-1982-41CF-9068-7CBE67D5BEA9}" destId="{A3167E17-BA1E-4E34-953C-4EF01208E7FF}" srcOrd="0" destOrd="0" presId="urn:microsoft.com/office/officeart/2008/layout/LinedList"/>
    <dgm:cxn modelId="{06C9DCFF-6FBA-4E1C-AD21-0F2D3700BDAC}" type="presParOf" srcId="{06D72A16-770F-48E0-B8A5-1C1977F0A2DF}" destId="{F93AC67E-5F98-41C7-9C61-2725CD3B58B7}" srcOrd="0" destOrd="0" presId="urn:microsoft.com/office/officeart/2008/layout/LinedList"/>
    <dgm:cxn modelId="{B64A168C-FD32-4412-968A-2108E2C82583}" type="presParOf" srcId="{06D72A16-770F-48E0-B8A5-1C1977F0A2DF}" destId="{4F8AF7D6-AFB4-4B20-97F9-19C41A7CAF5C}" srcOrd="1" destOrd="0" presId="urn:microsoft.com/office/officeart/2008/layout/LinedList"/>
    <dgm:cxn modelId="{BDA5A83D-0C97-40F5-A663-EF40ED3753E2}" type="presParOf" srcId="{4F8AF7D6-AFB4-4B20-97F9-19C41A7CAF5C}" destId="{1C74E3BB-ED78-46EE-8E1B-766363536A1D}" srcOrd="0" destOrd="0" presId="urn:microsoft.com/office/officeart/2008/layout/LinedList"/>
    <dgm:cxn modelId="{50E84EE6-BB09-438C-9DB1-0652B599CF39}" type="presParOf" srcId="{4F8AF7D6-AFB4-4B20-97F9-19C41A7CAF5C}" destId="{D8D473EF-6CDD-4EEC-BE7B-3EC52DE8C45A}" srcOrd="1" destOrd="0" presId="urn:microsoft.com/office/officeart/2008/layout/LinedList"/>
    <dgm:cxn modelId="{C8C86F2E-AFBD-419C-A0C7-516E0641F773}" type="presParOf" srcId="{06D72A16-770F-48E0-B8A5-1C1977F0A2DF}" destId="{EADDAB3E-989B-4530-A8EE-B9EDE1EEB4C4}" srcOrd="2" destOrd="0" presId="urn:microsoft.com/office/officeart/2008/layout/LinedList"/>
    <dgm:cxn modelId="{471DAF5E-0CC1-4297-9845-0AD94B5D680B}" type="presParOf" srcId="{06D72A16-770F-48E0-B8A5-1C1977F0A2DF}" destId="{76A80070-C7EE-46C1-9203-532520D4F537}" srcOrd="3" destOrd="0" presId="urn:microsoft.com/office/officeart/2008/layout/LinedList"/>
    <dgm:cxn modelId="{02F12C8A-6708-4274-926F-A2D370B78752}" type="presParOf" srcId="{76A80070-C7EE-46C1-9203-532520D4F537}" destId="{A3167E17-BA1E-4E34-953C-4EF01208E7FF}" srcOrd="0" destOrd="0" presId="urn:microsoft.com/office/officeart/2008/layout/LinedList"/>
    <dgm:cxn modelId="{286234CA-8A65-4AA2-91DC-3D0A9EC3E68A}" type="presParOf" srcId="{76A80070-C7EE-46C1-9203-532520D4F537}" destId="{405C801A-32DD-48CF-AFC4-C3226751A767}" srcOrd="1" destOrd="0" presId="urn:microsoft.com/office/officeart/2008/layout/LinedList"/>
    <dgm:cxn modelId="{A8E3FB31-3775-4EE8-A4E4-0994F6DBEE97}" type="presParOf" srcId="{06D72A16-770F-48E0-B8A5-1C1977F0A2DF}" destId="{4899DD41-C0B7-46CA-86AE-ED53AE96C3ED}" srcOrd="4" destOrd="0" presId="urn:microsoft.com/office/officeart/2008/layout/LinedList"/>
    <dgm:cxn modelId="{EA001162-23A1-4E26-8173-ACCC279DE628}" type="presParOf" srcId="{06D72A16-770F-48E0-B8A5-1C1977F0A2DF}" destId="{489BD568-7B66-4F05-AB8D-90C011403B49}" srcOrd="5" destOrd="0" presId="urn:microsoft.com/office/officeart/2008/layout/LinedList"/>
    <dgm:cxn modelId="{5DBD959A-7CB4-45E7-8C34-FDBBD7D78A7B}" type="presParOf" srcId="{489BD568-7B66-4F05-AB8D-90C011403B49}" destId="{FC6EBE10-0617-47AB-AB46-4E9DB91B0F8A}" srcOrd="0" destOrd="0" presId="urn:microsoft.com/office/officeart/2008/layout/LinedList"/>
    <dgm:cxn modelId="{F87EA78C-42A0-4705-8548-83EB7A5A5688}" type="presParOf" srcId="{489BD568-7B66-4F05-AB8D-90C011403B49}" destId="{D6E9A2A5-6BC7-4E73-AB32-4606D1721D93}" srcOrd="1" destOrd="0" presId="urn:microsoft.com/office/officeart/2008/layout/LinedList"/>
    <dgm:cxn modelId="{08DB2161-4E0D-40DC-B7B6-B0B57D98F74C}" type="presParOf" srcId="{06D72A16-770F-48E0-B8A5-1C1977F0A2DF}" destId="{5BAD5C3B-043D-46CC-A9F8-4553944D0F29}" srcOrd="6" destOrd="0" presId="urn:microsoft.com/office/officeart/2008/layout/LinedList"/>
    <dgm:cxn modelId="{C7CDC868-F4F7-4463-8098-83E19FFBA041}" type="presParOf" srcId="{06D72A16-770F-48E0-B8A5-1C1977F0A2DF}" destId="{B9CBF320-F43E-4FDD-A819-9E283874D231}" srcOrd="7" destOrd="0" presId="urn:microsoft.com/office/officeart/2008/layout/LinedList"/>
    <dgm:cxn modelId="{BC929F83-9BB1-44C3-94AC-4E8566EDCD63}" type="presParOf" srcId="{B9CBF320-F43E-4FDD-A819-9E283874D231}" destId="{DF0CBCD0-00EE-4FAA-BD77-4B21B550047D}" srcOrd="0" destOrd="0" presId="urn:microsoft.com/office/officeart/2008/layout/LinedList"/>
    <dgm:cxn modelId="{DBD9CCD4-FC37-4A35-93DC-13CCC0D0E80A}" type="presParOf" srcId="{B9CBF320-F43E-4FDD-A819-9E283874D231}" destId="{A23FAE8C-C4F4-490B-AA28-68C9665B1F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C67E-5F98-41C7-9C61-2725CD3B58B7}">
      <dsp:nvSpPr>
        <dsp:cNvPr id="0" name=""/>
        <dsp:cNvSpPr/>
      </dsp:nvSpPr>
      <dsp:spPr>
        <a:xfrm>
          <a:off x="0" y="0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4E3BB-ED78-46EE-8E1B-766363536A1D}">
      <dsp:nvSpPr>
        <dsp:cNvPr id="0" name=""/>
        <dsp:cNvSpPr/>
      </dsp:nvSpPr>
      <dsp:spPr>
        <a:xfrm>
          <a:off x="0" y="0"/>
          <a:ext cx="5021262" cy="1217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Bierstadt"/>
            </a:rPr>
            <a:t>Java</a:t>
          </a:r>
        </a:p>
      </dsp:txBody>
      <dsp:txXfrm>
        <a:off x="0" y="0"/>
        <a:ext cx="5021262" cy="1217612"/>
      </dsp:txXfrm>
    </dsp:sp>
    <dsp:sp modelId="{EADDAB3E-989B-4530-A8EE-B9EDE1EEB4C4}">
      <dsp:nvSpPr>
        <dsp:cNvPr id="0" name=""/>
        <dsp:cNvSpPr/>
      </dsp:nvSpPr>
      <dsp:spPr>
        <a:xfrm>
          <a:off x="0" y="1217612"/>
          <a:ext cx="5021262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7E17-BA1E-4E34-953C-4EF01208E7FF}">
      <dsp:nvSpPr>
        <dsp:cNvPr id="0" name=""/>
        <dsp:cNvSpPr/>
      </dsp:nvSpPr>
      <dsp:spPr>
        <a:xfrm>
          <a:off x="0" y="1217612"/>
          <a:ext cx="5021262" cy="1217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>
              <a:latin typeface="Bierstadt"/>
            </a:rPr>
            <a:t>OpenWeatherAPI</a:t>
          </a:r>
          <a:endParaRPr lang="en-US" sz="4900" kern="1200" dirty="0">
            <a:latin typeface="Bierstadt"/>
          </a:endParaRPr>
        </a:p>
      </dsp:txBody>
      <dsp:txXfrm>
        <a:off x="0" y="1217612"/>
        <a:ext cx="5021262" cy="1217612"/>
      </dsp:txXfrm>
    </dsp:sp>
    <dsp:sp modelId="{4899DD41-C0B7-46CA-86AE-ED53AE96C3ED}">
      <dsp:nvSpPr>
        <dsp:cNvPr id="0" name=""/>
        <dsp:cNvSpPr/>
      </dsp:nvSpPr>
      <dsp:spPr>
        <a:xfrm>
          <a:off x="0" y="2435224"/>
          <a:ext cx="5021262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EBE10-0617-47AB-AB46-4E9DB91B0F8A}">
      <dsp:nvSpPr>
        <dsp:cNvPr id="0" name=""/>
        <dsp:cNvSpPr/>
      </dsp:nvSpPr>
      <dsp:spPr>
        <a:xfrm>
          <a:off x="0" y="2435225"/>
          <a:ext cx="5021262" cy="1217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Twilio</a:t>
          </a:r>
        </a:p>
      </dsp:txBody>
      <dsp:txXfrm>
        <a:off x="0" y="2435225"/>
        <a:ext cx="5021262" cy="1217612"/>
      </dsp:txXfrm>
    </dsp:sp>
    <dsp:sp modelId="{5BAD5C3B-043D-46CC-A9F8-4553944D0F29}">
      <dsp:nvSpPr>
        <dsp:cNvPr id="0" name=""/>
        <dsp:cNvSpPr/>
      </dsp:nvSpPr>
      <dsp:spPr>
        <a:xfrm>
          <a:off x="0" y="3652837"/>
          <a:ext cx="5021262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CBCD0-00EE-4FAA-BD77-4B21B550047D}">
      <dsp:nvSpPr>
        <dsp:cNvPr id="0" name=""/>
        <dsp:cNvSpPr/>
      </dsp:nvSpPr>
      <dsp:spPr>
        <a:xfrm>
          <a:off x="0" y="3652837"/>
          <a:ext cx="5021262" cy="1217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Java Swing</a:t>
          </a:r>
        </a:p>
      </dsp:txBody>
      <dsp:txXfrm>
        <a:off x="0" y="3652837"/>
        <a:ext cx="5021262" cy="1217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java-swing" TargetMode="External"/><Relationship Id="rId3" Type="http://schemas.openxmlformats.org/officeDocument/2006/relationships/hyperlink" Target="https://smbhd.com/wp-content/uploads/2022/02/Twilio-Logo-1.png" TargetMode="External"/><Relationship Id="rId7" Type="http://schemas.openxmlformats.org/officeDocument/2006/relationships/hyperlink" Target="https://openweathermap.org/" TargetMode="External"/><Relationship Id="rId2" Type="http://schemas.openxmlformats.org/officeDocument/2006/relationships/hyperlink" Target="https://openweathermap.org/themes/openweathermap/assets/img/mobile_app/android-app-top-banner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-icons-png.flaticon.com/512/678/678310.png" TargetMode="External"/><Relationship Id="rId5" Type="http://schemas.openxmlformats.org/officeDocument/2006/relationships/hyperlink" Target="https://cdn-icons-png.flaticon.com/512/1467/1467470.png" TargetMode="External"/><Relationship Id="rId10" Type="http://schemas.openxmlformats.org/officeDocument/2006/relationships/hyperlink" Target="https://www.twilio.com/docs" TargetMode="External"/><Relationship Id="rId4" Type="http://schemas.openxmlformats.org/officeDocument/2006/relationships/hyperlink" Target="https://web.mit.edu/6.005/www/sp14/psets/ps4/java-6-tutorial/ui-FileChooserM.png" TargetMode="External"/><Relationship Id="rId9" Type="http://schemas.openxmlformats.org/officeDocument/2006/relationships/hyperlink" Target="https://www.geeksforgeeks.org/parse-json-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762" y="4520678"/>
            <a:ext cx="4169535" cy="233424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Jack O'Hare</a:t>
            </a:r>
            <a:br>
              <a:rPr lang="en-US" dirty="0"/>
            </a:br>
            <a:r>
              <a:rPr lang="en-US" sz="2800" dirty="0"/>
              <a:t>jmohare@cn.edu | 0589474</a:t>
            </a:r>
            <a:br>
              <a:rPr lang="en-US" sz="2800" dirty="0"/>
            </a:br>
            <a:r>
              <a:rPr lang="en-US" sz="2800" dirty="0"/>
              <a:t>Major: Computer Science</a:t>
            </a:r>
            <a:br>
              <a:rPr lang="en-US" sz="2800" dirty="0"/>
            </a:br>
            <a:r>
              <a:rPr lang="en-US" sz="2800" dirty="0"/>
              <a:t>CSC406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23" y="847504"/>
            <a:ext cx="6278535" cy="2784650"/>
          </a:xfrm>
        </p:spPr>
        <p:txBody>
          <a:bodyPr anchor="t">
            <a:normAutofit/>
          </a:bodyPr>
          <a:lstStyle/>
          <a:p>
            <a:r>
              <a:rPr lang="en-US" sz="4000" b="1" i="0" dirty="0"/>
              <a:t>Live Weather Dashboard and SMS Feed</a:t>
            </a:r>
            <a:endParaRPr lang="en-US" dirty="0"/>
          </a:p>
          <a:p>
            <a:endParaRPr lang="en-US" sz="4000" b="1" i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625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oud, sun, sunny, weather icon - Free download">
            <a:extLst>
              <a:ext uri="{FF2B5EF4-FFF2-40B4-BE49-F238E27FC236}">
                <a16:creationId xmlns:a16="http://schemas.microsoft.com/office/drawing/2014/main" id="{60BAAB69-62AB-A32C-91A4-428538D8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8" y="223982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eather - Free weather icons">
            <a:extLst>
              <a:ext uri="{FF2B5EF4-FFF2-40B4-BE49-F238E27FC236}">
                <a16:creationId xmlns:a16="http://schemas.microsoft.com/office/drawing/2014/main" id="{9FFCB07A-7973-4082-D49C-750FC90C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86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0ECE-9EA2-8521-1224-F40C811D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962930" cy="4870457"/>
          </a:xfrm>
        </p:spPr>
        <p:txBody>
          <a:bodyPr/>
          <a:lstStyle/>
          <a:p>
            <a:r>
              <a:rPr lang="en-US" dirty="0"/>
              <a:t>Code Review – Grabbing Weather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8EAD6-9ABF-6491-AC4F-19B00A1A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8" y="1899920"/>
            <a:ext cx="11076302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BF34-5E69-822D-2971-F61CA6BC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ED6-0D2C-6B8D-EB63-1A27D81D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962930" cy="4870457"/>
          </a:xfrm>
        </p:spPr>
        <p:txBody>
          <a:bodyPr/>
          <a:lstStyle/>
          <a:p>
            <a:r>
              <a:rPr lang="en-US" dirty="0"/>
              <a:t>Code Review – Forming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906A2-884A-7720-ACE4-C72900BB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837624"/>
            <a:ext cx="914527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F973-8548-32C3-96C5-30A3097E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-115585"/>
            <a:ext cx="5021182" cy="4870457"/>
          </a:xfrm>
        </p:spPr>
        <p:txBody>
          <a:bodyPr>
            <a:normAutofit/>
          </a:bodyPr>
          <a:lstStyle/>
          <a:p>
            <a:r>
              <a:rPr lang="en-US" sz="4800" dirty="0"/>
              <a:t>Cont.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A29162-79E2-4CD0-9741-2885DA273125}"/>
              </a:ext>
            </a:extLst>
          </p:cNvPr>
          <p:cNvSpPr txBox="1">
            <a:spLocks/>
          </p:cNvSpPr>
          <p:nvPr/>
        </p:nvSpPr>
        <p:spPr>
          <a:xfrm>
            <a:off x="5516733" y="198933"/>
            <a:ext cx="6677703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Send text alerts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03C05-A415-0D5F-6E08-4B810F36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020"/>
            <a:ext cx="9845101" cy="56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7D070-0413-E4E9-4D77-62537A8B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1440-C0A0-9D6A-F027-3F7BFA3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1" y="-115585"/>
            <a:ext cx="5021182" cy="4870457"/>
          </a:xfrm>
        </p:spPr>
        <p:txBody>
          <a:bodyPr>
            <a:normAutofit/>
          </a:bodyPr>
          <a:lstStyle/>
          <a:p>
            <a:r>
              <a:rPr lang="en-US" sz="4800" dirty="0"/>
              <a:t>Cont.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63F4D3-9C22-D7B9-B1B7-FEADB856D390}"/>
              </a:ext>
            </a:extLst>
          </p:cNvPr>
          <p:cNvSpPr txBox="1">
            <a:spLocks/>
          </p:cNvSpPr>
          <p:nvPr/>
        </p:nvSpPr>
        <p:spPr>
          <a:xfrm>
            <a:off x="5516733" y="198933"/>
            <a:ext cx="6677703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Saving Phone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76F47-86AA-B73F-E1C5-1E775F0E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943" y="2035642"/>
            <a:ext cx="13595891" cy="38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591-1A8F-94BF-B471-DD1BF22B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365-D7B6-7FC8-E6FB-131F99BD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81" y="2359399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https://www.youtube.com/watch?v=0sXtZaMqyXo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0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780FF-0FA6-4F16-D0DC-08F9D10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91365" cy="1934172"/>
          </a:xfrm>
        </p:spPr>
        <p:txBody>
          <a:bodyPr>
            <a:normAutofit/>
          </a:bodyPr>
          <a:lstStyle/>
          <a:p>
            <a:r>
              <a:rPr lang="en-US" dirty="0"/>
              <a:t>Challenges and Thoughts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6E8-06CE-0641-089E-DD86E4F8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158" y="865955"/>
            <a:ext cx="6051232" cy="30162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Formatting UI turned out to be a lot more of a challenge than I anticipated</a:t>
            </a:r>
            <a:endParaRPr lang="en-US" dirty="0"/>
          </a:p>
          <a:p>
            <a:pPr marL="342900" indent="-342900">
              <a:buChar char="•"/>
            </a:pPr>
            <a:r>
              <a:rPr lang="en-US" sz="2800" dirty="0"/>
              <a:t>I believe I was able to successfully complete my goal with creating this project and its purpose of giving weather updates to users </a:t>
            </a:r>
          </a:p>
          <a:p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5504-1E1F-196B-D23A-DC4F8E5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0816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9714-4A28-037B-8405-426E1CF8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CB96-08E8-E74C-DE38-F616849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898837"/>
            <a:ext cx="5021183" cy="49531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Photos:</a:t>
            </a: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2"/>
              </a:rPr>
              <a:t>https://openweathermap.org/themes/openweathermap/assets/img/mobile_app/android-app-top-banner.png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3"/>
              </a:rPr>
              <a:t>https://smbhd.com/wp-content/uploads/2022/02/Twilio-Logo-1.png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4"/>
              </a:rPr>
              <a:t>https://web.mit.edu/6.005/www/sp14/psets/ps4/java-6-tutorial/ui-FileChooserM.png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5"/>
              </a:rPr>
              <a:t>https://cdn-icons-png.flaticon.com/512/1467/1467470.png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6"/>
              </a:rPr>
              <a:t>https://cdn-icons-png.flaticon.com/512/678/678310.png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</a:rPr>
              <a:t>https://cdn2.iconfinder.com/data/icons/weather-flat-14/64/weather02-512.png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BC1F3-C9EF-3D03-81EB-F87550C88C01}"/>
              </a:ext>
            </a:extLst>
          </p:cNvPr>
          <p:cNvSpPr txBox="1">
            <a:spLocks/>
          </p:cNvSpPr>
          <p:nvPr/>
        </p:nvSpPr>
        <p:spPr>
          <a:xfrm>
            <a:off x="6354379" y="659285"/>
            <a:ext cx="5021183" cy="6197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Code/Syntax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  <a:hlinkClick r:id="rId7"/>
              </a:rPr>
              <a:t>https://openweathermap.org</a:t>
            </a:r>
            <a:endParaRPr lang="en-US" sz="28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  <a:hlinkClick r:id="rId8"/>
              </a:rPr>
              <a:t>https://www.geeksforgeeks.org/introduction-to-java-swing</a:t>
            </a:r>
            <a:endParaRPr lang="en-US" sz="28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  <a:hlinkClick r:id="rId9"/>
              </a:rPr>
              <a:t>https://www.geeksforgeeks.org/parse-json-java</a:t>
            </a:r>
            <a:endParaRPr lang="en-US" sz="28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  <a:hlinkClick r:id="rId10"/>
              </a:rPr>
              <a:t>https://www.twilio.com/docs</a:t>
            </a:r>
            <a:endParaRPr lang="en-US" sz="28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https://www.geeksforgeeks.org/java-util-timer-class-java/</a:t>
            </a:r>
          </a:p>
        </p:txBody>
      </p:sp>
    </p:spTree>
    <p:extLst>
      <p:ext uri="{BB962C8B-B14F-4D97-AF65-F5344CB8AC3E}">
        <p14:creationId xmlns:p14="http://schemas.microsoft.com/office/powerpoint/2010/main" val="29584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CF90-12FD-D55A-7183-1670CAF9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111"/>
            <a:ext cx="5021182" cy="1719484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7825-DD15-ED7D-5684-6902C919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600" dirty="0"/>
              <a:t>Create a texting service that can use weather data to provide user customized alerts every hour</a:t>
            </a:r>
          </a:p>
        </p:txBody>
      </p:sp>
      <p:pic>
        <p:nvPicPr>
          <p:cNvPr id="5122" name="Picture 2" descr="Tornado - Free nature icons">
            <a:extLst>
              <a:ext uri="{FF2B5EF4-FFF2-40B4-BE49-F238E27FC236}">
                <a16:creationId xmlns:a16="http://schemas.microsoft.com/office/drawing/2014/main" id="{D79F7850-FE02-533E-F608-148C4B33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09" y="182785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A9E42-5FEF-A7EF-7E79-0AA55F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1BBE-B962-DE44-BD53-BA9722B7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65046"/>
            <a:ext cx="8720710" cy="2653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Design a GUI allowing a user to see current weather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Allow user to choose which place they want to see current weather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Allow a user to add/remove phone numbers to text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Texting service that takes parameters to notify the list of numbers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58BF75-AF26-B8B6-072D-14ABB1D6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96" y="529759"/>
            <a:ext cx="3916013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Phases for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C42BA-931D-7448-DE63-D09BC980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724"/>
            <a:ext cx="12223750" cy="4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ED1-87E6-1185-8199-517A37CF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348" y="702321"/>
            <a:ext cx="5021182" cy="4870457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FA56-6351-FA62-DE17-ECBBC6D7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865" y="1587699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800" dirty="0"/>
              <a:t>Menu Driven</a:t>
            </a:r>
          </a:p>
          <a:p>
            <a:pPr marL="342900" indent="-342900">
              <a:buChar char="•"/>
            </a:pPr>
            <a:r>
              <a:rPr lang="en-US" sz="2800" dirty="0"/>
              <a:t>Text Input Phone Numbers</a:t>
            </a:r>
            <a:endParaRPr lang="en-US" dirty="0"/>
          </a:p>
          <a:p>
            <a:pPr marL="342900" indent="-342900">
              <a:buChar char="•"/>
            </a:pPr>
            <a:r>
              <a:rPr lang="en-US" sz="2800" dirty="0"/>
              <a:t>Button Based Interaction</a:t>
            </a:r>
          </a:p>
          <a:p>
            <a:pPr marL="342900" indent="-342900">
              <a:buChar char="•"/>
            </a:pPr>
            <a:r>
              <a:rPr lang="en-US" sz="2800" dirty="0"/>
              <a:t>Terminal-Based Input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EE1C71-F828-9025-6A71-2495AF1330AA}"/>
              </a:ext>
            </a:extLst>
          </p:cNvPr>
          <p:cNvSpPr txBox="1">
            <a:spLocks/>
          </p:cNvSpPr>
          <p:nvPr/>
        </p:nvSpPr>
        <p:spPr>
          <a:xfrm>
            <a:off x="7947922" y="700112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85A478-FD54-6FC4-7D4E-767CB21EE20F}"/>
              </a:ext>
            </a:extLst>
          </p:cNvPr>
          <p:cNvSpPr txBox="1">
            <a:spLocks/>
          </p:cNvSpPr>
          <p:nvPr/>
        </p:nvSpPr>
        <p:spPr>
          <a:xfrm>
            <a:off x="7046482" y="1983055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GUI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Receivable texts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7127-35A2-371B-F39F-08F1236D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22" y="3520206"/>
            <a:ext cx="3777338" cy="333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80086-386C-80B0-B21A-51CB2C35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738" y="4175337"/>
            <a:ext cx="3596640" cy="25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68D0-02D4-0994-2CE2-67730EAC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Supplies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02EFB-D96E-F050-47C2-9CCFE51A8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73893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3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001"/>
            <a:ext cx="5293650" cy="128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OpenWeatherAPI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4259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4000" dirty="0"/>
              <a:t>Weather Service Management</a:t>
            </a:r>
          </a:p>
          <a:p>
            <a:pPr marL="342900" indent="-342900">
              <a:buChar char="•"/>
            </a:pPr>
            <a:r>
              <a:rPr lang="en-US" sz="4000" dirty="0"/>
              <a:t>Allows calls to weather database </a:t>
            </a:r>
          </a:p>
        </p:txBody>
      </p:sp>
      <p:pic>
        <p:nvPicPr>
          <p:cNvPr id="1026" name="Picture 2" descr="Weather API - OpenWeatherMap">
            <a:extLst>
              <a:ext uri="{FF2B5EF4-FFF2-40B4-BE49-F238E27FC236}">
                <a16:creationId xmlns:a16="http://schemas.microsoft.com/office/drawing/2014/main" id="{1F5D4496-55F1-8D22-C2BA-7DFE237D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3" y="183388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Twilio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06" y="1866575"/>
            <a:ext cx="5513832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600" dirty="0"/>
              <a:t>Texting and Call API</a:t>
            </a:r>
          </a:p>
          <a:p>
            <a:pPr marL="342900" indent="-342900">
              <a:buChar char="•"/>
            </a:pPr>
            <a:r>
              <a:rPr lang="en-US" sz="3600" dirty="0"/>
              <a:t>Allows us to make texts to users when weather alerts occur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Benefits of Integrating Salesforce and Twilio - SMBHD">
            <a:extLst>
              <a:ext uri="{FF2B5EF4-FFF2-40B4-BE49-F238E27FC236}">
                <a16:creationId xmlns:a16="http://schemas.microsoft.com/office/drawing/2014/main" id="{28D2BFF3-6B0E-99AD-639E-9EFFB77A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85" y="21566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5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EC434-D403-51CD-BA6F-F82DEDCB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04A1EA-2556-9F19-B8F5-75C2EBD4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E1CA-E66A-5668-3A5E-742F4CFA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en-US" sz="4400" dirty="0"/>
              <a:t>Java Swing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B481E-A3A5-9D55-C1A9-37641AAF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06" y="1866575"/>
            <a:ext cx="5513832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600" dirty="0"/>
              <a:t>GUI for Java</a:t>
            </a:r>
          </a:p>
          <a:p>
            <a:pPr marL="342900" indent="-342900">
              <a:buChar char="•"/>
            </a:pPr>
            <a:r>
              <a:rPr lang="en-US" sz="3600" dirty="0"/>
              <a:t>Input boxes, buttons, switches, images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689DF6-2437-8316-1664-78AF237B3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A Visual Guide to Swing Components (from: The Java™ Tutorials &gt; Graphical  User Interfaces &gt; Swing Features)">
            <a:extLst>
              <a:ext uri="{FF2B5EF4-FFF2-40B4-BE49-F238E27FC236}">
                <a16:creationId xmlns:a16="http://schemas.microsoft.com/office/drawing/2014/main" id="{15574796-CC99-2018-74A9-BAE36B17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3" y="1505139"/>
            <a:ext cx="5809593" cy="3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289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4BA409B1ECB1478FFE4E185802F804" ma:contentTypeVersion="16" ma:contentTypeDescription="Create a new document." ma:contentTypeScope="" ma:versionID="a050fbf9448831a02b600e9d8f02117c">
  <xsd:schema xmlns:xsd="http://www.w3.org/2001/XMLSchema" xmlns:xs="http://www.w3.org/2001/XMLSchema" xmlns:p="http://schemas.microsoft.com/office/2006/metadata/properties" xmlns:ns3="b9bb0e3c-5ef0-4272-b456-e9f4542a63ee" xmlns:ns4="34e5926c-71b5-4126-ab99-c5a694b170bb" targetNamespace="http://schemas.microsoft.com/office/2006/metadata/properties" ma:root="true" ma:fieldsID="6b82eeb7293f1c9af9197ec61411b905" ns3:_="" ns4:_="">
    <xsd:import namespace="b9bb0e3c-5ef0-4272-b456-e9f4542a63ee"/>
    <xsd:import namespace="34e5926c-71b5-4126-ab99-c5a694b170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b0e3c-5ef0-4272-b456-e9f4542a6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e5926c-71b5-4126-ab99-c5a694b17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bb0e3c-5ef0-4272-b456-e9f4542a63ee" xsi:nil="true"/>
  </documentManagement>
</p:properties>
</file>

<file path=customXml/itemProps1.xml><?xml version="1.0" encoding="utf-8"?>
<ds:datastoreItem xmlns:ds="http://schemas.openxmlformats.org/officeDocument/2006/customXml" ds:itemID="{4F7B3F1E-8020-473E-BA32-E95EDF2E5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bb0e3c-5ef0-4272-b456-e9f4542a63ee"/>
    <ds:schemaRef ds:uri="34e5926c-71b5-4126-ab99-c5a694b17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482462-5304-4BAA-8855-06C86A55C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EE6B1D-19E8-46B4-ACD6-07F3ED0EB2DE}">
  <ds:schemaRefs>
    <ds:schemaRef ds:uri="34e5926c-71b5-4126-ab99-c5a694b170bb"/>
    <ds:schemaRef ds:uri="b9bb0e3c-5ef0-4272-b456-e9f4542a63e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382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Jack O'Hare jmohare@cn.edu | 0589474 Major: Computer Science CSC406 </vt:lpstr>
      <vt:lpstr>Reasons for this project</vt:lpstr>
      <vt:lpstr>Plans for the project</vt:lpstr>
      <vt:lpstr>Phases for the project</vt:lpstr>
      <vt:lpstr>Input</vt:lpstr>
      <vt:lpstr>Supplies used</vt:lpstr>
      <vt:lpstr>OpenWeatherAPI</vt:lpstr>
      <vt:lpstr>Twilio</vt:lpstr>
      <vt:lpstr>Java Swing</vt:lpstr>
      <vt:lpstr>Code Review – Grabbing Weather</vt:lpstr>
      <vt:lpstr>Code Review – Forming Message</vt:lpstr>
      <vt:lpstr>Cont.</vt:lpstr>
      <vt:lpstr>Cont.</vt:lpstr>
      <vt:lpstr>Demonstration</vt:lpstr>
      <vt:lpstr>Challenges and Thoughts</vt:lpstr>
      <vt:lpstr>Q&amp;A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O'Hare</dc:creator>
  <cp:lastModifiedBy>Jack M O'Hare</cp:lastModifiedBy>
  <cp:revision>429</cp:revision>
  <dcterms:created xsi:type="dcterms:W3CDTF">2022-11-19T18:17:21Z</dcterms:created>
  <dcterms:modified xsi:type="dcterms:W3CDTF">2024-11-19T02:51:45Z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0x010100344BA409B1ECB1478FFE4E185802F804</vt:lpwstr>
  </property>
</Properties>
</file>