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F8A9-2B2F-4894-B81C-CB67F216B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Automatic Guitar Tuner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0B86E-864F-451C-8CFE-3CF7D83A6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IE" dirty="0"/>
            </a:br>
            <a:r>
              <a:rPr lang="en-IE" dirty="0"/>
              <a:t>https://github.com/JackP2112/IoTProjectSemester2</a:t>
            </a:r>
          </a:p>
        </p:txBody>
      </p:sp>
    </p:spTree>
    <p:extLst>
      <p:ext uri="{BB962C8B-B14F-4D97-AF65-F5344CB8AC3E}">
        <p14:creationId xmlns:p14="http://schemas.microsoft.com/office/powerpoint/2010/main" val="394956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9615-F53F-4A6E-B63A-8479CF18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A16D-8BC6-4258-A148-47A2B215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develop a system which will automatically tune a stringed instrument, such as a guitar.</a:t>
            </a:r>
          </a:p>
          <a:p>
            <a:r>
              <a:rPr lang="en-IE" dirty="0"/>
              <a:t>The three components of this system are:</a:t>
            </a:r>
          </a:p>
          <a:p>
            <a:pPr lvl="1"/>
            <a:r>
              <a:rPr lang="en-IE" dirty="0"/>
              <a:t>A microphone – which must be able to accurately measure the pitch of a note.</a:t>
            </a:r>
          </a:p>
          <a:p>
            <a:pPr lvl="1"/>
            <a:r>
              <a:rPr lang="en-IE" dirty="0"/>
              <a:t>A user interface – to let the user select pitch and receive information.</a:t>
            </a:r>
          </a:p>
          <a:p>
            <a:pPr marL="914400" lvl="2" indent="0">
              <a:buNone/>
            </a:pPr>
            <a:r>
              <a:rPr lang="en-IE" dirty="0"/>
              <a:t>This includes:</a:t>
            </a:r>
          </a:p>
          <a:p>
            <a:pPr lvl="2"/>
            <a:r>
              <a:rPr lang="en-IE" dirty="0"/>
              <a:t>Buttons – to allow for very basic navigation of the system.</a:t>
            </a:r>
          </a:p>
          <a:p>
            <a:pPr lvl="2"/>
            <a:r>
              <a:rPr lang="en-IE" dirty="0"/>
              <a:t>A screen – for visual feedback to the user.</a:t>
            </a:r>
          </a:p>
          <a:p>
            <a:pPr lvl="1"/>
            <a:r>
              <a:rPr lang="en-IE" dirty="0"/>
              <a:t>A motor – to change the tension in the string, thereby changing the frequency.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463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C4C8-0568-4168-ABED-C3E19A5E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2CD7-04F5-4F6F-840A-D7917BE1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15842" cy="3416300"/>
          </a:xfrm>
        </p:spPr>
        <p:txBody>
          <a:bodyPr/>
          <a:lstStyle/>
          <a:p>
            <a:r>
              <a:rPr lang="en-IE" dirty="0"/>
              <a:t>The system allows for a user </a:t>
            </a:r>
            <a:br>
              <a:rPr lang="en-IE" dirty="0"/>
            </a:br>
            <a:r>
              <a:rPr lang="en-IE" dirty="0"/>
              <a:t>to select a note (selection)</a:t>
            </a:r>
            <a:br>
              <a:rPr lang="en-IE" dirty="0"/>
            </a:br>
            <a:r>
              <a:rPr lang="en-IE" dirty="0"/>
              <a:t>and have it be compared </a:t>
            </a:r>
            <a:br>
              <a:rPr lang="en-IE" dirty="0"/>
            </a:br>
            <a:r>
              <a:rPr lang="en-IE" dirty="0"/>
              <a:t>against the pitch of the </a:t>
            </a:r>
            <a:br>
              <a:rPr lang="en-IE" dirty="0"/>
            </a:br>
            <a:r>
              <a:rPr lang="en-IE" dirty="0"/>
              <a:t>instrument (currentPitch).</a:t>
            </a:r>
            <a:br>
              <a:rPr lang="en-IE" dirty="0"/>
            </a:br>
            <a:r>
              <a:rPr lang="en-IE" dirty="0"/>
              <a:t>This then translates to either</a:t>
            </a:r>
            <a:br>
              <a:rPr lang="en-IE" dirty="0"/>
            </a:br>
            <a:r>
              <a:rPr lang="en-IE" dirty="0"/>
              <a:t>an increase or decrease of</a:t>
            </a:r>
            <a:br>
              <a:rPr lang="en-IE" dirty="0"/>
            </a:br>
            <a:r>
              <a:rPr lang="en-IE" dirty="0"/>
              <a:t>tension in the string (tensionAdjustment).</a:t>
            </a:r>
            <a:br>
              <a:rPr lang="en-IE" dirty="0"/>
            </a:br>
            <a:endParaRPr lang="en-IE" dirty="0"/>
          </a:p>
          <a:p>
            <a:r>
              <a:rPr lang="en-IE" dirty="0"/>
              <a:t>If the pitches are equal, the instrument is in tune.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CC9CC-6FE9-478C-93C2-D4687F9A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041" y="2561555"/>
            <a:ext cx="6316824" cy="20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6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3E00-786F-4916-9D1A-A0A340B9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Technology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661E2C-B6AD-4E47-BA01-E9457147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0" y="2101715"/>
            <a:ext cx="2333526" cy="2074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4E5527-ABD6-49D1-8A48-CEB7ED75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33" y="4400456"/>
            <a:ext cx="1740159" cy="1740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EBECB7-1035-48DB-9258-79FC2054B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823" y="4459362"/>
            <a:ext cx="1740159" cy="1740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8BCEFD-0191-422D-B657-CA7F0B3D0B4D}"/>
              </a:ext>
            </a:extLst>
          </p:cNvPr>
          <p:cNvSpPr txBox="1"/>
          <p:nvPr/>
        </p:nvSpPr>
        <p:spPr>
          <a:xfrm>
            <a:off x="2753716" y="2538672"/>
            <a:ext cx="2000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Arduino –</a:t>
            </a:r>
          </a:p>
          <a:p>
            <a:r>
              <a:rPr lang="en-IE" dirty="0"/>
              <a:t>Controls system process.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6F3A-791C-44B3-8E14-DA8E78E4C4B6}"/>
              </a:ext>
            </a:extLst>
          </p:cNvPr>
          <p:cNvSpPr txBox="1"/>
          <p:nvPr/>
        </p:nvSpPr>
        <p:spPr>
          <a:xfrm>
            <a:off x="2800860" y="4661868"/>
            <a:ext cx="174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Microphone –</a:t>
            </a:r>
          </a:p>
          <a:p>
            <a:r>
              <a:rPr lang="en-IE" dirty="0"/>
              <a:t>Picks up sound waves.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4C032-D1FC-4204-ABFB-671E99D90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247" y="2417382"/>
            <a:ext cx="1792295" cy="1613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C277F-1279-4528-9797-97768CD04B8F}"/>
              </a:ext>
            </a:extLst>
          </p:cNvPr>
          <p:cNvSpPr txBox="1"/>
          <p:nvPr/>
        </p:nvSpPr>
        <p:spPr>
          <a:xfrm>
            <a:off x="6953532" y="2762249"/>
            <a:ext cx="172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Motor –</a:t>
            </a:r>
          </a:p>
          <a:p>
            <a:r>
              <a:rPr lang="en-IE" dirty="0"/>
              <a:t>Adjusts string tension.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1DFD65-9162-45E8-9438-359C72907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9268" y="2482685"/>
            <a:ext cx="1515466" cy="15154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36E347-9CF2-4B5C-8875-3FDF47177669}"/>
              </a:ext>
            </a:extLst>
          </p:cNvPr>
          <p:cNvSpPr txBox="1"/>
          <p:nvPr/>
        </p:nvSpPr>
        <p:spPr>
          <a:xfrm>
            <a:off x="6953531" y="4661868"/>
            <a:ext cx="1485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OLED Display – </a:t>
            </a:r>
          </a:p>
          <a:p>
            <a:r>
              <a:rPr lang="en-IE" dirty="0"/>
              <a:t>Displays information to user.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F52AB-5A5A-4FF1-B16F-E0784CB4F16B}"/>
              </a:ext>
            </a:extLst>
          </p:cNvPr>
          <p:cNvSpPr txBox="1"/>
          <p:nvPr/>
        </p:nvSpPr>
        <p:spPr>
          <a:xfrm>
            <a:off x="10284734" y="2482685"/>
            <a:ext cx="135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Buttons – </a:t>
            </a:r>
          </a:p>
          <a:p>
            <a:r>
              <a:rPr lang="en-IE" dirty="0"/>
              <a:t>Allows for simple user input.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B5D69-3D5E-45E3-811B-6DA3439A479C}"/>
              </a:ext>
            </a:extLst>
          </p:cNvPr>
          <p:cNvSpPr txBox="1"/>
          <p:nvPr/>
        </p:nvSpPr>
        <p:spPr>
          <a:xfrm>
            <a:off x="10300838" y="4671299"/>
            <a:ext cx="1563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Transistors –</a:t>
            </a:r>
          </a:p>
          <a:p>
            <a:r>
              <a:rPr lang="en-IE" dirty="0"/>
              <a:t>Used to switch current.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8896B7-E540-4FF8-8C87-0749A520B0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8356" y="4575920"/>
            <a:ext cx="1563276" cy="15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7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8270-DBE2-4E84-BA96-D88A046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E71A-4BA8-454A-9BCA-1F592DF70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90916"/>
          </a:xfrm>
        </p:spPr>
        <p:txBody>
          <a:bodyPr>
            <a:normAutofit lnSpcReduction="10000"/>
          </a:bodyPr>
          <a:lstStyle/>
          <a:p>
            <a:r>
              <a:rPr lang="en-IE" dirty="0"/>
              <a:t>A limited knowledge of the Arduino Language made programming and debugging more difficult.</a:t>
            </a:r>
          </a:p>
          <a:p>
            <a:r>
              <a:rPr lang="en-IE" dirty="0"/>
              <a:t>Some libraries were found to be incompatible with the hardware used.</a:t>
            </a:r>
          </a:p>
          <a:p>
            <a:r>
              <a:rPr lang="en-IE" dirty="0"/>
              <a:t>Ordered parts arrived later than hoped, delaying progress.</a:t>
            </a:r>
            <a:br>
              <a:rPr lang="en-IE" dirty="0"/>
            </a:br>
            <a:br>
              <a:rPr lang="en-IE" dirty="0"/>
            </a:br>
            <a:r>
              <a:rPr lang="en-IE" b="1" dirty="0"/>
              <a:t>Solutions:</a:t>
            </a:r>
            <a:endParaRPr lang="en-IE" dirty="0"/>
          </a:p>
          <a:p>
            <a:r>
              <a:rPr lang="en-IE" dirty="0"/>
              <a:t>Much of the code was found online and researching errors often fixed them.</a:t>
            </a:r>
          </a:p>
          <a:p>
            <a:r>
              <a:rPr lang="en-IE" dirty="0"/>
              <a:t>Alternative, compatible libraries existed, as well as online edits to fix them.</a:t>
            </a:r>
          </a:p>
          <a:p>
            <a:r>
              <a:rPr lang="en-IE" dirty="0"/>
              <a:t>The large amount of documentation online made it possible to write code for parts I didn’t already have.</a:t>
            </a:r>
            <a:br>
              <a:rPr lang="en-IE" dirty="0"/>
            </a:b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986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88E5-2056-420E-8333-A6C66365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2FCB-F814-4966-8A50-B076399F9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920224" cy="3416300"/>
          </a:xfrm>
        </p:spPr>
        <p:txBody>
          <a:bodyPr/>
          <a:lstStyle/>
          <a:p>
            <a:r>
              <a:rPr lang="en-IE" dirty="0"/>
              <a:t>Some of the ways software can interact with the real world, and vice versa.</a:t>
            </a:r>
          </a:p>
          <a:p>
            <a:r>
              <a:rPr lang="en-IE" dirty="0"/>
              <a:t>Breaking up a problem into manageable, independent pieces.</a:t>
            </a:r>
          </a:p>
          <a:p>
            <a:r>
              <a:rPr lang="en-IE" dirty="0"/>
              <a:t>Source control (with Git).</a:t>
            </a:r>
          </a:p>
          <a:p>
            <a:r>
              <a:rPr lang="en-IE" dirty="0"/>
              <a:t>To work around unavoidable obstacles.</a:t>
            </a:r>
          </a:p>
          <a:p>
            <a:r>
              <a:rPr lang="en-IE" dirty="0"/>
              <a:t>The value of having a good specification, early 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17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C533-315E-4010-A790-80D3B77A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423C-54EB-4EC4-85D6-43840EA3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Some things could definitely be improved and refined.</a:t>
            </a:r>
          </a:p>
          <a:p>
            <a:r>
              <a:rPr lang="en-IE" dirty="0"/>
              <a:t>The system has much to be desired from a usability standpoint.</a:t>
            </a:r>
          </a:p>
          <a:p>
            <a:r>
              <a:rPr lang="en-IE" dirty="0"/>
              <a:t>Possible improvements might include a better user input system, making it more compact and mountable, or possibly some wireless implementation.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970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280</TotalTime>
  <Words>288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Automatic Guitar Tuner</vt:lpstr>
      <vt:lpstr>Project Objectives</vt:lpstr>
      <vt:lpstr>Design</vt:lpstr>
      <vt:lpstr>Technology</vt:lpstr>
      <vt:lpstr>Problems Encountered</vt:lpstr>
      <vt:lpstr>What I learned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Guitar Tuner</dc:title>
  <dc:creator>Jack</dc:creator>
  <cp:lastModifiedBy>Jack</cp:lastModifiedBy>
  <cp:revision>17</cp:revision>
  <dcterms:created xsi:type="dcterms:W3CDTF">2018-04-08T15:49:08Z</dcterms:created>
  <dcterms:modified xsi:type="dcterms:W3CDTF">2018-04-12T17:26:02Z</dcterms:modified>
</cp:coreProperties>
</file>