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246b70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246b70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246b703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246b703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246b703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246b703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246b703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246b703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Wifi-Mapper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Power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IoT Standards &amp; Protocols Semester 4 Project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address the widespread problem of poor Wi-Fi coverage, I wanted to create a device to record the characteristics of wireless networks in an area.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would help the user to find nearby networks that they may be able to access.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could also help the organisation that owns the network become aware of any areas which may need changes to its infrastructure.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would use a Raspberry Pi to scan for wireless networks and a GPS to determine position. This would then be sent to the cloud once a connection was available.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625" y="2012950"/>
            <a:ext cx="6311826" cy="27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26600" y="2158225"/>
            <a:ext cx="23022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later decided to use an accelerometer to correct the GPS data, which I learned was prone to error inside buildings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Indoor Positioning Problem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Common solutions include pedometer algorithms, infrastructure based methods, sound or vision systems and Kalman filtering.</a:t>
            </a:r>
            <a:br>
              <a:rPr lang="en"/>
            </a:br>
            <a:r>
              <a:rPr lang="en"/>
              <a:t>A Kalman Filter uses knowledge of the system to make predictions about its state.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2310775"/>
            <a:ext cx="51945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would use a GPS signal and correct it using accelerometer data which would follow the laws of linear motion.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Accelerometers are typically not good for positioning because of double integration leading to large errors over time, this is solved using a Kalman Filter.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675" y="2246800"/>
            <a:ext cx="3554566" cy="2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6767875" y="4844300"/>
            <a:ext cx="2136300" cy="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Image generated using Python code by Greg Czerniak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device scans wireless networks and displays the information on a display, along with current position. If the device is connected to the internet, it can also send this data to Wia.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4500" y="2187750"/>
            <a:ext cx="30786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filtering proved impractical without a source of directional data (gyroscope, magnetometer).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features could not be implemented due to software restrictions.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000" y="2488273"/>
            <a:ext cx="5370852" cy="22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Power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IoT Standards &amp; Protocols Semester 4 Project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Wifi-Mapper</vt:lpstr>
      <vt:lpstr>The Goal</vt:lpstr>
      <vt:lpstr>The Design</vt:lpstr>
      <vt:lpstr>The Indoor Positioning Problem</vt:lpstr>
      <vt:lpstr>The Result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Wifi-Mapper</dc:title>
  <dc:creator>Jack Power</dc:creator>
  <cp:lastModifiedBy>Jack Power</cp:lastModifiedBy>
  <cp:revision>1</cp:revision>
  <dcterms:modified xsi:type="dcterms:W3CDTF">2019-05-03T04:00:41Z</dcterms:modified>
</cp:coreProperties>
</file>