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6D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04D4-4ABA-0AD2-10C0-7AE104501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56302-599B-F91C-FF72-D07E007C1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D1C78-83D3-850D-1B9C-97186671C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832C-445A-44B4-9A2E-7B44D66C8278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A1D6C-D054-E279-EADF-1EBDE94A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3048D-F822-861E-E61C-AEB584F0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64F3-1005-4FB5-9A4C-AB3FED16D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46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A279B-4448-3AC2-0157-F9600343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D26C8-204C-2013-F1B4-97CEE5529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32878-9051-5F03-E4F3-6122D6260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832C-445A-44B4-9A2E-7B44D66C8278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F9EC8-6744-00A4-3FB3-77B9C951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0466F-E8DA-8D24-7AB6-37E2C969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64F3-1005-4FB5-9A4C-AB3FED16D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13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BF35B7-1C53-FFE4-A0F0-BE9C75BA3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44598-97B0-3FC0-B0DB-DD3C7150D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116A4-2357-0C14-661A-027AF189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832C-445A-44B4-9A2E-7B44D66C8278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16D2F-DD4A-27FD-CF37-093B59C0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8B103-9A4C-DF7E-9008-AC8537792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64F3-1005-4FB5-9A4C-AB3FED16D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1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57E80-6D39-F51B-B874-CBAA88EA3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39E05-A382-87FF-4D45-36034B0F7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74747-B01F-7E6A-2CE0-ED49E90D7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832C-445A-44B4-9A2E-7B44D66C8278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D937B-5A03-3DA1-EC89-02EA2B51B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D0A46-10CA-6886-56FA-59385B37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64F3-1005-4FB5-9A4C-AB3FED16D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20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7643-3DBF-A4AD-6DA7-077B259D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15DA8-DD77-E323-7F42-D4FE151FF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01800-1295-34F9-766E-9C8D7682A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832C-445A-44B4-9A2E-7B44D66C8278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AA017-0F30-318D-368A-1E8A0A49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042B9-B6A8-67F6-8118-BBC96A1E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64F3-1005-4FB5-9A4C-AB3FED16D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38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D83F-046D-07B1-7965-D474605C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67E4F-929A-B166-F90E-FD6636054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FBE8C-A291-3003-87EF-50BD146A8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4EC8A-55FC-27C6-07EB-0C07C9759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832C-445A-44B4-9A2E-7B44D66C8278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96985-5FA8-0A8A-589E-1FB1FA5B4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BE202-BD17-99F9-80E4-89EC7558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64F3-1005-4FB5-9A4C-AB3FED16D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5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41EE4-CC7E-604F-3ECB-B66182D08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55407-B65F-FB20-6DDE-AEAD525ED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2F94C-9ECF-37F8-B29A-0C0CCB4DC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0C109-D311-0F51-40D8-1595C55E5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7B8D7-34FE-91F6-808C-E32933C88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8C5AB0-740E-5D12-F007-ECA738B3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832C-445A-44B4-9A2E-7B44D66C8278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55E5B0-08E7-0AE6-6DED-F82CB2DA6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FB38FF-A55E-5593-9947-F86AE8DB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64F3-1005-4FB5-9A4C-AB3FED16D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34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F096B-EE78-664F-E47F-82803AA72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BF5F81-AA17-B0D3-88BD-9FEFC8AA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832C-445A-44B4-9A2E-7B44D66C8278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F498F-741B-B84B-2E5E-3A18F60F7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AFE25-D7CC-2D6F-1EDE-6972B78C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64F3-1005-4FB5-9A4C-AB3FED16D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11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610125-8A17-DD77-148F-91CEFE61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832C-445A-44B4-9A2E-7B44D66C8278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D67072-AEEB-2486-95DF-162F573D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5A38B-6552-08B6-26E4-D47154F3D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64F3-1005-4FB5-9A4C-AB3FED16D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80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8A85-5AD9-A863-BDD0-F9788357A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135A1-F691-EF6E-574E-572669F9B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5E7A4-411F-2372-FC16-28B61A8B0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32784-5507-99F9-90A3-AFF1C515D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832C-445A-44B4-9A2E-7B44D66C8278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40907-401C-1397-A552-CE8FBE16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5D65F-7D7A-D2DB-2F6E-F6ECE208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64F3-1005-4FB5-9A4C-AB3FED16D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08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58D5-F166-8742-3E3D-32E5FB3E7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6B2D80-2420-9BBA-F354-33AABB365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285C0-A96B-0AFE-805A-3FFFB4CF4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94CBB-5541-DE82-A77D-99A441A26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832C-445A-44B4-9A2E-7B44D66C8278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06869-871A-E4A8-3BF3-7DB3AE1C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BE422-2DC1-A15C-8327-BFDE0F2F6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64F3-1005-4FB5-9A4C-AB3FED16D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40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4BF11E-DD07-164B-B3A6-6CE247763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104CC-E19D-A8AB-D0F8-5601E53CD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13384-4390-9A2F-0BBA-23F9B9320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C832C-445A-44B4-9A2E-7B44D66C8278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10B75-64A0-9DD3-37E4-A37E03B72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E5AA1-9F0A-59CF-E5CB-D1CDE711B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364F3-1005-4FB5-9A4C-AB3FED16D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10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3A3D705-3B76-5393-BBDA-791793110EB2}"/>
              </a:ext>
            </a:extLst>
          </p:cNvPr>
          <p:cNvSpPr/>
          <p:nvPr/>
        </p:nvSpPr>
        <p:spPr>
          <a:xfrm>
            <a:off x="1283616" y="518474"/>
            <a:ext cx="735291" cy="208332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/>
              <a:t>Visual Features</a:t>
            </a:r>
            <a:endParaRPr lang="en-GB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E6BE991-448F-E739-5533-1B041BB59241}"/>
              </a:ext>
            </a:extLst>
          </p:cNvPr>
          <p:cNvSpPr/>
          <p:nvPr/>
        </p:nvSpPr>
        <p:spPr>
          <a:xfrm>
            <a:off x="1283616" y="3678024"/>
            <a:ext cx="735291" cy="208332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/>
              <a:t>Landmark Features</a:t>
            </a:r>
            <a:endParaRPr lang="en-GB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2DD8045-F4A7-6EE6-0955-B492863428BE}"/>
              </a:ext>
            </a:extLst>
          </p:cNvPr>
          <p:cNvSpPr/>
          <p:nvPr/>
        </p:nvSpPr>
        <p:spPr>
          <a:xfrm>
            <a:off x="2469038" y="518473"/>
            <a:ext cx="735291" cy="2083323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/>
              <a:t>Self-Attention</a:t>
            </a:r>
            <a:endParaRPr lang="en-GB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C80FE8-1D21-EDEA-E5B2-263258F9DA3F}"/>
              </a:ext>
            </a:extLst>
          </p:cNvPr>
          <p:cNvSpPr/>
          <p:nvPr/>
        </p:nvSpPr>
        <p:spPr>
          <a:xfrm>
            <a:off x="3654460" y="518473"/>
            <a:ext cx="735291" cy="2083323"/>
          </a:xfrm>
          <a:prstGeom prst="round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err="1"/>
              <a:t>Add&amp;Norm</a:t>
            </a:r>
            <a:endParaRPr lang="en-GB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E623B70-E409-55AC-DE27-4A8A3C7CA780}"/>
              </a:ext>
            </a:extLst>
          </p:cNvPr>
          <p:cNvSpPr/>
          <p:nvPr/>
        </p:nvSpPr>
        <p:spPr>
          <a:xfrm>
            <a:off x="4839882" y="518473"/>
            <a:ext cx="735291" cy="2083323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/>
              <a:t>Cross-Attention</a:t>
            </a:r>
            <a:endParaRPr lang="en-GB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AA5815-05F1-39F1-2954-5E3207E286F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018907" y="1560135"/>
            <a:ext cx="45013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C93670-9480-8286-7848-732EABB0C619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204329" y="1560135"/>
            <a:ext cx="4501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DE360C-308C-BDA5-FF62-AEBC0CB1B659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389751" y="1560135"/>
            <a:ext cx="4501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3877D98-C281-0DB5-3464-CECC2E7712E7}"/>
              </a:ext>
            </a:extLst>
          </p:cNvPr>
          <p:cNvSpPr/>
          <p:nvPr/>
        </p:nvSpPr>
        <p:spPr>
          <a:xfrm>
            <a:off x="2469037" y="3678023"/>
            <a:ext cx="735291" cy="2083323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/>
              <a:t>Self-Attention</a:t>
            </a:r>
            <a:endParaRPr lang="en-GB" b="1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3740F40-E977-5E51-150D-6A46151BC8E9}"/>
              </a:ext>
            </a:extLst>
          </p:cNvPr>
          <p:cNvSpPr/>
          <p:nvPr/>
        </p:nvSpPr>
        <p:spPr>
          <a:xfrm>
            <a:off x="3654458" y="3678022"/>
            <a:ext cx="735291" cy="2083323"/>
          </a:xfrm>
          <a:prstGeom prst="round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err="1"/>
              <a:t>Add&amp;Norm</a:t>
            </a:r>
            <a:endParaRPr lang="en-GB" b="1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D455A72-2756-E942-EB9B-A27A9B624B1F}"/>
              </a:ext>
            </a:extLst>
          </p:cNvPr>
          <p:cNvSpPr/>
          <p:nvPr/>
        </p:nvSpPr>
        <p:spPr>
          <a:xfrm>
            <a:off x="4839881" y="3678021"/>
            <a:ext cx="735291" cy="2083323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/>
              <a:t>Cross-Attention</a:t>
            </a:r>
            <a:endParaRPr lang="en-GB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78585D-8AC9-AC83-B8D0-EA6FF936723B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 flipV="1">
            <a:off x="2018907" y="4719685"/>
            <a:ext cx="45013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E9006A-A153-9C3A-8427-512B9FEFA30E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3204328" y="4719684"/>
            <a:ext cx="45013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AF7C4DF-5DDD-2AF4-7328-1531C6A79001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4389749" y="4719683"/>
            <a:ext cx="45013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5810B92-E9D6-71AE-342A-28F9FD282570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>
            <a:off x="2018907" y="1560136"/>
            <a:ext cx="2003199" cy="1041660"/>
          </a:xfrm>
          <a:prstGeom prst="bentConnector4">
            <a:avLst>
              <a:gd name="adj1" fmla="val 9295"/>
              <a:gd name="adj2" fmla="val 121946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A9937DB-5731-EACD-D22A-2946AA366178}"/>
              </a:ext>
            </a:extLst>
          </p:cNvPr>
          <p:cNvCxnSpPr>
            <a:cxnSpLocks/>
            <a:stCxn id="5" idx="3"/>
            <a:endCxn id="22" idx="0"/>
          </p:cNvCxnSpPr>
          <p:nvPr/>
        </p:nvCxnSpPr>
        <p:spPr>
          <a:xfrm flipV="1">
            <a:off x="2018907" y="3678022"/>
            <a:ext cx="2003197" cy="1041664"/>
          </a:xfrm>
          <a:prstGeom prst="bentConnector4">
            <a:avLst>
              <a:gd name="adj1" fmla="val 8823"/>
              <a:gd name="adj2" fmla="val 121946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B17412-D041-7123-4FC9-13DB50E729B8}"/>
              </a:ext>
            </a:extLst>
          </p:cNvPr>
          <p:cNvCxnSpPr>
            <a:cxnSpLocks/>
            <a:stCxn id="22" idx="3"/>
            <a:endCxn id="9" idx="1"/>
          </p:cNvCxnSpPr>
          <p:nvPr/>
        </p:nvCxnSpPr>
        <p:spPr>
          <a:xfrm flipV="1">
            <a:off x="4389749" y="1560135"/>
            <a:ext cx="450133" cy="31595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68C8260-54AD-D92D-E55F-592F3904C242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>
            <a:off x="4389751" y="1560135"/>
            <a:ext cx="450130" cy="31595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79D6CF-C324-8ECB-13F5-302150B07215}"/>
              </a:ext>
            </a:extLst>
          </p:cNvPr>
          <p:cNvSpPr/>
          <p:nvPr/>
        </p:nvSpPr>
        <p:spPr>
          <a:xfrm>
            <a:off x="6025304" y="518473"/>
            <a:ext cx="735291" cy="2083323"/>
          </a:xfrm>
          <a:prstGeom prst="round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err="1"/>
              <a:t>Add&amp;Norm</a:t>
            </a:r>
            <a:endParaRPr lang="en-GB" b="1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AFD84A7-801D-3AD7-2B86-7B96E31F05DD}"/>
              </a:ext>
            </a:extLst>
          </p:cNvPr>
          <p:cNvSpPr/>
          <p:nvPr/>
        </p:nvSpPr>
        <p:spPr>
          <a:xfrm>
            <a:off x="6025300" y="3678021"/>
            <a:ext cx="735291" cy="2083323"/>
          </a:xfrm>
          <a:prstGeom prst="round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err="1"/>
              <a:t>Add&amp;Norm</a:t>
            </a:r>
            <a:endParaRPr lang="en-GB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F92BAB3-251E-5E4C-0E50-E9A8267FD8C7}"/>
              </a:ext>
            </a:extLst>
          </p:cNvPr>
          <p:cNvCxnSpPr>
            <a:cxnSpLocks/>
            <a:stCxn id="9" idx="3"/>
            <a:endCxn id="48" idx="1"/>
          </p:cNvCxnSpPr>
          <p:nvPr/>
        </p:nvCxnSpPr>
        <p:spPr>
          <a:xfrm>
            <a:off x="5575173" y="1560135"/>
            <a:ext cx="4501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BA266E-9CD3-D9E0-5AFF-97E29C7BE0BE}"/>
              </a:ext>
            </a:extLst>
          </p:cNvPr>
          <p:cNvCxnSpPr>
            <a:cxnSpLocks/>
            <a:stCxn id="23" idx="3"/>
            <a:endCxn id="49" idx="1"/>
          </p:cNvCxnSpPr>
          <p:nvPr/>
        </p:nvCxnSpPr>
        <p:spPr>
          <a:xfrm>
            <a:off x="5575172" y="4719683"/>
            <a:ext cx="4501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BE2455C8-2E4E-6EB6-2BD8-B5F5D12F164F}"/>
              </a:ext>
            </a:extLst>
          </p:cNvPr>
          <p:cNvCxnSpPr>
            <a:cxnSpLocks/>
            <a:stCxn id="8" idx="3"/>
            <a:endCxn id="48" idx="0"/>
          </p:cNvCxnSpPr>
          <p:nvPr/>
        </p:nvCxnSpPr>
        <p:spPr>
          <a:xfrm flipV="1">
            <a:off x="4389751" y="518473"/>
            <a:ext cx="2003199" cy="1041662"/>
          </a:xfrm>
          <a:prstGeom prst="bentConnector4">
            <a:avLst>
              <a:gd name="adj1" fmla="val 11177"/>
              <a:gd name="adj2" fmla="val 121946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23C13BC8-01DB-0341-2762-AD6E35569A26}"/>
              </a:ext>
            </a:extLst>
          </p:cNvPr>
          <p:cNvCxnSpPr>
            <a:cxnSpLocks/>
            <a:stCxn id="22" idx="3"/>
            <a:endCxn id="49" idx="2"/>
          </p:cNvCxnSpPr>
          <p:nvPr/>
        </p:nvCxnSpPr>
        <p:spPr>
          <a:xfrm>
            <a:off x="4389749" y="4719684"/>
            <a:ext cx="2003197" cy="1041660"/>
          </a:xfrm>
          <a:prstGeom prst="bentConnector4">
            <a:avLst>
              <a:gd name="adj1" fmla="val 9764"/>
              <a:gd name="adj2" fmla="val 121946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4A63AE2C-A65E-1F87-AB96-3AF27CE35E22}"/>
              </a:ext>
            </a:extLst>
          </p:cNvPr>
          <p:cNvSpPr/>
          <p:nvPr/>
        </p:nvSpPr>
        <p:spPr>
          <a:xfrm>
            <a:off x="7210723" y="2387338"/>
            <a:ext cx="735291" cy="2083323"/>
          </a:xfrm>
          <a:prstGeom prst="round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/>
              <a:t>Bi-LSTM</a:t>
            </a:r>
            <a:endParaRPr lang="en-GB" b="1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9332A07-4C6E-E6C3-6851-8BEDAF0AE498}"/>
              </a:ext>
            </a:extLst>
          </p:cNvPr>
          <p:cNvSpPr/>
          <p:nvPr/>
        </p:nvSpPr>
        <p:spPr>
          <a:xfrm>
            <a:off x="8396145" y="2387338"/>
            <a:ext cx="735291" cy="2083323"/>
          </a:xfrm>
          <a:prstGeom prst="round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/>
              <a:t>Bi-LSTM</a:t>
            </a:r>
            <a:endParaRPr lang="en-GB" b="1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578F0F2B-901E-50CD-6379-8AC71608C49F}"/>
              </a:ext>
            </a:extLst>
          </p:cNvPr>
          <p:cNvSpPr/>
          <p:nvPr/>
        </p:nvSpPr>
        <p:spPr>
          <a:xfrm>
            <a:off x="9581569" y="2387338"/>
            <a:ext cx="735291" cy="2083323"/>
          </a:xfrm>
          <a:prstGeom prst="round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/>
              <a:t>Bi-LSTM</a:t>
            </a:r>
            <a:endParaRPr lang="en-GB" b="1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C48C705-E08D-2BEA-7887-623F15753F1B}"/>
              </a:ext>
            </a:extLst>
          </p:cNvPr>
          <p:cNvSpPr/>
          <p:nvPr/>
        </p:nvSpPr>
        <p:spPr>
          <a:xfrm>
            <a:off x="10766990" y="2387337"/>
            <a:ext cx="735291" cy="208332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/>
              <a:t>Output</a:t>
            </a:r>
            <a:endParaRPr lang="en-GB" b="1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253DAD0-9A49-C504-6D89-3D2B49AC9599}"/>
              </a:ext>
            </a:extLst>
          </p:cNvPr>
          <p:cNvCxnSpPr>
            <a:cxnSpLocks/>
            <a:stCxn id="48" idx="3"/>
            <a:endCxn id="69" idx="1"/>
          </p:cNvCxnSpPr>
          <p:nvPr/>
        </p:nvCxnSpPr>
        <p:spPr>
          <a:xfrm>
            <a:off x="6760595" y="1560135"/>
            <a:ext cx="450128" cy="18688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3BDCFBE-6604-86A9-350C-BC69011D136D}"/>
              </a:ext>
            </a:extLst>
          </p:cNvPr>
          <p:cNvCxnSpPr>
            <a:cxnSpLocks/>
            <a:stCxn id="49" idx="3"/>
            <a:endCxn id="69" idx="1"/>
          </p:cNvCxnSpPr>
          <p:nvPr/>
        </p:nvCxnSpPr>
        <p:spPr>
          <a:xfrm flipV="1">
            <a:off x="6760591" y="3429000"/>
            <a:ext cx="450132" cy="12906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89C89F9-54B0-6944-0A8C-FBD9E2D10420}"/>
              </a:ext>
            </a:extLst>
          </p:cNvPr>
          <p:cNvCxnSpPr>
            <a:cxnSpLocks/>
            <a:stCxn id="69" idx="3"/>
            <a:endCxn id="72" idx="1"/>
          </p:cNvCxnSpPr>
          <p:nvPr/>
        </p:nvCxnSpPr>
        <p:spPr>
          <a:xfrm>
            <a:off x="7946014" y="3429000"/>
            <a:ext cx="4501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C933A1-A8C3-BAA4-2AF1-4E26B3DC778B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>
            <a:off x="9131436" y="3429000"/>
            <a:ext cx="45013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253513B-4ECE-724D-E603-73F70E354E34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 flipV="1">
            <a:off x="10316860" y="3428999"/>
            <a:ext cx="45013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64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41F5B79-B8FE-E6D2-118B-D22A0473ED57}"/>
              </a:ext>
            </a:extLst>
          </p:cNvPr>
          <p:cNvSpPr/>
          <p:nvPr/>
        </p:nvSpPr>
        <p:spPr>
          <a:xfrm>
            <a:off x="3263248" y="2387338"/>
            <a:ext cx="735291" cy="208332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/>
              <a:t>Landmark Features</a:t>
            </a:r>
            <a:endParaRPr lang="en-GB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B824956-3D71-3FD9-FFCB-E505F7DDC28C}"/>
              </a:ext>
            </a:extLst>
          </p:cNvPr>
          <p:cNvSpPr/>
          <p:nvPr/>
        </p:nvSpPr>
        <p:spPr>
          <a:xfrm>
            <a:off x="4448670" y="2387338"/>
            <a:ext cx="735291" cy="2083323"/>
          </a:xfrm>
          <a:prstGeom prst="round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/>
              <a:t>Bi-LSTM</a:t>
            </a:r>
            <a:endParaRPr lang="en-GB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1D2A2F-E0AC-D551-68B6-79867CF0851F}"/>
              </a:ext>
            </a:extLst>
          </p:cNvPr>
          <p:cNvSpPr/>
          <p:nvPr/>
        </p:nvSpPr>
        <p:spPr>
          <a:xfrm>
            <a:off x="5634092" y="2387338"/>
            <a:ext cx="735291" cy="2083323"/>
          </a:xfrm>
          <a:prstGeom prst="round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/>
              <a:t>Bi-LSTM</a:t>
            </a:r>
            <a:endParaRPr lang="en-GB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712630-3653-2591-10FC-3770BA2E8E18}"/>
              </a:ext>
            </a:extLst>
          </p:cNvPr>
          <p:cNvSpPr/>
          <p:nvPr/>
        </p:nvSpPr>
        <p:spPr>
          <a:xfrm>
            <a:off x="6819514" y="2387338"/>
            <a:ext cx="735291" cy="2083323"/>
          </a:xfrm>
          <a:prstGeom prst="round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/>
              <a:t>Bi-LSTM</a:t>
            </a:r>
            <a:endParaRPr lang="en-GB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88175D-B498-C446-2266-4AE0BBE56B0B}"/>
              </a:ext>
            </a:extLst>
          </p:cNvPr>
          <p:cNvSpPr/>
          <p:nvPr/>
        </p:nvSpPr>
        <p:spPr>
          <a:xfrm>
            <a:off x="8004937" y="2387337"/>
            <a:ext cx="735291" cy="208332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/>
              <a:t>Output</a:t>
            </a:r>
            <a:endParaRPr lang="en-GB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D8E95E-AC77-9905-36A5-BC90BA6734D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998539" y="3429000"/>
            <a:ext cx="4501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029D43-97CD-59B7-2205-68C748008A9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183961" y="3429000"/>
            <a:ext cx="4501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3667F1-9E7B-AC65-10C6-F8FE333E06F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369383" y="3429000"/>
            <a:ext cx="4501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FEBE21-3DAD-5538-487B-3225875E595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7554805" y="3428999"/>
            <a:ext cx="45013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31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8196E6FE-7F45-6F63-47CA-11FCDA181F7C}"/>
              </a:ext>
            </a:extLst>
          </p:cNvPr>
          <p:cNvSpPr/>
          <p:nvPr/>
        </p:nvSpPr>
        <p:spPr>
          <a:xfrm>
            <a:off x="867266" y="1602557"/>
            <a:ext cx="4741683" cy="3393649"/>
          </a:xfrm>
          <a:prstGeom prst="frame">
            <a:avLst>
              <a:gd name="adj1" fmla="val 6389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7717293-2BD6-E0A1-05AC-F4133DC69C3F}"/>
              </a:ext>
            </a:extLst>
          </p:cNvPr>
          <p:cNvSpPr/>
          <p:nvPr/>
        </p:nvSpPr>
        <p:spPr>
          <a:xfrm>
            <a:off x="6583053" y="1602557"/>
            <a:ext cx="4741683" cy="3393649"/>
          </a:xfrm>
          <a:prstGeom prst="frame">
            <a:avLst>
              <a:gd name="adj1" fmla="val 6389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5F0164-DB59-B186-97BF-2557A2D2561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5608949" y="3299382"/>
            <a:ext cx="974104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15F2DF-A49D-7C87-FE6E-093DCFCFCDA7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103695" y="3299381"/>
            <a:ext cx="763571" cy="1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D69D28-AF7B-DEA9-6890-DD3357BAC4F7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11324736" y="3299382"/>
            <a:ext cx="763569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E7F95426-2D6E-607A-DC5E-A25B4CAD4D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74" t="21993" r="30025" b="3505"/>
          <a:stretch/>
        </p:blipFill>
        <p:spPr>
          <a:xfrm>
            <a:off x="2064470" y="2175448"/>
            <a:ext cx="2011467" cy="22478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75CCC06-614A-F4CF-060E-1FB568B01F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74" t="21993" r="30025" b="3505"/>
          <a:stretch/>
        </p:blipFill>
        <p:spPr>
          <a:xfrm>
            <a:off x="8116065" y="2175447"/>
            <a:ext cx="2011467" cy="2247865"/>
          </a:xfrm>
          <a:prstGeom prst="rect">
            <a:avLst/>
          </a:prstGeom>
        </p:spPr>
      </p:pic>
      <p:sp>
        <p:nvSpPr>
          <p:cNvPr id="21" name="Frame 20">
            <a:extLst>
              <a:ext uri="{FF2B5EF4-FFF2-40B4-BE49-F238E27FC236}">
                <a16:creationId xmlns:a16="http://schemas.microsoft.com/office/drawing/2014/main" id="{E0F10798-280B-B8AB-9950-641ED88398DE}"/>
              </a:ext>
            </a:extLst>
          </p:cNvPr>
          <p:cNvSpPr/>
          <p:nvPr/>
        </p:nvSpPr>
        <p:spPr>
          <a:xfrm>
            <a:off x="8823489" y="3525625"/>
            <a:ext cx="575035" cy="386499"/>
          </a:xfrm>
          <a:prstGeom prst="frame">
            <a:avLst>
              <a:gd name="adj1" fmla="val 726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ABD073-60C5-3DC4-B388-FCB161D36B5E}"/>
              </a:ext>
            </a:extLst>
          </p:cNvPr>
          <p:cNvSpPr txBox="1"/>
          <p:nvPr/>
        </p:nvSpPr>
        <p:spPr>
          <a:xfrm>
            <a:off x="6806153" y="4423312"/>
            <a:ext cx="383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Words Spoken</a:t>
            </a:r>
            <a:r>
              <a:rPr lang="en-US" dirty="0">
                <a:solidFill>
                  <a:srgbClr val="FF0000"/>
                </a:solidFill>
              </a:rPr>
              <a:t>: My name is…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125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80C2D2-9AE2-5FE5-2B98-446C077FBB27}"/>
              </a:ext>
            </a:extLst>
          </p:cNvPr>
          <p:cNvGrpSpPr/>
          <p:nvPr/>
        </p:nvGrpSpPr>
        <p:grpSpPr>
          <a:xfrm>
            <a:off x="39962" y="205941"/>
            <a:ext cx="12036031" cy="5823473"/>
            <a:chOff x="39962" y="205941"/>
            <a:chExt cx="12036031" cy="582347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9476E07-751E-5FE6-7E4A-6066569EF390}"/>
                </a:ext>
              </a:extLst>
            </p:cNvPr>
            <p:cNvSpPr/>
            <p:nvPr/>
          </p:nvSpPr>
          <p:spPr>
            <a:xfrm rot="16200000">
              <a:off x="378937" y="2759025"/>
              <a:ext cx="789842" cy="1315705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shade val="30000"/>
                    <a:satMod val="115000"/>
                  </a:schemeClr>
                </a:gs>
                <a:gs pos="50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600" b="1" dirty="0"/>
                <a:t>Input Video Feed</a:t>
              </a:r>
              <a:endParaRPr lang="en-GB" sz="1600" b="1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BA1FA4F-733C-A3E6-ED40-181182144E54}"/>
                </a:ext>
              </a:extLst>
            </p:cNvPr>
            <p:cNvSpPr/>
            <p:nvPr/>
          </p:nvSpPr>
          <p:spPr>
            <a:xfrm rot="16200000">
              <a:off x="2152983" y="2759025"/>
              <a:ext cx="789842" cy="1315705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shade val="30000"/>
                    <a:satMod val="115000"/>
                  </a:schemeClr>
                </a:gs>
                <a:gs pos="50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600" b="1" dirty="0"/>
                <a:t>Get Landmarks</a:t>
              </a:r>
            </a:p>
            <a:p>
              <a:pPr algn="ctr"/>
              <a:r>
                <a:rPr lang="en-US" sz="1600" b="1" dirty="0"/>
                <a:t>(</a:t>
              </a:r>
              <a:r>
                <a:rPr lang="en-US" sz="1600" b="1" dirty="0" err="1"/>
                <a:t>MediaPipe</a:t>
              </a:r>
              <a:r>
                <a:rPr lang="en-US" sz="1600" b="1" dirty="0"/>
                <a:t>)</a:t>
              </a:r>
              <a:endParaRPr lang="en-GB" sz="1600" b="1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00215D5-3236-187B-23AE-6729E0D42ACA}"/>
                </a:ext>
              </a:extLst>
            </p:cNvPr>
            <p:cNvSpPr/>
            <p:nvPr/>
          </p:nvSpPr>
          <p:spPr>
            <a:xfrm rot="16200000">
              <a:off x="3927031" y="4011300"/>
              <a:ext cx="789842" cy="1315705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shade val="30000"/>
                    <a:satMod val="115000"/>
                  </a:schemeClr>
                </a:gs>
                <a:gs pos="50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600" b="1" dirty="0"/>
                <a:t>Find Mouth Crop</a:t>
              </a:r>
              <a:endParaRPr lang="en-GB" sz="1600" b="1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EE20C47-CA1F-EC84-A882-6E0BA322B97D}"/>
                </a:ext>
              </a:extLst>
            </p:cNvPr>
            <p:cNvSpPr/>
            <p:nvPr/>
          </p:nvSpPr>
          <p:spPr>
            <a:xfrm rot="16200000">
              <a:off x="3927031" y="1530994"/>
              <a:ext cx="789842" cy="1315705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shade val="30000"/>
                    <a:satMod val="115000"/>
                  </a:schemeClr>
                </a:gs>
                <a:gs pos="50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600" b="1" dirty="0"/>
                <a:t>Extract Lip-Only Landmarks</a:t>
              </a:r>
              <a:endParaRPr lang="en-GB" sz="1600" b="1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E172E16-59EC-35A2-8703-E5DE94351D8D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>
              <a:off x="1431710" y="3416878"/>
              <a:ext cx="458341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CE7BFE8-5896-CB00-8425-EE333BB860F1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3205758" y="3416878"/>
              <a:ext cx="458343" cy="125227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8E09314-2441-E6A1-2500-DB152EAC2029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 flipV="1">
              <a:off x="3205757" y="2188848"/>
              <a:ext cx="458343" cy="122803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ADF93C8-5471-A55F-DA61-54FBA08621AB}"/>
                </a:ext>
              </a:extLst>
            </p:cNvPr>
            <p:cNvSpPr/>
            <p:nvPr/>
          </p:nvSpPr>
          <p:spPr>
            <a:xfrm rot="16200000">
              <a:off x="7475125" y="2768350"/>
              <a:ext cx="789842" cy="1315705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600" b="1" dirty="0"/>
                <a:t>Pass Through ANN</a:t>
              </a:r>
              <a:endParaRPr lang="en-GB" sz="1600" b="1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FFAAE09-8249-01CE-7278-2F60BF7A4F09}"/>
                </a:ext>
              </a:extLst>
            </p:cNvPr>
            <p:cNvSpPr/>
            <p:nvPr/>
          </p:nvSpPr>
          <p:spPr>
            <a:xfrm rot="16200000">
              <a:off x="9249172" y="2759026"/>
              <a:ext cx="789842" cy="1315705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600" b="1" dirty="0"/>
                <a:t>Process Output</a:t>
              </a:r>
              <a:endParaRPr lang="en-GB" sz="1600" b="1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7F85C71-F05B-8684-4C4E-6734125CBFBF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flipV="1">
              <a:off x="8527899" y="3416880"/>
              <a:ext cx="458342" cy="932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EF437FD-35E4-A00C-4827-E99E3522029A}"/>
                </a:ext>
              </a:extLst>
            </p:cNvPr>
            <p:cNvSpPr/>
            <p:nvPr/>
          </p:nvSpPr>
          <p:spPr>
            <a:xfrm rot="16200000">
              <a:off x="11023220" y="2759024"/>
              <a:ext cx="789842" cy="1315705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600" b="1" dirty="0"/>
                <a:t>Display Identified Word</a:t>
              </a:r>
              <a:endParaRPr lang="en-GB" sz="1600" b="1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714DA13-1244-1C46-119B-14EAE605E319}"/>
                </a:ext>
              </a:extLst>
            </p:cNvPr>
            <p:cNvCxnSpPr>
              <a:cxnSpLocks/>
              <a:stCxn id="11" idx="2"/>
              <a:endCxn id="16" idx="0"/>
            </p:cNvCxnSpPr>
            <p:nvPr/>
          </p:nvCxnSpPr>
          <p:spPr>
            <a:xfrm flipV="1">
              <a:off x="10301946" y="3416877"/>
              <a:ext cx="458343" cy="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6C15E9E-99D5-B7FC-D81E-8E940DEFC781}"/>
                </a:ext>
              </a:extLst>
            </p:cNvPr>
            <p:cNvSpPr/>
            <p:nvPr/>
          </p:nvSpPr>
          <p:spPr>
            <a:xfrm rot="16200000">
              <a:off x="5701078" y="1530994"/>
              <a:ext cx="789842" cy="1315705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shade val="30000"/>
                    <a:satMod val="115000"/>
                  </a:schemeClr>
                </a:gs>
                <a:gs pos="50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600" b="1" dirty="0" err="1"/>
                <a:t>Normalise</a:t>
              </a:r>
              <a:r>
                <a:rPr lang="en-US" sz="1600" b="1" dirty="0"/>
                <a:t> Landmarks</a:t>
              </a:r>
              <a:endParaRPr lang="en-GB" sz="1600" b="1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179611C-FA7F-EB7A-2EBA-B0F2F36D2E1B}"/>
                </a:ext>
              </a:extLst>
            </p:cNvPr>
            <p:cNvCxnSpPr>
              <a:cxnSpLocks/>
              <a:stCxn id="6" idx="2"/>
              <a:endCxn id="18" idx="0"/>
            </p:cNvCxnSpPr>
            <p:nvPr/>
          </p:nvCxnSpPr>
          <p:spPr>
            <a:xfrm>
              <a:off x="4979805" y="2188848"/>
              <a:ext cx="45834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7070E84-6CA3-4283-F586-C1F5A027A34C}"/>
                </a:ext>
              </a:extLst>
            </p:cNvPr>
            <p:cNvCxnSpPr>
              <a:cxnSpLocks/>
              <a:stCxn id="18" idx="2"/>
              <a:endCxn id="10" idx="0"/>
            </p:cNvCxnSpPr>
            <p:nvPr/>
          </p:nvCxnSpPr>
          <p:spPr>
            <a:xfrm>
              <a:off x="6753852" y="2188848"/>
              <a:ext cx="458342" cy="123735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1C558C9-7219-A24F-E312-CE45594FA444}"/>
                </a:ext>
              </a:extLst>
            </p:cNvPr>
            <p:cNvSpPr/>
            <p:nvPr/>
          </p:nvSpPr>
          <p:spPr>
            <a:xfrm rot="16200000">
              <a:off x="5701078" y="4011301"/>
              <a:ext cx="789842" cy="1315705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shade val="30000"/>
                    <a:satMod val="115000"/>
                  </a:schemeClr>
                </a:gs>
                <a:gs pos="50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600" b="1" dirty="0"/>
                <a:t>Feature Extraction</a:t>
              </a:r>
              <a:endParaRPr lang="en-GB" sz="16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A7DEE68-0A88-2990-AA46-7C3FCE4E70DC}"/>
                </a:ext>
              </a:extLst>
            </p:cNvPr>
            <p:cNvCxnSpPr>
              <a:cxnSpLocks/>
              <a:stCxn id="21" idx="2"/>
              <a:endCxn id="10" idx="0"/>
            </p:cNvCxnSpPr>
            <p:nvPr/>
          </p:nvCxnSpPr>
          <p:spPr>
            <a:xfrm flipV="1">
              <a:off x="6753852" y="3426202"/>
              <a:ext cx="458342" cy="124295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43E4AEA-B073-0F25-600A-BC03801D060E}"/>
                </a:ext>
              </a:extLst>
            </p:cNvPr>
            <p:cNvCxnSpPr>
              <a:cxnSpLocks/>
              <a:stCxn id="5" idx="2"/>
              <a:endCxn id="21" idx="0"/>
            </p:cNvCxnSpPr>
            <p:nvPr/>
          </p:nvCxnSpPr>
          <p:spPr>
            <a:xfrm>
              <a:off x="4979805" y="4669153"/>
              <a:ext cx="458342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0247002-1E58-355E-627A-E516AFDAA9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474" t="21993" r="30025" b="3505"/>
            <a:stretch/>
          </p:blipFill>
          <p:spPr>
            <a:xfrm>
              <a:off x="39962" y="4389120"/>
              <a:ext cx="1467792" cy="1640294"/>
            </a:xfrm>
            <a:prstGeom prst="rect">
              <a:avLst/>
            </a:prstGeom>
          </p:spPr>
        </p:pic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2A9ED74-50B0-8054-C057-F425BEF3DA2E}"/>
                </a:ext>
              </a:extLst>
            </p:cNvPr>
            <p:cNvCxnSpPr>
              <a:cxnSpLocks/>
              <a:stCxn id="26" idx="0"/>
              <a:endCxn id="3" idx="1"/>
            </p:cNvCxnSpPr>
            <p:nvPr/>
          </p:nvCxnSpPr>
          <p:spPr>
            <a:xfrm flipV="1">
              <a:off x="773858" y="3811799"/>
              <a:ext cx="1" cy="577321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FE3A010-512B-A931-9CC1-A47F4D01DC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474" t="21993" r="30025" b="3505"/>
            <a:stretch/>
          </p:blipFill>
          <p:spPr>
            <a:xfrm>
              <a:off x="1814008" y="205941"/>
              <a:ext cx="1467792" cy="1640294"/>
            </a:xfrm>
            <a:prstGeom prst="rect">
              <a:avLst/>
            </a:prstGeom>
          </p:spPr>
        </p:pic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83E5A34C-27EB-1C78-4E2E-9FAA9800B006}"/>
                </a:ext>
              </a:extLst>
            </p:cNvPr>
            <p:cNvCxnSpPr>
              <a:cxnSpLocks/>
              <a:stCxn id="4" idx="3"/>
              <a:endCxn id="79" idx="2"/>
            </p:cNvCxnSpPr>
            <p:nvPr/>
          </p:nvCxnSpPr>
          <p:spPr>
            <a:xfrm flipH="1" flipV="1">
              <a:off x="2547904" y="1846235"/>
              <a:ext cx="1" cy="1175722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47E3D8C3-E884-B2CD-D325-AA1667D100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474" t="21993" r="30025" b="3505"/>
            <a:stretch/>
          </p:blipFill>
          <p:spPr>
            <a:xfrm>
              <a:off x="3772507" y="2812186"/>
              <a:ext cx="1098886" cy="1228032"/>
            </a:xfrm>
            <a:prstGeom prst="rect">
              <a:avLst/>
            </a:prstGeom>
          </p:spPr>
        </p:pic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3843F281-6C69-649F-5F5F-CF15901F2D59}"/>
                </a:ext>
              </a:extLst>
            </p:cNvPr>
            <p:cNvCxnSpPr>
              <a:cxnSpLocks/>
              <a:stCxn id="86" idx="0"/>
              <a:endCxn id="6" idx="1"/>
            </p:cNvCxnSpPr>
            <p:nvPr/>
          </p:nvCxnSpPr>
          <p:spPr>
            <a:xfrm flipV="1">
              <a:off x="4321950" y="2583768"/>
              <a:ext cx="3" cy="228418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FD670D6-B370-7C8A-D8CA-CFF41D8B8B2D}"/>
                </a:ext>
              </a:extLst>
            </p:cNvPr>
            <p:cNvCxnSpPr>
              <a:cxnSpLocks/>
              <a:stCxn id="5" idx="3"/>
              <a:endCxn id="86" idx="2"/>
            </p:cNvCxnSpPr>
            <p:nvPr/>
          </p:nvCxnSpPr>
          <p:spPr>
            <a:xfrm flipH="1" flipV="1">
              <a:off x="4321950" y="4040218"/>
              <a:ext cx="3" cy="234014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4" name="Circle: Hollow 83">
              <a:extLst>
                <a:ext uri="{FF2B5EF4-FFF2-40B4-BE49-F238E27FC236}">
                  <a16:creationId xmlns:a16="http://schemas.microsoft.com/office/drawing/2014/main" id="{944CEFCD-FBC5-CBEA-BD99-FD59500FB5D5}"/>
                </a:ext>
              </a:extLst>
            </p:cNvPr>
            <p:cNvSpPr/>
            <p:nvPr/>
          </p:nvSpPr>
          <p:spPr>
            <a:xfrm>
              <a:off x="2126264" y="407596"/>
              <a:ext cx="843280" cy="1297594"/>
            </a:xfrm>
            <a:prstGeom prst="donut">
              <a:avLst>
                <a:gd name="adj" fmla="val 677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7" name="Frame 86">
              <a:extLst>
                <a:ext uri="{FF2B5EF4-FFF2-40B4-BE49-F238E27FC236}">
                  <a16:creationId xmlns:a16="http://schemas.microsoft.com/office/drawing/2014/main" id="{432B9CA2-224F-B5BC-6EA0-E0CEDD7CC073}"/>
                </a:ext>
              </a:extLst>
            </p:cNvPr>
            <p:cNvSpPr/>
            <p:nvPr/>
          </p:nvSpPr>
          <p:spPr>
            <a:xfrm>
              <a:off x="4110703" y="3521410"/>
              <a:ext cx="410759" cy="299714"/>
            </a:xfrm>
            <a:prstGeom prst="frame">
              <a:avLst>
                <a:gd name="adj1" fmla="val 726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07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A7B4E64-CBC2-2793-4DBD-6FB1E341784A}"/>
              </a:ext>
            </a:extLst>
          </p:cNvPr>
          <p:cNvGrpSpPr/>
          <p:nvPr/>
        </p:nvGrpSpPr>
        <p:grpSpPr>
          <a:xfrm>
            <a:off x="2905236" y="859134"/>
            <a:ext cx="6381527" cy="5139731"/>
            <a:chOff x="2588564" y="1562727"/>
            <a:chExt cx="6381527" cy="513973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354B44-39B1-597F-8789-4417278BF338}"/>
                </a:ext>
              </a:extLst>
            </p:cNvPr>
            <p:cNvGrpSpPr/>
            <p:nvPr/>
          </p:nvGrpSpPr>
          <p:grpSpPr>
            <a:xfrm>
              <a:off x="4919986" y="2158738"/>
              <a:ext cx="2187114" cy="4543720"/>
              <a:chOff x="4646609" y="1423447"/>
              <a:chExt cx="2187114" cy="454372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B04F921-0828-6FCF-66F9-8DDEA7A73F61}"/>
                  </a:ext>
                </a:extLst>
              </p:cNvPr>
              <p:cNvSpPr/>
              <p:nvPr/>
            </p:nvSpPr>
            <p:spPr>
              <a:xfrm>
                <a:off x="4949857" y="1423447"/>
                <a:ext cx="1201917" cy="111236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AB0BC71-0A0D-5C69-7CF7-944FA6DF9951}"/>
                  </a:ext>
                </a:extLst>
              </p:cNvPr>
              <p:cNvSpPr/>
              <p:nvPr/>
            </p:nvSpPr>
            <p:spPr>
              <a:xfrm>
                <a:off x="5005633" y="2535810"/>
                <a:ext cx="1090367" cy="2017336"/>
              </a:xfrm>
              <a:prstGeom prst="roundRect">
                <a:avLst>
                  <a:gd name="adj" fmla="val 3309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BB99091C-63D3-F1D6-9409-73402BB0A06C}"/>
                  </a:ext>
                </a:extLst>
              </p:cNvPr>
              <p:cNvSpPr/>
              <p:nvPr/>
            </p:nvSpPr>
            <p:spPr>
              <a:xfrm>
                <a:off x="5099902" y="4411744"/>
                <a:ext cx="348792" cy="155542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B5F518B-F989-B766-2D4E-2F7D2EB52F2E}"/>
                  </a:ext>
                </a:extLst>
              </p:cNvPr>
              <p:cNvSpPr/>
              <p:nvPr/>
            </p:nvSpPr>
            <p:spPr>
              <a:xfrm>
                <a:off x="5638407" y="4411744"/>
                <a:ext cx="348792" cy="155542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BDFC516-0E01-F9CC-271C-00854999537D}"/>
                  </a:ext>
                </a:extLst>
              </p:cNvPr>
              <p:cNvSpPr/>
              <p:nvPr/>
            </p:nvSpPr>
            <p:spPr>
              <a:xfrm rot="1818510">
                <a:off x="4646609" y="2699323"/>
                <a:ext cx="348792" cy="81268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0428A54E-9562-7A5A-C6FF-2C5849407145}"/>
                  </a:ext>
                </a:extLst>
              </p:cNvPr>
              <p:cNvSpPr/>
              <p:nvPr/>
            </p:nvSpPr>
            <p:spPr>
              <a:xfrm rot="8173623">
                <a:off x="4646609" y="3138138"/>
                <a:ext cx="348792" cy="81268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2AD8733-40E0-0370-5B95-C75920DF7E81}"/>
                  </a:ext>
                </a:extLst>
              </p:cNvPr>
              <p:cNvSpPr/>
              <p:nvPr/>
            </p:nvSpPr>
            <p:spPr>
              <a:xfrm rot="7688190">
                <a:off x="6236941" y="1836247"/>
                <a:ext cx="324220" cy="8693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C245261C-9AAE-9137-0DA2-E164E2EBBD53}"/>
                  </a:ext>
                </a:extLst>
              </p:cNvPr>
              <p:cNvSpPr/>
              <p:nvPr/>
            </p:nvSpPr>
            <p:spPr>
              <a:xfrm rot="14043303">
                <a:off x="6198230" y="2129586"/>
                <a:ext cx="340633" cy="92028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15ECC0-BFC4-908D-ED1E-3DFBB18D3AA5}"/>
                </a:ext>
              </a:extLst>
            </p:cNvPr>
            <p:cNvSpPr txBox="1"/>
            <p:nvPr/>
          </p:nvSpPr>
          <p:spPr>
            <a:xfrm rot="578945">
              <a:off x="2588564" y="3743714"/>
              <a:ext cx="3029188" cy="923330"/>
            </a:xfrm>
            <a:prstGeom prst="rect">
              <a:avLst/>
            </a:prstGeom>
            <a:noFill/>
            <a:scene3d>
              <a:camera prst="isometricLeftDown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5400" b="1" dirty="0"/>
                <a:t>ABOUT</a:t>
              </a:r>
              <a:endParaRPr lang="en-GB" sz="54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2D52B6-B19A-7BBD-0380-7B670427CC52}"/>
                </a:ext>
              </a:extLst>
            </p:cNvPr>
            <p:cNvSpPr txBox="1"/>
            <p:nvPr/>
          </p:nvSpPr>
          <p:spPr>
            <a:xfrm rot="20615508">
              <a:off x="2685974" y="1637444"/>
              <a:ext cx="2834369" cy="923330"/>
            </a:xfrm>
            <a:prstGeom prst="rect">
              <a:avLst/>
            </a:prstGeom>
            <a:noFill/>
            <a:scene3d>
              <a:camera prst="orthographicFront">
                <a:rot lat="20699998" lon="12899976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5400" b="1" dirty="0"/>
                <a:t>CHANCE</a:t>
              </a:r>
              <a:endParaRPr lang="en-GB" sz="54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2FAAAD0-1FBC-FC8C-8D54-F2B3C7BB4D53}"/>
                </a:ext>
              </a:extLst>
            </p:cNvPr>
            <p:cNvSpPr txBox="1"/>
            <p:nvPr/>
          </p:nvSpPr>
          <p:spPr>
            <a:xfrm>
              <a:off x="6447607" y="3497686"/>
              <a:ext cx="2522484" cy="923330"/>
            </a:xfrm>
            <a:prstGeom prst="rect">
              <a:avLst/>
            </a:prstGeom>
            <a:noFill/>
            <a:scene3d>
              <a:camera prst="isometricOffAxis2Right">
                <a:rot lat="1042009" lon="18704065" rev="288413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5400" b="1" dirty="0"/>
                <a:t>FAMILY</a:t>
              </a:r>
              <a:endParaRPr lang="en-GB" sz="54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552A11-2A55-F9D1-14FA-C57D237C4B18}"/>
                </a:ext>
              </a:extLst>
            </p:cNvPr>
            <p:cNvSpPr txBox="1"/>
            <p:nvPr/>
          </p:nvSpPr>
          <p:spPr>
            <a:xfrm flipH="1">
              <a:off x="5722071" y="1562727"/>
              <a:ext cx="3002496" cy="923330"/>
            </a:xfrm>
            <a:prstGeom prst="rect">
              <a:avLst/>
            </a:prstGeom>
            <a:noFill/>
            <a:scene3d>
              <a:camera prst="perspectiveContrastingRightFacing">
                <a:rot lat="1148590" lon="13656186" rev="20961446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5400" b="1" dirty="0"/>
                <a:t>BELIEVE</a:t>
              </a:r>
              <a:endParaRPr lang="en-GB" sz="5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8973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Pay</dc:creator>
  <cp:lastModifiedBy>Jack Pay</cp:lastModifiedBy>
  <cp:revision>33</cp:revision>
  <dcterms:created xsi:type="dcterms:W3CDTF">2024-03-18T17:30:18Z</dcterms:created>
  <dcterms:modified xsi:type="dcterms:W3CDTF">2024-03-19T15:45:57Z</dcterms:modified>
</cp:coreProperties>
</file>