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40D1-4631-44F4-9CB8-BFF8A7E34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BA788-C622-4FD4-AE66-488EA6914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574BE-1805-4B56-9AD8-CCADE2A9A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CD33-8006-4ECA-8189-5BBFAA6C1AEE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689EB-BFA5-43AD-983D-93693C8F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3AAA1-9F0E-434C-9D48-4D654C09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4B67-DA58-4148-8937-844F58A12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74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4C90-F116-438D-96DD-2B833B62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68E51-C856-4DD8-8909-63F2C3FF4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0812F-E208-4708-8817-C14F5350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CD33-8006-4ECA-8189-5BBFAA6C1AEE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BB3AA-A4D7-41DD-944C-A03630C0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2B9D7-01A9-48C8-94F6-1F1DD2C7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4B67-DA58-4148-8937-844F58A12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41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C2C742-E9A4-442F-B41F-ED34408C5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09B14-81CA-4192-B593-181100E21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3D648-AECC-4F38-8EC7-AA98B0EF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CD33-8006-4ECA-8189-5BBFAA6C1AEE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F5311-DB14-4DE9-AC50-23807C67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BD6A5-1F74-4A25-AE1E-4564A62D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4B67-DA58-4148-8937-844F58A12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37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732E-5C05-44D9-A176-C82319212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53749-384F-4BF2-9854-FCDF2477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65208-4D33-43CD-A3B4-16BE9C613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CD33-8006-4ECA-8189-5BBFAA6C1AEE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FCC3B-5CB6-4A06-A38B-C479C2E4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5FFCE-C8CD-45D9-A060-57C667598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4B67-DA58-4148-8937-844F58A12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03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5D02-8B8D-4758-9DCD-85E86F7B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8D0EE-5601-4590-B059-8E1F39AC1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77A8A-7FE2-45DE-87F7-13357726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CD33-8006-4ECA-8189-5BBFAA6C1AEE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BF577-8875-4A2B-817D-E568DF0D7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5C6B1-2B16-439C-8620-C0AF3B31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4B67-DA58-4148-8937-844F58A12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03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92DDD-BF73-458E-8DA4-B16F7732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F1EA8-E3F3-41DA-8F0B-8DC14D37F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8872A-E1D8-4557-B22A-E62370028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B0B96-6928-4172-A0B2-47D22F2E8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CD33-8006-4ECA-8189-5BBFAA6C1AEE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1F272-EF13-4A94-988A-FC5967FC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47B11-2F86-4490-A297-ACC9A802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4B67-DA58-4148-8937-844F58A12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68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89E59-FCC5-4A00-A95D-7A60FF411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595CD-350F-4C34-9F48-303C81221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46026-A3DE-4CA5-B097-396A04ECC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69B475-25B0-4B4D-BB85-91BB8EBC8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CC377-2ADB-4737-BD89-3F11014BA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F1035C-E56B-43A2-AD2D-08F2823E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CD33-8006-4ECA-8189-5BBFAA6C1AEE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D59C83-F06E-4679-8AF6-5F83E53D5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BF3C67-8635-4251-92F8-0AFE82EF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4B67-DA58-4148-8937-844F58A12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65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3971-460D-404B-B09B-8E011399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6063D-6827-401B-B90E-0CB06F2C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CD33-8006-4ECA-8189-5BBFAA6C1AEE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752EF-E80F-4F6C-B4FD-D96034C7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18423-69F0-45FF-9F0C-23CFAD1C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4B67-DA58-4148-8937-844F58A12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68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80D89-DF52-48E6-ADBC-DCBF4547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CD33-8006-4ECA-8189-5BBFAA6C1AEE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D3C76-D1FE-4FF1-87C0-8AB8AA885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8F14D-03F2-4BB6-9719-E1253226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4B67-DA58-4148-8937-844F58A12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76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48658-CBA0-43E0-A6D4-42161B9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22461-1211-4D22-A532-7C6012A2A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1ABBA-0D51-415D-97A1-44EFDD7DF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16F9E-A490-4154-A996-7AFD6891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CD33-8006-4ECA-8189-5BBFAA6C1AEE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D002B-1B7B-409E-8E20-699B7DC4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4B472-54F2-4C2C-B02B-6D997307C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4B67-DA58-4148-8937-844F58A12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1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F34B-ACF1-43B2-9CE3-9EBAC70FC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13A463-0E35-4DE2-A1C3-44B8A1800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5DAC9-177E-4CAC-BDE9-A64D5FAF3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C391E-E1F1-4B2C-8FED-133FA6A9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CD33-8006-4ECA-8189-5BBFAA6C1AEE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C1F29-BB95-443A-8F89-6D1CB5A1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2A07D-F7A5-4E62-B108-BDE86D938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4B67-DA58-4148-8937-844F58A12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8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5CDCF-F7A5-40A0-95E8-665121344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4F3BA-DB29-45A3-8E46-D5CE4CD9A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6C63A-76A8-4AB8-9C57-CCAFAD5A7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9CD33-8006-4ECA-8189-5BBFAA6C1AEE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40B8A-736D-40A2-AEBC-5D2334C3D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517C7-CF1B-4B5F-B670-EC48AB345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A4B67-DA58-4148-8937-844F58A12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01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C3EF4AB-B3B6-454D-AE7D-44AF7401ED9A}"/>
              </a:ext>
            </a:extLst>
          </p:cNvPr>
          <p:cNvSpPr/>
          <p:nvPr/>
        </p:nvSpPr>
        <p:spPr>
          <a:xfrm>
            <a:off x="4049042" y="1427002"/>
            <a:ext cx="469782" cy="46978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088185-7812-4A3A-9913-F548C8246C5C}"/>
              </a:ext>
            </a:extLst>
          </p:cNvPr>
          <p:cNvSpPr/>
          <p:nvPr/>
        </p:nvSpPr>
        <p:spPr>
          <a:xfrm>
            <a:off x="3203082" y="2515525"/>
            <a:ext cx="469782" cy="469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B5ACE7-B6DA-489D-B9CA-45C902F0CC4D}"/>
              </a:ext>
            </a:extLst>
          </p:cNvPr>
          <p:cNvSpPr/>
          <p:nvPr/>
        </p:nvSpPr>
        <p:spPr>
          <a:xfrm>
            <a:off x="5391327" y="2045743"/>
            <a:ext cx="469782" cy="469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5B7F83-ED44-4A2A-A4B6-896BC3650B11}"/>
              </a:ext>
            </a:extLst>
          </p:cNvPr>
          <p:cNvSpPr/>
          <p:nvPr/>
        </p:nvSpPr>
        <p:spPr>
          <a:xfrm>
            <a:off x="5460125" y="2985307"/>
            <a:ext cx="469782" cy="469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3E4781-59DF-4A8E-A0CC-F62517CDC60A}"/>
              </a:ext>
            </a:extLst>
          </p:cNvPr>
          <p:cNvSpPr/>
          <p:nvPr/>
        </p:nvSpPr>
        <p:spPr>
          <a:xfrm>
            <a:off x="3723205" y="3388449"/>
            <a:ext cx="469782" cy="469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E25B84-30BC-423A-BABA-61F3A80DEE25}"/>
              </a:ext>
            </a:extLst>
          </p:cNvPr>
          <p:cNvSpPr/>
          <p:nvPr/>
        </p:nvSpPr>
        <p:spPr>
          <a:xfrm>
            <a:off x="4718813" y="3579766"/>
            <a:ext cx="469782" cy="46978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E8D65D7-9EE3-44F4-87CB-0DAF179F2D7B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3604066" y="1827986"/>
            <a:ext cx="513774" cy="7563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13A135-8FDC-4337-AD46-30EF73D12CC8}"/>
              </a:ext>
            </a:extLst>
          </p:cNvPr>
          <p:cNvCxnSpPr>
            <a:stCxn id="5" idx="4"/>
            <a:endCxn id="10" idx="1"/>
          </p:cNvCxnSpPr>
          <p:nvPr/>
        </p:nvCxnSpPr>
        <p:spPr>
          <a:xfrm>
            <a:off x="3437973" y="2985307"/>
            <a:ext cx="354030" cy="4719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43F1380-E75C-4BC1-93DC-6DE77F24A0F6}"/>
              </a:ext>
            </a:extLst>
          </p:cNvPr>
          <p:cNvCxnSpPr>
            <a:stCxn id="10" idx="5"/>
            <a:endCxn id="11" idx="2"/>
          </p:cNvCxnSpPr>
          <p:nvPr/>
        </p:nvCxnSpPr>
        <p:spPr>
          <a:xfrm>
            <a:off x="4124189" y="3789433"/>
            <a:ext cx="594624" cy="2522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FD90B7-5211-4C5A-96BD-8CAF2A1B818B}"/>
              </a:ext>
            </a:extLst>
          </p:cNvPr>
          <p:cNvCxnSpPr>
            <a:stCxn id="11" idx="6"/>
            <a:endCxn id="8" idx="3"/>
          </p:cNvCxnSpPr>
          <p:nvPr/>
        </p:nvCxnSpPr>
        <p:spPr>
          <a:xfrm flipV="1">
            <a:off x="5188595" y="3386291"/>
            <a:ext cx="340328" cy="4283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3A6F3D2-857A-41D9-B951-5CDEDF9A4E05}"/>
              </a:ext>
            </a:extLst>
          </p:cNvPr>
          <p:cNvCxnSpPr>
            <a:stCxn id="8" idx="0"/>
            <a:endCxn id="6" idx="4"/>
          </p:cNvCxnSpPr>
          <p:nvPr/>
        </p:nvCxnSpPr>
        <p:spPr>
          <a:xfrm flipH="1" flipV="1">
            <a:off x="5626218" y="2515525"/>
            <a:ext cx="68798" cy="46978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3D913FB-D859-4B92-9324-17E4BF42ADC9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4450026" y="1827986"/>
            <a:ext cx="1078897" cy="122611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B72D82-285B-4CC4-9A54-C1793E196F3A}"/>
              </a:ext>
            </a:extLst>
          </p:cNvPr>
          <p:cNvCxnSpPr>
            <a:stCxn id="4" idx="6"/>
            <a:endCxn id="6" idx="1"/>
          </p:cNvCxnSpPr>
          <p:nvPr/>
        </p:nvCxnSpPr>
        <p:spPr>
          <a:xfrm>
            <a:off x="4518824" y="1661893"/>
            <a:ext cx="941301" cy="4526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88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4305B716-728B-4AD2-8E0A-12FE03EBDA5C}"/>
              </a:ext>
            </a:extLst>
          </p:cNvPr>
          <p:cNvGrpSpPr/>
          <p:nvPr/>
        </p:nvGrpSpPr>
        <p:grpSpPr>
          <a:xfrm>
            <a:off x="1268887" y="746993"/>
            <a:ext cx="2726825" cy="2622546"/>
            <a:chOff x="878982" y="734852"/>
            <a:chExt cx="2726825" cy="262254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C3EF4AB-B3B6-454D-AE7D-44AF7401ED9A}"/>
                </a:ext>
              </a:extLst>
            </p:cNvPr>
            <p:cNvSpPr/>
            <p:nvPr/>
          </p:nvSpPr>
          <p:spPr>
            <a:xfrm>
              <a:off x="1724942" y="734852"/>
              <a:ext cx="469782" cy="46978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C088185-7812-4A3A-9913-F548C8246C5C}"/>
                </a:ext>
              </a:extLst>
            </p:cNvPr>
            <p:cNvSpPr/>
            <p:nvPr/>
          </p:nvSpPr>
          <p:spPr>
            <a:xfrm>
              <a:off x="878982" y="1823375"/>
              <a:ext cx="469782" cy="4697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CB5ACE7-B6DA-489D-B9CA-45C902F0CC4D}"/>
                </a:ext>
              </a:extLst>
            </p:cNvPr>
            <p:cNvSpPr/>
            <p:nvPr/>
          </p:nvSpPr>
          <p:spPr>
            <a:xfrm>
              <a:off x="3067227" y="1353593"/>
              <a:ext cx="469782" cy="46978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A5B7F83-ED44-4A2A-A4B6-896BC3650B11}"/>
                </a:ext>
              </a:extLst>
            </p:cNvPr>
            <p:cNvSpPr/>
            <p:nvPr/>
          </p:nvSpPr>
          <p:spPr>
            <a:xfrm>
              <a:off x="3136025" y="2293157"/>
              <a:ext cx="469782" cy="46978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03E4781-59DF-4A8E-A0CC-F62517CDC60A}"/>
                </a:ext>
              </a:extLst>
            </p:cNvPr>
            <p:cNvSpPr/>
            <p:nvPr/>
          </p:nvSpPr>
          <p:spPr>
            <a:xfrm>
              <a:off x="1399105" y="2696299"/>
              <a:ext cx="469782" cy="4697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AE25B84-30BC-423A-BABA-61F3A80DEE25}"/>
                </a:ext>
              </a:extLst>
            </p:cNvPr>
            <p:cNvSpPr/>
            <p:nvPr/>
          </p:nvSpPr>
          <p:spPr>
            <a:xfrm>
              <a:off x="2394713" y="2887616"/>
              <a:ext cx="469782" cy="46978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E8D65D7-9EE3-44F4-87CB-0DAF179F2D7B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 flipH="1">
              <a:off x="1279966" y="1135836"/>
              <a:ext cx="513774" cy="75633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613A135-8FDC-4337-AD46-30EF73D12CC8}"/>
                </a:ext>
              </a:extLst>
            </p:cNvPr>
            <p:cNvCxnSpPr>
              <a:stCxn id="5" idx="4"/>
              <a:endCxn id="10" idx="1"/>
            </p:cNvCxnSpPr>
            <p:nvPr/>
          </p:nvCxnSpPr>
          <p:spPr>
            <a:xfrm>
              <a:off x="1113873" y="2293157"/>
              <a:ext cx="354030" cy="47194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43F1380-E75C-4BC1-93DC-6DE77F24A0F6}"/>
                </a:ext>
              </a:extLst>
            </p:cNvPr>
            <p:cNvCxnSpPr>
              <a:stCxn id="10" idx="5"/>
              <a:endCxn id="11" idx="2"/>
            </p:cNvCxnSpPr>
            <p:nvPr/>
          </p:nvCxnSpPr>
          <p:spPr>
            <a:xfrm>
              <a:off x="1800089" y="3097283"/>
              <a:ext cx="594624" cy="2522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AFD90B7-5211-4C5A-96BD-8CAF2A1B818B}"/>
                </a:ext>
              </a:extLst>
            </p:cNvPr>
            <p:cNvCxnSpPr>
              <a:stCxn id="11" idx="6"/>
              <a:endCxn id="8" idx="3"/>
            </p:cNvCxnSpPr>
            <p:nvPr/>
          </p:nvCxnSpPr>
          <p:spPr>
            <a:xfrm flipV="1">
              <a:off x="2864495" y="2694141"/>
              <a:ext cx="340328" cy="428366"/>
            </a:xfrm>
            <a:prstGeom prst="line">
              <a:avLst/>
            </a:prstGeom>
            <a:ln w="12700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3A6F3D2-857A-41D9-B951-5CDEDF9A4E05}"/>
                </a:ext>
              </a:extLst>
            </p:cNvPr>
            <p:cNvCxnSpPr>
              <a:stCxn id="8" idx="0"/>
              <a:endCxn id="6" idx="4"/>
            </p:cNvCxnSpPr>
            <p:nvPr/>
          </p:nvCxnSpPr>
          <p:spPr>
            <a:xfrm flipH="1" flipV="1">
              <a:off x="3302118" y="1823375"/>
              <a:ext cx="68798" cy="469782"/>
            </a:xfrm>
            <a:prstGeom prst="line">
              <a:avLst/>
            </a:prstGeom>
            <a:ln w="12700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3D913FB-D859-4B92-9324-17E4BF42ADC9}"/>
                </a:ext>
              </a:extLst>
            </p:cNvPr>
            <p:cNvCxnSpPr>
              <a:cxnSpLocks/>
              <a:stCxn id="4" idx="5"/>
              <a:endCxn id="8" idx="1"/>
            </p:cNvCxnSpPr>
            <p:nvPr/>
          </p:nvCxnSpPr>
          <p:spPr>
            <a:xfrm>
              <a:off x="2125926" y="1135836"/>
              <a:ext cx="1078897" cy="122611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BB72D82-285B-4CC4-9A54-C1793E196F3A}"/>
                </a:ext>
              </a:extLst>
            </p:cNvPr>
            <p:cNvCxnSpPr>
              <a:stCxn id="4" idx="6"/>
              <a:endCxn id="6" idx="1"/>
            </p:cNvCxnSpPr>
            <p:nvPr/>
          </p:nvCxnSpPr>
          <p:spPr>
            <a:xfrm>
              <a:off x="2194724" y="969743"/>
              <a:ext cx="941301" cy="452648"/>
            </a:xfrm>
            <a:prstGeom prst="line">
              <a:avLst/>
            </a:prstGeom>
            <a:ln w="12700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B5CCCB9-ACD9-45ED-9C60-77211FEF9CD7}"/>
              </a:ext>
            </a:extLst>
          </p:cNvPr>
          <p:cNvGrpSpPr/>
          <p:nvPr/>
        </p:nvGrpSpPr>
        <p:grpSpPr>
          <a:xfrm>
            <a:off x="5819282" y="746993"/>
            <a:ext cx="2329568" cy="2893618"/>
            <a:chOff x="5939932" y="742245"/>
            <a:chExt cx="2329568" cy="2893618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E65352B-F345-4145-BA54-9893D1F80E07}"/>
                </a:ext>
              </a:extLst>
            </p:cNvPr>
            <p:cNvSpPr/>
            <p:nvPr/>
          </p:nvSpPr>
          <p:spPr>
            <a:xfrm>
              <a:off x="6709692" y="742245"/>
              <a:ext cx="469782" cy="46978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657F185-0A85-450E-BA9B-EDCAEFA2F01E}"/>
                </a:ext>
              </a:extLst>
            </p:cNvPr>
            <p:cNvSpPr/>
            <p:nvPr/>
          </p:nvSpPr>
          <p:spPr>
            <a:xfrm>
              <a:off x="5939932" y="1588484"/>
              <a:ext cx="469782" cy="4697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BBF705C-9D94-4ED9-9934-914FAE04D7EC}"/>
                </a:ext>
              </a:extLst>
            </p:cNvPr>
            <p:cNvSpPr/>
            <p:nvPr/>
          </p:nvSpPr>
          <p:spPr>
            <a:xfrm>
              <a:off x="6869825" y="1588484"/>
              <a:ext cx="469782" cy="4697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D294CA1-FFFA-4690-8541-490311D3A86C}"/>
                </a:ext>
              </a:extLst>
            </p:cNvPr>
            <p:cNvSpPr/>
            <p:nvPr/>
          </p:nvSpPr>
          <p:spPr>
            <a:xfrm>
              <a:off x="7799718" y="1588484"/>
              <a:ext cx="469782" cy="46978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D3E1A9-2748-444C-9239-785124BB28C5}"/>
                </a:ext>
              </a:extLst>
            </p:cNvPr>
            <p:cNvSpPr/>
            <p:nvPr/>
          </p:nvSpPr>
          <p:spPr>
            <a:xfrm>
              <a:off x="7799718" y="2417834"/>
              <a:ext cx="469782" cy="46978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49596F2-E0BA-4371-816E-C4E80B67D9F8}"/>
                </a:ext>
              </a:extLst>
            </p:cNvPr>
            <p:cNvSpPr/>
            <p:nvPr/>
          </p:nvSpPr>
          <p:spPr>
            <a:xfrm>
              <a:off x="7799718" y="3166081"/>
              <a:ext cx="469782" cy="46978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31B7BDC-AE85-4C13-BF19-1C71C88E1FA7}"/>
                </a:ext>
              </a:extLst>
            </p:cNvPr>
            <p:cNvCxnSpPr>
              <a:stCxn id="34" idx="3"/>
              <a:endCxn id="35" idx="7"/>
            </p:cNvCxnSpPr>
            <p:nvPr/>
          </p:nvCxnSpPr>
          <p:spPr>
            <a:xfrm flipH="1">
              <a:off x="6340916" y="1143229"/>
              <a:ext cx="437574" cy="51405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D392158-4D39-4188-9966-036EEB185BC1}"/>
                </a:ext>
              </a:extLst>
            </p:cNvPr>
            <p:cNvCxnSpPr>
              <a:stCxn id="34" idx="4"/>
              <a:endCxn id="37" idx="0"/>
            </p:cNvCxnSpPr>
            <p:nvPr/>
          </p:nvCxnSpPr>
          <p:spPr>
            <a:xfrm>
              <a:off x="6944583" y="1212027"/>
              <a:ext cx="160133" cy="37645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67F0F2F-ABD7-4BDA-BEC5-4A4FE2C90AA8}"/>
                </a:ext>
              </a:extLst>
            </p:cNvPr>
            <p:cNvCxnSpPr>
              <a:stCxn id="34" idx="5"/>
              <a:endCxn id="38" idx="1"/>
            </p:cNvCxnSpPr>
            <p:nvPr/>
          </p:nvCxnSpPr>
          <p:spPr>
            <a:xfrm>
              <a:off x="7110676" y="1143229"/>
              <a:ext cx="757840" cy="51405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D69954D-C46D-41E0-995D-8CF3A82D76C5}"/>
                </a:ext>
              </a:extLst>
            </p:cNvPr>
            <p:cNvCxnSpPr>
              <a:stCxn id="38" idx="4"/>
              <a:endCxn id="40" idx="0"/>
            </p:cNvCxnSpPr>
            <p:nvPr/>
          </p:nvCxnSpPr>
          <p:spPr>
            <a:xfrm>
              <a:off x="8034609" y="2058266"/>
              <a:ext cx="0" cy="35956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920A47A-0A99-4341-B18E-4C2644DE8A5F}"/>
                </a:ext>
              </a:extLst>
            </p:cNvPr>
            <p:cNvCxnSpPr>
              <a:stCxn id="40" idx="4"/>
              <a:endCxn id="41" idx="0"/>
            </p:cNvCxnSpPr>
            <p:nvPr/>
          </p:nvCxnSpPr>
          <p:spPr>
            <a:xfrm>
              <a:off x="8034609" y="2887616"/>
              <a:ext cx="0" cy="27846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C81A838-4EC6-402E-94C4-3D3DFACC775F}"/>
              </a:ext>
            </a:extLst>
          </p:cNvPr>
          <p:cNvSpPr txBox="1"/>
          <p:nvPr/>
        </p:nvSpPr>
        <p:spPr>
          <a:xfrm>
            <a:off x="346067" y="32798"/>
            <a:ext cx="1673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25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C3EF4AB-B3B6-454D-AE7D-44AF7401ED9A}"/>
              </a:ext>
            </a:extLst>
          </p:cNvPr>
          <p:cNvSpPr/>
          <p:nvPr/>
        </p:nvSpPr>
        <p:spPr>
          <a:xfrm>
            <a:off x="1794792" y="982502"/>
            <a:ext cx="469782" cy="46978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088185-7812-4A3A-9913-F548C8246C5C}"/>
              </a:ext>
            </a:extLst>
          </p:cNvPr>
          <p:cNvSpPr/>
          <p:nvPr/>
        </p:nvSpPr>
        <p:spPr>
          <a:xfrm>
            <a:off x="948832" y="2071025"/>
            <a:ext cx="469782" cy="469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B5ACE7-B6DA-489D-B9CA-45C902F0CC4D}"/>
              </a:ext>
            </a:extLst>
          </p:cNvPr>
          <p:cNvSpPr/>
          <p:nvPr/>
        </p:nvSpPr>
        <p:spPr>
          <a:xfrm>
            <a:off x="3137077" y="1601243"/>
            <a:ext cx="469782" cy="469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5B7F83-ED44-4A2A-A4B6-896BC3650B11}"/>
              </a:ext>
            </a:extLst>
          </p:cNvPr>
          <p:cNvSpPr/>
          <p:nvPr/>
        </p:nvSpPr>
        <p:spPr>
          <a:xfrm>
            <a:off x="3205875" y="2540807"/>
            <a:ext cx="469782" cy="46978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3E4781-59DF-4A8E-A0CC-F62517CDC60A}"/>
              </a:ext>
            </a:extLst>
          </p:cNvPr>
          <p:cNvSpPr/>
          <p:nvPr/>
        </p:nvSpPr>
        <p:spPr>
          <a:xfrm>
            <a:off x="1468955" y="2943949"/>
            <a:ext cx="469782" cy="469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E25B84-30BC-423A-BABA-61F3A80DEE25}"/>
              </a:ext>
            </a:extLst>
          </p:cNvPr>
          <p:cNvSpPr/>
          <p:nvPr/>
        </p:nvSpPr>
        <p:spPr>
          <a:xfrm>
            <a:off x="2464563" y="3135266"/>
            <a:ext cx="469782" cy="46978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E8D65D7-9EE3-44F4-87CB-0DAF179F2D7B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1349816" y="1383486"/>
            <a:ext cx="513774" cy="7563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13A135-8FDC-4337-AD46-30EF73D12CC8}"/>
              </a:ext>
            </a:extLst>
          </p:cNvPr>
          <p:cNvCxnSpPr>
            <a:stCxn id="5" idx="4"/>
            <a:endCxn id="10" idx="1"/>
          </p:cNvCxnSpPr>
          <p:nvPr/>
        </p:nvCxnSpPr>
        <p:spPr>
          <a:xfrm>
            <a:off x="1183723" y="2540807"/>
            <a:ext cx="354030" cy="4719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43F1380-E75C-4BC1-93DC-6DE77F24A0F6}"/>
              </a:ext>
            </a:extLst>
          </p:cNvPr>
          <p:cNvCxnSpPr>
            <a:stCxn id="10" idx="5"/>
            <a:endCxn id="11" idx="2"/>
          </p:cNvCxnSpPr>
          <p:nvPr/>
        </p:nvCxnSpPr>
        <p:spPr>
          <a:xfrm>
            <a:off x="1869939" y="3344933"/>
            <a:ext cx="594624" cy="2522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FD90B7-5211-4C5A-96BD-8CAF2A1B818B}"/>
              </a:ext>
            </a:extLst>
          </p:cNvPr>
          <p:cNvCxnSpPr>
            <a:stCxn id="11" idx="6"/>
            <a:endCxn id="8" idx="3"/>
          </p:cNvCxnSpPr>
          <p:nvPr/>
        </p:nvCxnSpPr>
        <p:spPr>
          <a:xfrm flipV="1">
            <a:off x="2934345" y="2941791"/>
            <a:ext cx="340328" cy="428366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3A6F3D2-857A-41D9-B951-5CDEDF9A4E05}"/>
              </a:ext>
            </a:extLst>
          </p:cNvPr>
          <p:cNvCxnSpPr>
            <a:stCxn id="8" idx="0"/>
            <a:endCxn id="6" idx="4"/>
          </p:cNvCxnSpPr>
          <p:nvPr/>
        </p:nvCxnSpPr>
        <p:spPr>
          <a:xfrm flipH="1" flipV="1">
            <a:off x="3371968" y="2071025"/>
            <a:ext cx="68798" cy="46978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3D913FB-D859-4B92-9324-17E4BF42ADC9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2195776" y="1383486"/>
            <a:ext cx="1078897" cy="1226119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B72D82-285B-4CC4-9A54-C1793E196F3A}"/>
              </a:ext>
            </a:extLst>
          </p:cNvPr>
          <p:cNvCxnSpPr>
            <a:stCxn id="4" idx="6"/>
            <a:endCxn id="6" idx="1"/>
          </p:cNvCxnSpPr>
          <p:nvPr/>
        </p:nvCxnSpPr>
        <p:spPr>
          <a:xfrm>
            <a:off x="2264574" y="1217393"/>
            <a:ext cx="941301" cy="4526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A5C1702-A679-452E-AC46-B32B0E0E9F7C}"/>
              </a:ext>
            </a:extLst>
          </p:cNvPr>
          <p:cNvSpPr/>
          <p:nvPr/>
        </p:nvSpPr>
        <p:spPr>
          <a:xfrm>
            <a:off x="6944642" y="982502"/>
            <a:ext cx="469782" cy="46978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363EB5-6550-4FA2-AB53-7602A0148377}"/>
              </a:ext>
            </a:extLst>
          </p:cNvPr>
          <p:cNvSpPr/>
          <p:nvPr/>
        </p:nvSpPr>
        <p:spPr>
          <a:xfrm>
            <a:off x="5984382" y="1800679"/>
            <a:ext cx="469782" cy="469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6F18CF6-1D7C-4AF5-84DA-8999C635F395}"/>
              </a:ext>
            </a:extLst>
          </p:cNvPr>
          <p:cNvSpPr/>
          <p:nvPr/>
        </p:nvSpPr>
        <p:spPr>
          <a:xfrm>
            <a:off x="6944642" y="1813252"/>
            <a:ext cx="469782" cy="46978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86D3560-1CA6-49FC-B1FE-14AF209EBA6C}"/>
              </a:ext>
            </a:extLst>
          </p:cNvPr>
          <p:cNvSpPr/>
          <p:nvPr/>
        </p:nvSpPr>
        <p:spPr>
          <a:xfrm>
            <a:off x="7969427" y="1800679"/>
            <a:ext cx="469782" cy="469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E2B6D66-DADA-4193-BAA1-893B6808F525}"/>
              </a:ext>
            </a:extLst>
          </p:cNvPr>
          <p:cNvSpPr/>
          <p:nvPr/>
        </p:nvSpPr>
        <p:spPr>
          <a:xfrm>
            <a:off x="5984382" y="2665484"/>
            <a:ext cx="469782" cy="469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9F144E9-DFD3-4583-95E4-760F862C485B}"/>
              </a:ext>
            </a:extLst>
          </p:cNvPr>
          <p:cNvSpPr/>
          <p:nvPr/>
        </p:nvSpPr>
        <p:spPr>
          <a:xfrm>
            <a:off x="6944642" y="2686192"/>
            <a:ext cx="469782" cy="46978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608975B-433F-41CB-9D1B-3EFFCE40138C}"/>
              </a:ext>
            </a:extLst>
          </p:cNvPr>
          <p:cNvCxnSpPr>
            <a:stCxn id="15" idx="3"/>
            <a:endCxn id="16" idx="7"/>
          </p:cNvCxnSpPr>
          <p:nvPr/>
        </p:nvCxnSpPr>
        <p:spPr>
          <a:xfrm flipH="1">
            <a:off x="6385366" y="1383486"/>
            <a:ext cx="628074" cy="4859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373B3C-EDF2-4B6F-B9B5-D0430076E620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>
            <a:off x="7179533" y="1452284"/>
            <a:ext cx="0" cy="3609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168A07-7B42-4C74-A5A6-3073E83A7C32}"/>
              </a:ext>
            </a:extLst>
          </p:cNvPr>
          <p:cNvCxnSpPr>
            <a:stCxn id="15" idx="5"/>
            <a:endCxn id="18" idx="1"/>
          </p:cNvCxnSpPr>
          <p:nvPr/>
        </p:nvCxnSpPr>
        <p:spPr>
          <a:xfrm>
            <a:off x="7345626" y="1383486"/>
            <a:ext cx="692599" cy="4859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FF592B-F78F-4C36-A4FF-2BE650AE07C4}"/>
              </a:ext>
            </a:extLst>
          </p:cNvPr>
          <p:cNvCxnSpPr>
            <a:stCxn id="16" idx="4"/>
            <a:endCxn id="19" idx="0"/>
          </p:cNvCxnSpPr>
          <p:nvPr/>
        </p:nvCxnSpPr>
        <p:spPr>
          <a:xfrm>
            <a:off x="6219273" y="2270461"/>
            <a:ext cx="0" cy="3950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324DEC-A5BD-406B-9815-310C42AE770C}"/>
              </a:ext>
            </a:extLst>
          </p:cNvPr>
          <p:cNvCxnSpPr>
            <a:stCxn id="17" idx="4"/>
            <a:endCxn id="20" idx="0"/>
          </p:cNvCxnSpPr>
          <p:nvPr/>
        </p:nvCxnSpPr>
        <p:spPr>
          <a:xfrm>
            <a:off x="7179533" y="2283034"/>
            <a:ext cx="0" cy="4031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41365B9-F09A-4318-91EA-431386FD2DCC}"/>
              </a:ext>
            </a:extLst>
          </p:cNvPr>
          <p:cNvSpPr txBox="1"/>
          <p:nvPr/>
        </p:nvSpPr>
        <p:spPr>
          <a:xfrm>
            <a:off x="346067" y="32798"/>
            <a:ext cx="1673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99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32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潘林朝</dc:creator>
  <cp:lastModifiedBy>潘林朝</cp:lastModifiedBy>
  <cp:revision>6</cp:revision>
  <dcterms:created xsi:type="dcterms:W3CDTF">2023-03-18T03:08:35Z</dcterms:created>
  <dcterms:modified xsi:type="dcterms:W3CDTF">2023-03-18T03:47:10Z</dcterms:modified>
</cp:coreProperties>
</file>