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5" r:id="rId4"/>
  </p:sldMasterIdLst>
  <p:notesMasterIdLst>
    <p:notesMasterId r:id="rId9"/>
  </p:notesMasterIdLst>
  <p:handoutMasterIdLst>
    <p:handoutMasterId r:id="rId64"/>
  </p:handoutMasterIdLst>
  <p:sldIdLst>
    <p:sldId id="591" r:id="rId5"/>
    <p:sldId id="763" r:id="rId6"/>
    <p:sldId id="764" r:id="rId7"/>
    <p:sldId id="765" r:id="rId8"/>
    <p:sldId id="860" r:id="rId10"/>
    <p:sldId id="766" r:id="rId11"/>
    <p:sldId id="859" r:id="rId12"/>
    <p:sldId id="767" r:id="rId13"/>
    <p:sldId id="768" r:id="rId14"/>
    <p:sldId id="769" r:id="rId15"/>
    <p:sldId id="770" r:id="rId16"/>
    <p:sldId id="956" r:id="rId17"/>
    <p:sldId id="957" r:id="rId18"/>
    <p:sldId id="958" r:id="rId19"/>
    <p:sldId id="782" r:id="rId20"/>
    <p:sldId id="821" r:id="rId21"/>
    <p:sldId id="783" r:id="rId22"/>
    <p:sldId id="786" r:id="rId23"/>
    <p:sldId id="959" r:id="rId24"/>
    <p:sldId id="788" r:id="rId25"/>
    <p:sldId id="789" r:id="rId26"/>
    <p:sldId id="790" r:id="rId27"/>
    <p:sldId id="862" r:id="rId28"/>
    <p:sldId id="792" r:id="rId29"/>
    <p:sldId id="903" r:id="rId30"/>
    <p:sldId id="904" r:id="rId31"/>
    <p:sldId id="791" r:id="rId32"/>
    <p:sldId id="793" r:id="rId33"/>
    <p:sldId id="794" r:id="rId34"/>
    <p:sldId id="795" r:id="rId35"/>
    <p:sldId id="822" r:id="rId36"/>
    <p:sldId id="823" r:id="rId37"/>
    <p:sldId id="824" r:id="rId38"/>
    <p:sldId id="797" r:id="rId39"/>
    <p:sldId id="798" r:id="rId40"/>
    <p:sldId id="799" r:id="rId41"/>
    <p:sldId id="932" r:id="rId42"/>
    <p:sldId id="935" r:id="rId43"/>
    <p:sldId id="936" r:id="rId44"/>
    <p:sldId id="937" r:id="rId45"/>
    <p:sldId id="938" r:id="rId46"/>
    <p:sldId id="825" r:id="rId47"/>
    <p:sldId id="826" r:id="rId48"/>
    <p:sldId id="803" r:id="rId49"/>
    <p:sldId id="804" r:id="rId50"/>
    <p:sldId id="805" r:id="rId51"/>
    <p:sldId id="806" r:id="rId52"/>
    <p:sldId id="807" r:id="rId53"/>
    <p:sldId id="808" r:id="rId54"/>
    <p:sldId id="810" r:id="rId55"/>
    <p:sldId id="811" r:id="rId56"/>
    <p:sldId id="812" r:id="rId57"/>
    <p:sldId id="899" r:id="rId58"/>
    <p:sldId id="900" r:id="rId59"/>
    <p:sldId id="901" r:id="rId60"/>
    <p:sldId id="902" r:id="rId61"/>
    <p:sldId id="814" r:id="rId62"/>
    <p:sldId id="813" r:id="rId63"/>
  </p:sldIdLst>
  <p:sldSz cx="9144000" cy="6858000" type="screen4x3"/>
  <p:notesSz cx="6858000" cy="9144000"/>
  <p:custDataLst>
    <p:tags r:id="rId68"/>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87" userDrawn="1">
          <p15:clr>
            <a:srgbClr val="A4A3A4"/>
          </p15:clr>
        </p15:guide>
        <p15:guide id="2" pos="1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D1CC00"/>
    <a:srgbClr val="000099"/>
    <a:srgbClr val="FF3399"/>
    <a:srgbClr val="FF0066"/>
    <a:srgbClr val="FFFF00"/>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00"/>
    <p:restoredTop sz="94660"/>
  </p:normalViewPr>
  <p:slideViewPr>
    <p:cSldViewPr showGuides="1">
      <p:cViewPr varScale="1">
        <p:scale>
          <a:sx n="69" d="100"/>
          <a:sy n="69" d="100"/>
        </p:scale>
        <p:origin x="-666" y="-102"/>
      </p:cViewPr>
      <p:guideLst>
        <p:guide orient="horz" pos="1787"/>
        <p:guide pos="190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8" Type="http://schemas.openxmlformats.org/officeDocument/2006/relationships/tags" Target="tags/tag2.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782 830,'3'-1,"0"1,0 0,3 0,0 0,2-1,0 0,5 0,-2 1,1 0,0 0,1 0,0 0,1 0,-1 0,1 0,1 0,-3 0,3 0,-3 0,3 0,-3 0,3 0,-1 0,-1 0,1 0,-3 0,2 0,-2 0,0 0,1 0,-1 0,0 0,0 0,0 0,1 0,-1 0,0 0,0 0,0 0,-1 0,0 0,-1 0,-1 0,2 0,0 0,-1 0,-1 0,2 0,-2 0,2 0,-1 0,1 0,-1 0,0 0,-1 0,0 0,0 0,0 0,0 0,-2 0,2 0,-1 0,-1 0,1 0,-1 0,-1 0,2 0,-2 0,-2 0,1-1,0 1,1-1,-2 0,2-1,-2 1,0 0,0 1,1-2,-1 0,0 1,0-2,0 0,1 0,-3 0,2 1,-2-1,1-1,0-1,-2 2,1-2,-1 2,0-1,0 1,0 0,-3 1,0-1,0 0,0 2,0-2,0 2,0-1,-5 0,3-1,-2 2,1 0,-1 0,0 0,0 0,-2 0,-1 1,-1 0,-2 0,0 0,2 0,-3 0,1 0,-82 0,49 0,30 0,0 0,1 0,0 0,0 0,1 0,1 0,-1 0,0 0,1 0,-1 0,1 0,-1 0,-2 0,1 0,-1 0,2 0,0 0,0 0,-1 0,1 0,0 0,1 0,0 0,-1 1,1 0,-2 2,2-2,0 1,2-2,-2 0,2 0,2 0,-3 0,4 0,0 0,2 0,-1 0,-1 0,2 0,-1 0,2 0,-5 1,5 0,1 0,1-1,-1 1,1-1,-2 0,1 1,1-1,0 2,0-1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1195 695,'-20'13,"1"0,-2 5,3-4,-14 16,18-16,0 4,5-5,-1 1,2-4,0 2,3-3,0 0,3-3,1 1,0-3,1 1,0-2</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1214 519,'3'2,"0"2,1-2,1-1,0-1,0 2,-1-2,2 1,10-1,-8 1,1-1,-4 0,-1 0,0 0,1 0,-2 0,1 0,0 0,1 0,0 0,-2 0,0-1,0-1,-1-1,0 0,0-1,-1 0,2-2,-2 3,-1 0,1 0,-1 0,0 0,0-1,0 1,0 0,0 0,0 0,0 0,-4 0,2 0,-3 0,0 1,1 1,-3-3,1 3,0 0,-1-1,3 1,-3 0,2 0,-7-2,7 2,0 0,1 1,-3-3,3 2,-3 0,4 0,0 1,-1 0,1 0,0 0,0 0,-1 0,1 0,0 0,0 0,-1 0,1 0,-2 2,2-1,-1 2,1-2,-1 1,1 0,-1 0,2 1,-2 0,2 0,1 0,0 1,1-1,0 1,3-1,1-1,0-1,0 1,-1 0,0-1,3 0,-2-1</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1036 506,'-3'0,"-1"0,0 0,0 0,1 0,-1 1,1 0,-1 1,-1-1,2 0,-3 1,3-1,-4 0,3-1,0 0,0 1,-2 1,2-2,1 0,-1 1,1-1,-3 1,1 0,2 0,0 1,-1-1,0 0,0 1,1 1,-1 0,1 1,1-1,1 0,-2 0,2 0,-3 2,3-2,0 1,-1 0,2-1,0 0,0 0,4 2,-1-3,0 1,1-1,0 1,2 0,1-1,-4-2,3 1,-3-1,0 1,3-1,-1 1,2-1,1 0,-3 0,0 0,1 0,1 0,-2 0,1 0,2 0,-1 1,1-1,-1 1,-1-1,1 0,-2 0,0 0,7 0,-8 0,0 0,-1 0,0-1,-3-3,1 1,-1 0,0-2,0-1,0 0,0 3,0 0,0 0,0-10,0 9,-1-1,0 2,-1 0,0 0,-1-2,0 4,1-2,-1-1,1 1,-1 1,0-1,-5 0,5 2,-1 0,-1 1,0 0,2 0,-2 0,0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991 613,'-3'0,"0"0,0 0,-2 0,2 0,-3 0,3 0,-1 1,-1 0,1 1,-2 0,2 1,-1-1,1 0,0 1,0-1,0 0,1 1,-1-1,1 0,0 1,0 0,1 0,-1 2,2-2,0 2,0-2,1 3,0 0,0 0,0-3,0 7,0-5,0-1,0-1,1 0,2-1,0 1,0-2,1 0,-1 0,2 0,6 0,-5-1,-1 0,2-1,-1 1,0-1,-1 0,1 1,0-2,4 1,7-1,-12 1,2 1,-2-1,0 1,0 0,1 0,-1 0,0 0,0 0,0-1,0 1,0-1,-1 0,1 0,-1 0,0 0,0-1,0 0,1 0,-2 0,1 0,-2-1,1 2,0-1,-1-1,-1 0,2 1,-2-1,1 0,0 0,1 0,-1-2,-2 1,1 0,-1 1,0-1,0 1,0 0,0 0,0-1,-2 0,-1 0,0 1,1 0,-1 1,0-2,0 2,-2 0,-1-1,-1 0,2 2,0-1,-1 1,1 0,0-1,1 2,-1 0,0-1,-1 1,0-2,1 1,2 1,-1 0,-1-2,2 2,-1 0,1 0,0 0,-2-1,1-1,1 2,-4 0,4 0,0 0,0 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1063 1093,'-3'4,"0"-2,-1 0,1 0,0 1,-1 0,1 0,0 0,0-2,2 2,-2 0,1 0,5-3,0 0,0 0,0 0,0 0,1 0,-1 0,0 0,1 0,0 0,1 0,6 0,-8 0,2 0,0 0,-2 0,0 0,-2-3,-4 1,0 0,0-1,1 0,0 0,-2-1,0-1,2 2,-1 0,0 0,0 2,0 1,0-1</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538 1346,'2'3,"-1"1,0 0,1 1,0-2,-1 1,2-2,-1 2,1-1,-2 0,1 0,1-2,0 1,0-1,0 2,0-1,0-2,0-5,1 0,0 1,12-29,-11 25,1-3,-1 3,1-1,1 0,6-6,-7 8,0 2,-2 1,-1 1,5-1,-5 2</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1039 1317,'5'8,"-4"-4,0 0,1 2,-1-2,0-1,1 1,0-1,0 0,0 1,-1-1,2-1,0 1,1 1,-1-3,0 0,1-1,-2-3,1-1,-2 1,0 0,0 0,0-1,2 0,0-2,-1 1,1-1,-1 1,0-1,1 1,-1 1,0 0,0 0,-1 1,2-3,0 3,-2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1055 1354,'2'3,"0"1,1-1,0 2,0-1,1 1,-1-1,1 2,1-1,0 1,-1 0,2-1,-1 0,-1 0,0-2,-1 1,0 0,0-2,-1 1,2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889 1358,'2'3,"0"0,1 0,-1 0,1-2,1 1,-1-1,0-1,0 0,0 0,1 0,0 0,0 0,0 0,0 0,-1-1,0-1,1-2,-1 1,1-2,0-1,0 2,-2-2,2-1,-1 3,0-1,2 0,-2 1,-1 0,1 0,-2 0,1 1,2-2</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1139 1330,'3'0,"0"0,0 0,1 0,3 0,-4 0,0 0,0 0,0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1226 1334,'2'3,"-1"0,1 1,0-1,1 4,-1-3,0-1,1 0,-2 0,2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1159 908,'-6'0,"-1"0,1 0,1 0,-1 0,0 0,-2 1,0 1,0-1,-3 3,3-2,-1 2,2-1,-6 7,8-6,-1 1,2 0,1 1,1-2,1 1,0 2,1-2,0 0,2 9,2-7,3-1,1 0,3 0,1 0,1-2,2-2,1 0,4 0,0-2,4 2,-1-2,4-1,1-2,-1-1,-1-1,-1 0,-2-1,-8 0,-2 0,-3-1,-2 1,-4-1,0 0,-3-1,0 1,0 0,-1 1,0-1,-3 0,-2 0,-2 0,-2 2,-1 0,-3 3,-2-2,-1 1,0 2,-2-1,3 2,-3 0,1 0,-1 0,2 0,1 0,0 0,2-1,2 1,2 0,-1 0,3 0,1 0,2 0,1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1251 1342,'-1'3,"-2"-1,1 1,-3 0,-10 7,3-2,9-7,-6 6,6-6,0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447 907,'5'-1,"-2"0,0 0,0 1,1-1,4 1,2-1,13 1,-16 0,3 0,-2 0,1 0,1 0,1 0,-1 0,1 0,-1 0,1 0,-1 0,1 0,0 0,0 0,0 0,0 0,-1 0,0 1,1-1,-1 1,0-1,-1 0,1 0,-2 0,1 0,0 0,-1 0,-2 0,1 0,1 0,-2 0,-1 0,2 0,-2 0,0 0,0 0,-2 0,2 0,-2 0,1 0,1 0,-2 0,1 0,0 0,1 0,0 0,-2 0,1 0,0 0,-1 0,0 0,0-2,1-1,13-13,-13 13,-1 0,1 1,0-1,-2 0,-1 0,0 0,-1 0,0-1,0 0,0 0,-1 1,-1-1,1 1,-3-2,2 1,0 1,1-1,-1 0,2 1,-4 2,0-2,0 3,0 0,1 0,-2 0,2 0,0 0,0 0,-5 0,0 0,-3 0,0 0,4 0,-1 1,-2-1,1 0,-1 1,-1-1,-1 0,1 0,0 0,1 0,1 0,-2 0,3 0,-2 0,2 0,0 0,1 0,1 0,1 0,-2 0,4 0,-2 0,0 0,0 0,1 0,0 0,0 0,1 0,-1 0,1 0,0 0,-2 0,-5 0,7 0,-1 0,0 0,1 0,-1 0,1 0,-2 0,1 0,1 0,-1 0,1 0,-2 0,1 0,-1 0,2 0,-1 0,1 0,0 0,-1 0,-1 0,1 0,1 0,-1-1,1 0,0 0,0-1,0 0,-1 2,1 0,0-1,-3 0,0 0,-1 1,2 0,-3 0,2 0,2 0,-1 0,2-1,-1 1,0-1,1 0,-1 1,1 0,-1 0,1 0,-2-2,1 2,0 0,1 0,1 3,2 0,0 2,0-2,0 3,0-1,0 2,0-2,0 0,1 0,-1 0,1 0,-1-1,0 1,0-2,0 1,0 0,0 1,0 1,0 2,0-4,0-1,0 4,-1-2,1-2</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701 954,'5'0,"-1"0,0 0,-1 0,2 0,0 0,0 0,1 0,3 0,-1 0,0 0,1 0,-1 0,2 0,0 0,-1 0,-1 0,2 0,-2 0,0 0,0 0,0 2,1-1,-3 0,0 0,0 0,-1-1,1 1,-3-1,2 0,-2 0,1 0,-1 1,2-1,-1 0,0 0,-1 0,1 0,-1 0,0 0,2 0,-2 0,0 0,0 0,0 0,0 0,0 0,2 0,3 0,-1 0,1 0,-2 0,-1 0,0 0,2 0,-1 0,-1 0,2 0,-1 0,1 0,-1 0,1 0,1 0,-2 0,7 0,5 0,-14 0,0 0,-1 0,0 0,1 0,-1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763 1026,'5'0,"-1"0,2 0,0 0,1 0,1 0,2 0,1 0,-4 2,1-2,2 1,-2-1,0 0,0 0,2 0,-2 0,0 1,0 0,0 0,-1-1,1 0,-1 1,-2-1,1 2,0-1,-1 0,0 0,0-1,0 1,-1-1,29 1,-29-1,-1 0,0 0,1 0,1 0,-1 0,2 0,-1 0,-2 0,0 0,1 0,2 0,-3 0,0 0,0 0,0 0,1 0,2 0,0 0,0 1,-3-1,2 0,-2 0,0 0,0 0,2 0,0 0,-1 0,-1 0,1 0,-1 0,0 0,0 0,0 0,0 0,0 0,0 0,-1-3,0 0,-2-1,0 0,0 1,0-1,0 1,0 0,0 0,-2 0,0 0,0 0,-1 1,2-1,-2 1,1-1,-1 2,0 0,0-1,0 2,-1 0,0-1,1 1,-2 0,2 0,-3 0,1-1,2 1,-1-1,0 1,1-1,-1 1,1 0,0-1,0 1,-1-1,0 0,0 1,1 0,-1 0,0 0,1 0,-2 0,0 0,2 0,-2 0,0 0,0 0,1 0,0 0,1 0,-1 0,0 0,0 0,0 1,1-1,0 1,0 1,0 0,1 1,0 1,1-1,1 0,0 0,0 1,0-1,0 2,6 1,-2-3,-1-1,2-1,-2 0,2 1,-2-1,0-1,0 1,3-1,-3 1,1-1,2 1,-3-1,2 1,-2-1,0 0,0 0,0 0,0 1,1-1,1 0,-1 0,-1 0,0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1001 1050,'-3'0,"0"3,0-1,1 2,1-1,1 0,0 1,0 0,0-1,0 1,0-1,0 0,0 0,3 1,2-1,0-1,-1 0,-1-1,1 0,0 0,1-1,2 1,-2-1,1 0,1 0,-1 0,2 0,-1 0,-1 0,1 0,1 0,-1 0,-1 0,-1 0,2-2,-2 1,1-3,-1 2,-1 0,-1-1,0 2,1-3,-1 1,-2-1,0 0,-1 1,0 0,0 0,0-2,-1 1,-1 0,-1 2,0-1,0 0,1 0,-1 2,-1-2,0 1,-1-2,-1 2,0-1,1 2,0-1,-2 0,2 1,-2-1,2 2,-2-1,2 0,-2 0,1 1,-1-1,0 0,2 0,0-1,0 2,1 0,-1 0,2 0,-1 0,1 0,0 0,0 0,-2 0,1 2,0 1,0-1,-4 5,6-4,0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782 1334,'3'3,"-1"0,0 1,0-1,0 0,2 2,-3-2</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802 1340,'-4'2,"1"1,-1-2,1 2,0-2,-1 2</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895 1355,'1'4,"1"0,0-1,0 0,1-1,0-2,0 0,0-1,0-1,0-2,0 0,0 1,-1 0,2-1,-2 1,1 1,1-3,-3 2,3 0,-2 0,1 2,-1-2</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1034 1348,'2'3,"0"1,1-2,-2 1,1 0,1 0,0 0,0 0,0 0,0-3,0-1,-1-2,0-2,1 2,-1 0,1-1,0-1,-1 2,-1 0,1 0,0 0,1 0,-1-1,0 1,-1 0,1 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1495 1371,'2'3,"-1"0,2 0,-2 1,2 0,-1-1,1 0,-1 0,1 1,-1-1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1077 1020,'-6'-1,"0"1,1 0,0 0,1 0,1 0,-1 1,0 0,1 2,-2 2,2-2,1 0,0 3,2-1,0 2,0-1,0 1,0 1,0-2,2 1,1 0,24 19,-17-22,3 1,2-3,0 1,2-3,5 2,2-3,0-1,0 1,-3-2,-2 0,-3-1,-3 0,0 0,-3-1,0 1,-2-1,-4 1,0 1,-2-18,-10 2,3 12,-3-2,0 0,-1-2,0 4,0-1,-1 0,1 2,-1 1,-2 0,-1 2,0 1,-1-1,-2 2,1-1,-2 2,1 0,2 0,-1 0,3 0,0 1,2 0,2 1,1 0,0 0,1 0,3-1,2 2</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793 1201,'3'0,"0"0,0 0,3 0,-3 0,5 0,1 0,4 0,0 0,-2 0,0 0,4 0,-3 0,4 0,-2 0,1 0,1 0,-1 0,1 0,2 0,-4 0,2 0,-2 0,2 0,-2 0,1 0,-1 0,-1 0,0 0,-1 0,0-1,1 0,-2-1,-1 1,1-1,2 0,-2 1,2-1,2 2,-2-2,-1 2,3 0,-2-1,1 0,-3-1,1 1,-1 1,0 0,0 0,2 0,-2 0,0 0,1 0,-1 0,0 0,-1 0,1 0,0 0,0 0,2 0,0 0,-1 0,1 0,0 0,0 0,-1 0,0 0,0 0,-1 0,2 0,-2 0,-1 0,0 0,-2 0,0 0,-2 0,2 0,-3 0,2 0,-1 0,-1 0,0 0,2 0,-1 0,1 0,0-1,1 1,-2-1,4 1,-2 0,0 0,2 0,-2 0,1 0,-1 0,1 0,0 0,-1 0,2 0,6 0,-8 0,-1 0,-2 0,1 0,-2 0,-1 0,1 0,0 0,-1 0,0 0,0 0,0 0,0 0,0 0,0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290 1317,'7'-2,"1"1,2 0,2-2,2 2,4 0,2-1,6 2,4-1,0 1,2 0,-2 0,2 0,1 0,-3 0,-1 0,-2-2,-4 2,-5 0,-1 0,-4 0,-2 0,-1 0,-4 0,1 0,-4 0,0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1518 1302,'-5'2,"1"0,-2 0,-1 1,2 0,-1-1,1 0,-1 1,0 0,-2 0,3 0,-2 1,3-2,-2 1,2 0,1-1,-1 1,3 0,-1 0,-2 2,3-1,1 0,0-1,0 1,2 1,2-1,1 0,1-1,2 1,2-1,2 1,0-1,2-2,1 2,0-2,6 2,3 0,-1-3,1 2,6-2,-4 0,4 0,-4 0,0 0,0 0,21-1,-26 0,-4 0,0-2,-4 0,-2-1,1-1,-3 0,-2 0,-1 1,-3-2,0 1,0-2,-2 0,-1-1,1 1,-1 0,-3 2,0-1,-2-1,2 2,-2-3,-1 4,0-2,-4 1,-1-1,-1 1,-1 1,1 0,-2 2,-1 1,1-1,-4 1,1 1,-3-2,-162 1,168 1,1 0,0 2,3-1,1 0,-1 2,3-2,2 1,1-1,1 1,0-1,0 2,1 0,1 0,-1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1869 1320,'-6'0,"-2"1,-2 0,3 1,-2 0,1 1,-2 1,0-2,1 2,-1 1,0-1,1 1,1 0,-1-2,2 2,0 0,-1 0,4-1,0 0,1 1,0 1,3-2,0 1,2 0,0-2,3 0,1-1,1 1,3-2,2 0,36 0,13-10,-46 5,-1 0,-1 0,0 0,1-1,-3-1,1 1,-2-1,-1-1,0 1,-3 0,-1 0,-2-1,-1 2,1-2</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1754 1239,'-8'2,"5"-1,0 1</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1403 303,'3'-1,"1"0,5 0,-6 1,1 0,1 0,0 0,-1 0,8 0,-9 0,8 0,-6 0,0 0,0 0,-1 0,-1 0,1 0,-1 0,0 0,1 0,-1 0,0 0,7 0,0 0,-2 0,-5 0,0 0,2 0,0 0,-2 0,2 0,0 0,0 0,1 0,-2 0,-1 0,2 0,-2 0,0 0,1 0,2 0,0 0,-2 0,2-1,-1 1,-2 0,2 0,1 0,0 0,-2 0,2 0,0 0,-3 0,3 0,3 0,1 0,-6 0,-1 0,1 0,-1 0,1 0,-1 0,0 0,1 0,-1 0,0 0,1 0,-1 0,1 0,2 0,-3 0,1 0,0 0,-1 0,7 0,-6 0,-1 0,1 0,7 0,-8 0,1 0,-1 0,1 0,3 0,4 0,-7 0,-1 0,1 0,2 0,-3 0,1 0,2 0,-2 0,2 0,-3 0,3 0,-3 0,1 0,2 0,-2 0,2 0,-3 0,0 0,2 0,1 0,-3 0,0 0,0 0,2 0,0 0,0 0,-2 0,0 0,2 0,-1 0,0 0,0 0,0 0,0 0,0 0,0 0,0 0,-1 0,0 0,1 0,0 0,0 0,0 0,0 0,2 0,-2 0,0 0,0 0,0 0,-1 0,2 0,0 0,-2 0,2 0,0 0,0 0,-1 0,-1 0,0 0,1 0,-1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1256 348,'4'0,"-1"0,4 0,-4 0,2 0,4 0,-1 0,-4 0,2 0,3 0,-3 0,1 0,3 0,-7 0,1 0,0 0,10 0,-4 0,-6 0,1 0,0 0,-1 0,0 0,-1 0,1 0,0 0,-1 0,2 0,-1 0,2 0,-3 0,0 0,1 1,1 0,-1-1,-1 0,2 0,0 0,0 0,0 0,-2 0,2 0,0 1,-1-1,0 0,1 0,-1 1,-1 0,0-1,1 0,-1 0,1 0,-1 0,7 0,-1 1,-6-1,3 1,-3-1,1 1,2 0,0 0,-2-1,-1 0,0 0,0 0,3 0,-3 0,1 0,1 0,-1 1,1-1,-1 1,2 0,-1-1,-2 0,0 0,1 0,-1 0,0 0,3 0,-3 1,0-1,1 1,-1-1,3 0,-1 0,0 0,0 0,-1 0,0 0,0 0,-1 0,0 0,1 0,-1 0,0 0,1 0,-1 0,0 0,0 0,1 0,-1 0,0 0,0 0,0 0,0 0,0 0,0 0,0 0,0 0,0 0,0 0,0 0,0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1385 420,'4'0,"-1"0,0 0,0 0,0 0,2 0,2 0,-1 0,2 0,-1 0,1 0,-2 0,2 0,0 0,17 1,-17 1,10 1,-8-2,0 0,0 0,-2 0,2 1,-2-2,2 1,-2-1,0 0,0 0,0 1,-1-1,-1 0,1 0,-2 0,1 0,4 0,-3 0,-3 0,0 0,1 0,0 0,0 0,0 0,3 0,-4 0,0 0,0 0,0 0,-1 0,2 0,-2 0,0 0,1 0,1 0,0 0,-1 0,-1 0,1 0,-1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557 960,'12'1,"-2"-1,1 0,4-2,-1 0,2-1,7 1,1-1,4 0,-1 1,-1 2,4 0,-1 0,1 0,2 0,-1 1,-1 1,1 1,-4-1,-4-1,0-1,1 0,-5 0,1 0,-2 0,-2 0,0-1,-1-1,0 2,1 0,-2 0,3 0,-2 0,1 0,0-1,-2 1,0 0,1-1,-3 1,68-1,-65 1,-7 0,-3 0,0 0,0 0,-1-1,1 1,0-1,-2 0,0 1,0 0,0 0,1 0,1 0,-1 0,2 0,4 0,-2 0,0 0,1 0,-4 0,0 0,-1 0,0 0,0 0,-1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1554 868,'-4'0,"-1"0,1 0,-1 1,2-1,-2 2,2 0,-2 2,1-2,-2 1,0 0,-1-1,2 2,-1-1,2 0,1-1,-1 1,1 0,-2 2,3-1,0 0,1 0,0-1,0 0,1 1,0 0,0 0,0 0,0 0,0-1,2 1,0 1,0 1,2-1,0 1,-1-2,2 1,0-1,0-1,2 1,0-2,0 1,3-1,-1-1,1 0,1 1,2-1,0-1,0 1,0-1,3 0,-2 0,0 0,1-1,-2-1,0 0,0-1,-2 1,-1-2,0 0,-1 0,-2 1,0 1,-3-2,0 1,-1-1,-1 1,1-1,-2 1,-1-2,0 0,0 1,-1-2,-1 3,-1 0,1 0,0 0,1 0,-2 1,-2-3,0 1,2 1,0 1,-2-1,1 1,-6-2,2 2,-2 1,0 0,-2-1,-22 2,2 6,24-4,-1 1,1-1,1 2,0-2,0 0,0 1,2-1,1 0,0 0,0 0,1-1,0 0,-1 3,1-1,1 0,1 0,1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1371 513,'3'-3,"0"2,3-1,-1 1,3 0,2 0,3 1,-2 0,0 0,2 0,-1 0,3 0,-2 0,-1 0,1 0,1 0,-2 0,0 0,-1 0,1 0,-3 0,-1 0,0 0,-2 0,-3 1,0-1</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1540 970,'4'-1,"1"-1,2 1,1 0,0 0,2-1,2 1,0 0,0 1,0 0,1 0,0 0,0 0,-2 0,0 0,-1 0,-1 0,1 0,-4 0,2 0,-2-1,-1 1,0-1,-2 0,-2-2,-1 0,0-1,-1-1,-1-1,0 3,0-1,-3-2,4 3,-2-1,-1-2,0 1,-1-1,-1 0,-7-5,-33-5,39 15,1-1,-1 0,0 1,2 0,-2 0,1 1,-3-1,3 0,-1 0,-1 1,1-1,1 1,-1 0,1 0,-1 0,1 0,1 0,-2 0,2 0,-2 0,-3 3,6-1,-1-1,1 0,0 1,1-1,0 0,0 0,0-1,-2 3,1 0,-2 0,2 1,1-1,0 0,2 0,1 0,-2 2,2-2,0 0,0 0,0 3,0-1,0-2,0 0,0 0,1 2,0-2,1 0,3 3,-3-2,1 1,1-2,1 2,-1 0,2 1,1-1,0-1,0 0,2 0,1-1,0 0,0-1,1 0,1 0,1-2,-2 1,0 1,0-2,1 0,-3 1,1-1,0 0,-2 0,-3-1,2 0,0-2,-3 1,1-1,-2 0,-1 0,1-3,-2 2,0-1,-1-1,1 0,-1 1,0 0,0 1,0-1,0-2,0 1,0-1,0 3,0 1,-1-2,0 1,-1 0,-2-2,1 2,0 0,-1 0,1-1,-2 2,1 0,-9-3,2 3,6 3,-1-1,-1 1,2 0,-1 0,1 0,-7 0,6 0,-1 1,0 3,-2-1,2 1,-1-1,0 1,1 1,1-1,-1 1,1 0,2 1,1-2,-1 1,1 1,0 5,2-6,0 0,1 2,0-3,0 1,0 0,0 0,0-1,2 1,0-1,2 2,0 0,0-2,-1 0,2 1,-1-1,0 0,0-1,2 1,-2-2,2 1,-2 0,1 1,1-1,0 0,-1 1,2-1,-1-1,0 0,0-1,-1 0,-1 0,-1-1,4 0,-3 0,-1 0,2-1,-2-1,2-2,-2 1,0 1,0-2,-1 1,1-2,0 2,-1-1,-1 1,1 0,-1-3,0 1,0 0,-1 0,1 1,-1-2,0 2,0 0,-2 1,0-1,-2 1,0-1,0 2,-1 0,-2-1,4 3,0 0,-3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1122 1091,'11'-2,"0"2,2-2,4 2,5 0,5 0,2 0,4 0,3 0,3 0,0 0,3 0,1 1,0 1,1 2,-1 1,1-1,-1 0,0-2,0 0,-2 2,-2-2,2 2,-2-2,2 2,-8-2,-3-2,-7 2,-3-2,-5 0,-4 0,-2 0,-2 0,-3 0,-1-1,-3-2,-4 3,1 0,-2 0,2 0,0 0,-4-1,-3 0,-1-1,-2 1,3 0,-3 0,-1 1,-4 0,-4-2,-7 2,-4 0,-3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465 1173,'8'0,"3"0,2 0,3 0,3 0,8 0,2 0,1 0,-3-1,2 1,-3 0,5 1,-8 1,-2-1,-6 0,-3-1,0 2,-3-2,-1 0,-1 0,-2 0,-2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735 795,'4'0,"1"0,0 0,-2 0,0 0,3 0,0 0,1 0,3 0,-4 0,10 0,-8 0,2 0,9 0,-8 0,10 0,-10 0,1 0,8 0,-10 0,0 0,-1 0,1 0,0 0,-2 0,1 0,-1 0,0 0,7 0,-7 0,-3 0,1 0,1 0,-2 0,0 0,0 0,-2 0,2 0,-1 0,-1 0,1 0,1 0,4 0,-5 0,0 0,-1 0,0 0,0 0,1 0,-1 0,0 0,1 0,-1 0,0 0,0 0,0 0,0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610 887,'3'0,"0"0,0 0,0 0,0 0,0 0,0 0,2 0,1 0,0 0,0 0,2 0,0 0,0 0,-1 0,0 0,-1 0,1 0,1-1,-2 1,2 0,9 0,-9 0,0 0,-2 0,2 0,-1 0,-1 0,2 0,-1-1,0 1,-2-1,0 1,0 0,0 0,10-1,-10 1,3 0,-3 0,0 0,0 0,-1 0,-1 0,1 0,1-1,-2 1,2-1,-1 1,-1 0,7-1,-1 1,-4 0,-2 0,2 0,0 0,-2 0,2 0,0 0,0 0,4 0,-5 0,0 0,1 0,-2 0,2 0,-1 0,-1 0,1 0,0 0,-1 0,1 0,-1 0,1 0,2 0,-3 0,2 0,0 0,-2 0,0 0,1 0,2 0,-1 0,0 0,-2 0,2 0,0 0,-1 0,-1 0,0 0,2 0,-2 0,1 0,2 0,-3 0,0 0,0 0,0 0,0 0,2 0,-2 0,0 0,1 0,-1 0,0 0,0 0,0 0,0 0,0 0,0 0,1 0,-1 0,0 0,0 0,0 0,0 0,0 0,0 0,0 0,0 0,0 0,0 0,0 0,0 0,0 0,0-2,-2-1,1 0,-2 0,2 0,0 0,-2-2,2 2,-1 0,0 0,0 0,-1 0,2 0,-2 0,1 0,0 0,0 0,-1 0,0 0,0 0,0 0,0 0,0 0,-2 0,-1 2,0-1,0 2,0 0,-1-2,0 2,0 0,1 0,-2 0,0 0,-4 0,6 0,0 0,-2 0,-1 0,1 0,-1 0,2 0,-1 0,1-1,-1 1,-3 0,3 0,0 0,0 1,0-1,0 0,0 1,-2-1,2 1,-2 0,1-1,-1 1,2 1,0-2,0 0,-2 0,1 0,-1 0,-2 0,4 0,0 0,0 0,0 0,1 0,1 0,-1 0,0 0,0 0,-4 0,5 0,-1 0,-2 0,2 0,1 0,-4 0,3 0,1 0,-1 0,0 0,1 0,-1 0,-1 0,2 0,-4 0,3 0,0 0,1 0,-1 0,1 0,-1 0,1 0,0 0,-3 0,-2 0,4 0,1 0,0 0,0 0,-3 0,3 0,-1 0,0 0,1 1,0 2,1 0,-1 1,0-1,2 0,-1 1,-1 0,2-1,-1 0,1 0,0 1,0-1,1 0,-1 0,1 1,0-1,0 0,0 0,0 0,1 0,1 0,1-1,0 0,0-1,3 1,-2-1,-1 0,0 0,2 0,0 1,0 0,-1-2,-1 1,2 0,-2 0,0-1,0 0,2 2,0-1,-2-1,2 0,-2 0,0 0,1 0,-1 0,1 0,-1 0,0 0,3 0,-3 0,0 0,1 0,-1 0,1 0,0 0,-1 0,1 0,-1 0,1 0,-1 0,2 0,-2 0,4 1,-4-1,0 0,0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743 975,'5'-3,"-1"2,5 0,-6 1,0-1,4 0,3 1,-2 0,3 0,-3-1,0 1,4-1,20 1,-20 0,0 0,0 0,14 0,-12 0,0 0,1 0,-1 0,0 0,13 0,-14 0,0 0,0 0,-2 0,0 0,2 0,-4 0,3 0,-3 0,-1 0,2 0,-2 0,7 0,-7 0,5 0,-7 0,7 0,-8 0,5 0,-5 0,0 0,0 0,0 0,-2 0,2 0,-1-1,1 1,-2 0,1 0,0 0,-1 0,4 0,-3 0,2-1,-3 0,2 1,3 0,-3 0,0 0,-1 0,-1 0,0 0,0 0,1 0,-1 0,2 0,-1 0,0 0,-1 0,1 0,-1 0,0 0,0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1303 890,'-5'-1,"0"0,1 0,-2 0,-15-2,15 3,1 0,0 0,0 0,1 0,0 0,-1 0,1-1,-1 1,1-1,-1 0,0 1,-2 0,2 0,2 0,-11 0,6-1,4 0,-1 1,1 0,1 0,-1 0,0 0,0 0,-1 0,0 0,2 0,-2 0,0 0,-2 2,2-2,0 1,0 0,-2 0,2-1,-6 2,5-1,1-1,0 1,-1 0,1 0,2-1,-6 2,6-1,0 0,-1 1,0-1,-1 3,3 0,0 0,0 0,1-1,0 2,1-2,-2 1,1 0,0-1,0 0,1 0,0 1,0-1,0 0,0 1,3-2,7 2,-5-3,2 2,0-2,1-1,1 1,1-1,1 0,2 0,0 0,1 0,2 0,0 0,1 1,-1 1,0-2,2 1,-2-1,1 0,0 0,-1 0,-1 0,-1 0,-3 0,-1 0,-1 0,5 0,-8-1,-2-1,0 1,-1-1,0-1,-1-1,-1-1,-1-1,0 3,0-1,0 0,0 1,0 0,-3-1,0 1,-1-1</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980 678,'3'-2,"0"2,0 0,1 0,1-1,1 0,-2 1,4 0,-1 0,-1 0,4 0,-5 0,-1-1,1 1,0 0,-2 0,5 0,-5 0,1 0,-1 0,5 0,-5 1,2-1,-1 0,-1 0,1 0,6 0,-6-1,-1 1,0 0,2 0,-2 0,1 0,4 0,-4 0,4 0,-4 0,1 0,0 0,-2 0,2 0,5 0,-5 0,0 0,0 0,1 0,-1 0,0 0,0 0,0 0,0 0,0 0,-1 0,0 0,0 0,-1 0,1 0,-1 0,0 0,1 0,1 0,0 0,-2 0,2 0,1 0,0 0,-3 0,3 0,-1 0,-2 0,1 0,0 0,2 0,-3 0,1 0,0 0,2 0,-1 0,1 0,-1 0,-2 0,0 0,2 0,0 0,-1-1,7-1,-8 2,2 0,1-1,-3 1,3-2,-2 2,-1-1,5-1,-5 1,2-1,0 0,1-1,-3 2,2-2,-1 1,1 0,0-2,-3 0,0 1,-2-1,1 1,-1 0,0 0,0-1,0-1,-1 1,-1 0,-1 1,-1 0,0-2,1 3,-1-1,1 2,-1-2,-1-1,-11-3,2 2,9 2,-2 1,-2-2,2 2,-1-1,-1 1,-1-1,2 0,-2 0,0 2,2-1,-2 0,-2 1,3 0,-11-2,10 2,-1 0,1 0,0 0,1 1,-1-2,0 1,0 1,2 0,0 0,0 0,0-1,0 0,1 0,-1 1,0 0,1 0,1 0,-1 0,1 0,-1 0,2 0,-1 0,1 0,-2 0,-4 0,6 0,0 0,-1 0,1 0,-2 0,1 0,-1 0,2 0,-1 0,1 0,0 0,-1 0,1 1,0 0,0 0,1 1,-1-1,-1 1,1-1,0 1,1 0,-2 0,-3 4,5-3,0-1,0 0,1 1,0-1,0 1,1 0,0 0,-2 3,3-3,-1 3,1-3,1 0,0 0,0 0,0 5,0-5,0 0,0 0,0 2,0-1,1 1,4 3,-3-4,0-1,3 1,1 3,-2-2,-1-1,0 0,1-1,-1 0,7 3,-4-2,3 1,-3-3,-1 0,2 1,5-2,-4 0,-2-1,1 0,1 0,0 0,2 0,-2 0,1 0,1 0,0 0,-1 0,3 0,-1 0,0 0,10-3,-9 1,-2-1,3-1,-2 2</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1515 538,'-3'0,"0"0,0 0,0 0,-3 2,1 2,2-1,-1 0,0 1,1-1,-1 1,2 0,0 0,-1 2,1-1,0-1,1 1,0-1,0 1,1-1,0 0,0 0,0 0,0-1,0 1,2-1,1-1,-1 1,1 0,0 1,0-1,0 0,1-1,2 1,-1 0,1-1,6 3,-5-4,0 1,1 0,2 0,0 1,1-1,-1-1,1 1,2-1,-2-1,2 1,0-1,-2 0,2 0,1 0,-1 0,1 1,-1-1,2 2,-1-2,2 0,-2-1,1 0,-2 0,1-2,-1 1,-2 0,2 0,0 0,-1 0,-1 1,-1-2,0 1,0-1,12-4,-15 5,-1 0,-1 0,-1 0,0 0,0 0,-1 0,0-1,0 1,1-2,-2 1,0 0,-1 0,-1 0,1 0,1 0,-1 0,-1-1,0 1,0 0,-1 0,-3 0,-1 1,-2 1,0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419 490,'-3'0,"0"0,0 0,-2 0,2 0,-2 0,0 0,-2 1,0 1,0 2,0-2,0 2,1-2,-1 0,2 1,-2 0,1 0,1-1,-1 0,3 0,0-1,0 2,1 0,1 0,1 0,0 1,2 6,-1-7,4 2,-2-2,-1 0,4 0,0-1,-1 1,1 0,0-2,22 4,-18-4,3 0,-2 0,2 1,2-1,-3-1,3 0,-1 0,0 1,2-1,-1 2,1-2,-1 0,16 0,-17 0,-1 0,-2-1,0 1,-1-1,5-2,-9 0,-2 1,0 0,-1-1,-2-1,0 0,-1-2,0 3,0-2,-3 1,0 1,0 0,-2 1,-1 0,1 0,-3-1,1 1,-2 0,-1-1,0 1,-1 0,-2 1,0 0,0 0,-1-1,0 2,-2-1,1 0,1-1,-1 1,1 1,1-1,0 1,4 0,-1 0,2 0,2 0,1 0,0 0,2 0,0 0,0 0,2 3</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1505 657,'15'1,"-1"1,2-2,-2 1,1-1,-1 0,0 0,-1 0,0 0,-2 0,-1 0,0 1,-4-1,1 1,-4-1,0 0,0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438 1008,'5'1,"-1"-1,1 0,3 0,2 0,1 0,15 2,39-2,-43 0,2 1,-4 1,4-1,0 1,0-3,-4 1,3-1,-3 1,3 0,-3 0,0 0,0 0,-3 0,-1 0,0 0,-2 0,1 0,-1 0,-1 0,-2 0,0 0,-1 0,-2-2,0 2,-2 0,1 0,-2-1,-1 1,-1-1,0 1,1 0,1-1,-2 0,1 1,-1 0,0 0,0 0,0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1023 841,'2'0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493 918,'-11'-5,"7"3,0-1,3 0,5 1,3 1,4-1,2 2,3 0,3 0,4 0,3 0,1 0,0 1,-3 2,1 1,-4-1,-2 0,-3-2,8 3,-15-2,-3-1,0 0,-2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1717 948,'-4'0,"-1"-1,-7-1,4 1,1 0,-1-1,1 1,1 1,-2-1,-1 1,1 0,0 0,0 0,-1 0,1 0,-1 0,1 1,0 2,1-1,0 0,0 2,1-2,1 1,-1 2,3-1,0 0,-1 2,3-2,0-1,0 3,0 2,1-3,1-1,3 2,0-2,1 2,0-2,4 1,1-1,2 0,-1 0,19 1,-15-5,5 2,0-2,0 0,1-1,-4 0,-1-2,2 0,-2-1,-2 0,-1 0,-2 1,-1-1,-1 0,-3-1,-2 0,0-1,-3 1,0-2,-1 1,0-2,0 1,0-1,0 0,-4-1,-4 0,-2 3,-3 1,-4-1,-6-1,0 1,-2 1,0 2,1 1,1 0,2 1,-3-1,7 1,-1 1,2-1,2 1,1 0,3 0,2 0,3 0,2 0,0 0,0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1645 1217,'3'1,"4"0,1-1,0 0,1 0,1 0,0 0,1 0,-2 0,1 0,-2 1,0-1,0 0,-1 0,-2 0,0 0,0 0,-1 0,-1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1710 1278,'11'-1,"-4"0,1 1,0-3,0 2,0 1,-1-1,0 1,-1 0,-1 0,-1 0,0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1663 1352,'5'0,"-1"0,3 0,1 0,0 0,2 0,0 2,1-1,-1 0,1 0,-1 1,-2-1,0 0,-1 0,0 0,-3 0,0 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239 406,'4'0,"-1"0,0 0,2 0,-1 0,0 0,8 0,-6 0,1 0,13 2,-12-2,0 0,0 0,0 0,0 0,0 0,0 0,10 0,-10 0,0 0,0 0,0 0,0 0,0 0,-1 0,1 0,-2 0,2 0,12 2,-13-2,-1 0,1 0,-1 0,6 0,-7 0,0 0,-2 0,2 0,0 0,0 0,-1 0,0 0,0 0,1 0,-2 0,1 0,2 0,-2 0,1 0,-2 0,0 0,0 0,-1-3,0-1,0 1,-2 0,0 0,0 0,0 0,0 0,-2-3,-3 3,1 1,-2-1,-3 0,-2 1,-1-1,-2 1,3 0,-1 1,-1-2,0 2,-1 0,-1-2,1 1,-1 0,1 1,1 0,-14-1,12 1,3 0,-1-1,0 1,2 1,-1 0,3 0,1 0,-2 0,2-1,-12 0,15 1,0 0,0 1,-1 0,1 1,-2 0,2 1,1-1,-2 1,-5 1,7-1,0-2,-1 2,1 0,0-1,0 1,0-1,1 0,0 0,1 1,-2 0,1 2,2-2,1 0,0 1,0 0,0-1,0 2,2-2,1-1,0 0,-2 1,4 0,4 0,-4-1,2-1,0 0,1 0,0 0,0 1,0-2,2 1,0-1,11 0,-10 0,-1 0,1 0,0 0,-1-2,1 1</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813 313,'4'2,"0"0,-1-2,1 1,-1 0,1 1,14 2,-14-4,3 1</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861 332,'-3'0,"0"3,0 4,0-3,1-1,-1 1,1 0,-2 1,2-1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1232 716,'8'0,"0"0,0 0,2 0,1 0,0 0,2 0,0 0,-1 0,1 0,0 0,-2 0,-1 0,-1 0,1 0,6 0,-7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843 337,'1'3,"-1"1,0-1,0 0,0 3,0-3,0 5,0 2,0-3</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844 342,'2'3,"0"0,-1 0,1 0,-1 1,1-1,0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859 323,'1'3,"-1"0,1 2,0-2,-1 5,0-2,0-1,0-2,0 2,0-2,0 1</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881 318,'3'0,"0"0,0 2,2-1,1 1,-3-2,0 0,0 0,1 0,-1 0,-1 3,-1 0,-1 0,0 0,0 0,0 1,0 0,0 0,-1-1,-1 3,1-1,0 1,0-1,1 5,-1-6,1 0,0-1,0 0,0 0,-3-3,3-4</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887 349,'0'-3,"3"3,0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878 363,'3'0,"1"0,0 0,6 0,-4 0,-3 0,0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898 340,'-3'0,"2"5,0-1,0-1,1 2,-1 0,1-1,-2 8,1-8,-3 4,4-4,0 1,0-2,0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936 339,'1'4,"-1"-1,0 1,0 0,0 7,0-7,0 1,0-2,0 0,-1 0,1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940 311,'2'0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951 331,'0'3,"0"0,2 1,-2-1,0 0,0 1,1-1,-1 0,0 0,1 0,0 1,0-1,-1 0,0 0,3-3,-2-3,0-1,1 0,1 0,-1 0,1-3,0 4,-2 0,2 1,0 3,-2 3,-1-1,0 0,1 0,-1 0,0 0,0 1,0-1,0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1283 381,'15'0,"3"0,-6 0,1 0,1 0,1 0,1 0,1 0,2 0,1 0,3 0,-5 0,-1-1,1 1,-2 0,-2 0,-3 2,-1-1,0-1,-4 1,-1-1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991 343,'3'-1,"1"1,2 0,-1 0,24 0,-10 0,-13 0,-1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1023 312,'-3'0,"3"4,-1-1,0 0,1 1,-1 0,0-1,1 0,-1 2,1 0,0 0,-1-2,1 4,0-4,0 0,0 2,0-2,2 0,0 0,0 0,0 0,1-1,0-2,0 0,2 1,1-1,8-1,-8 0,-2-1,1-1,-2 0,-1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571 823,'6'-1,"-2"0,2 0,11-1,-7 0,3 1,0-2,1 2,1-2,2 2,-1 0,2-1,-2 2,-1 0,0 0,-3 0,1 0,-3 0,-1 0,-4 0,-1 0,-1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760 701,'4'-1,"2"0,4-2,0 2,3 0,1-1,1 0,3-1,3 0,4-1,2 3,3-1,-3 0,3 2,3-2,0 2,0 1,0-1,0 0,-1 0,1 0,0 0,-3 2,0 0,0 0,-3-2,0 1,-4 1,-3-2,-2 1,-2-1,-2 0,-1 0,-1 0,-2 0,0 0,-1 0,-1 0,0 0,-1 0,-1 0,1 0,-2 0,-1 0,3 0,-4 0,0-1,0 1,1 0,-1-1</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1705 1431,'-4'5,"2"-2,-1 2,2-2,0 0,0 0,1 0,-1 2,1 4,0-6,0 1,0-1,2 0,0 1,1 1,2-1,0-1,9 3,-5-3,1-2,1 0,0 2,2-2,0 0,0 0,0-1,0 2,0-1,-2-1,0 0,2 1,-2-1,0 0,2 0,0 0,-2 0,-1-1,0-2,0 1,-2-1,-1 1,0 0,-1-2,-1 1,-2 0,0-1,0 0,-2-1,2-2,-2 0,-1 1,1-1,-1-1,0 0,0 0,0 1,0-1,-1 3,-2-1,1 1,0-1,0 2,-1 2,2-1,-4-2,1 2,-1 0,1 1,-1 1,2 0,0 0,-1 1,-2 0,0 0,-12 0,13 0,-2 0,1 1,-1 1,0 0,-3 1,1 1,1 1,-3 0,1-1,0 0,2-2,-1 2,1-2,1 2,0-1,-7 3,7-4,1 1,1 0,-1-1,1 0,1 0,0 0,1 0,-1 0,-1 2,2-2,-1 1,0 0,1-1,0 1,2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770 399,'4'1,"3"-3,-2 1,1 0,-2 1,3-1,0 0,0 0,1 0,-2 1,1 0,1 0,-1 0,-1 0,1 0,-1 0,2 0,-1 0,-2 0,1 0,1 0,1 0,-2 0,2 0,-1 0,-1 0,1 0,-1 0,2 0,-1 0,-1 0,1 0,-1 0,1 0,-1 0,1 0,-1 0,1 0,-1 0,1 0,-1 0,1 0,0 0,-1 0,1 0,-3 0,3 0,-2 0,0 0,0 0,0 0,0 0,0 0,0 0,-2 0,1 0,-1 0,0 0,3 0,-2 0,0 0,-1 0,0 0,0 0,0 0,0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1413 391,'3'0,"1"0,-1-1,1 0,-1 1,3-2,-3 2,0 0,3-1,4 1,0-1,-1 1,-2 0,-1 0,1 0,1 0,-1 0,1 0,-2 0,2 0,-1 0,1 0,0 0,1 0,0 0,0 0,-1 0,2 0,-1 0,0 0,0 0,1 0,-2 0,1 0,1 0,-2 0,2 0,-2 0,2 0,-2 0,0 0,0 0,0 0,-2 0,9 0,-9 0,2 0,-3 0,2 0,-1 0,-1 0,-1 0,0 0,-1 0,0 0,2 0,-2 0,0 0,-3 3,-3-1,-1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568 468,'4'1,"-1"-1,1 0,-1 0,3 0,4 0,-2 0,2 1,1-1,-3 2,0-2,2 1,-1-1,1 0,0 0,1 1,0 0,-1 1,2-1,-3 0,3-1,-3 0,2 0,1 0,-1 0,11 0,-11 0,1 0,-3 0,1 0,-1 0,1 0,-2 0,0 0,0 0,0 0,-1 0,1 0,-2 0,2 0,-1 0,1 0,0 0,0 0,0 0,-1 0,1 0,-1 0,1 0,-2 0,2 0,-1 0,-1 0,2 0,-1 0,1 0,0 0,-2 0,2 0,1 0,-3 0,2 0,-1 0,-1 0,1 0,-2 0,0 0,0 0,-2 0,1 0,-1 0,1 0,-1 0,0 0,0 0,0 0,0 0,0 0,0 0,0 0,5 0,-5 0,0 0,1-1,-1 0,0 0,0 1,1 0,-1-1,0 0,0-1,0 0,0 0,-1-1</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548 557,'4'0,"0"0,1 0,-1 0,2 0,0 0,1 0,1 0,2 0,0 0,-5 0,1 0,-1 0,2 2,-1-2,1 2,0-2,-1 1,0 0,0 0,6 0,-5 2,-1-3,0 1,0 0,-1-1,2 0,-1 0,1 1,1 0,0-1,-1 1,1-1,0 0,0 0,-1 0,1 0,0 0,2 0,-2 1,0-1,-1 0,1 0,0 0,0 0,-2 0,2 0,0 0,0 0,-1 0,1 0,-1 1,1-1,-1 2,-1-2,2 0,-1 0,7 0,-6 0,-1 1,1-1,-1 0,1 0,-2 1,2-1,-1 1,0 0,0 0,6 0,-7-1,-1 0,2 1,-2-1,2 0,-3 0,3 0,-2 0,1 0,1 0,-2 0,1 0,-1 0,2 0,-2 0,0 0,1 0,-1 0,2 0,-1 0,1 0,6 0,-8 0,1 0,1 0,-2 0,1 0,-1 0,5 0,-3 0,-2 0,-1 0,1 0,2 0,-2 0,0 0,0 0,2 2,-3-2,3 1,0-1,-1 0,1 0,-1 0,1 0,-1 0,-1 1,2-1,-2 1,2-1,-1 1,1-1,0 1,-1 0,1 0,-2 0,2-1,-1 0,-1 0,7 0,-6 0,1 0,-1 0,1 0,-1 0,1 0,1 0,-2 0,1 0,1 0,-2 0,1 0,0 1,-1-1,1 1,-2-1,1 0,-1 0,2 0,-1 0,4 0,-3 0,-2 2,0-2,0 0,0 0,0 0,0 0,0 1,0-1,0 1,-1-1,0 0,1 0,0 0,0 0,0 0,-1 0,2 0,-1 0,0 0,0 0,0 0,0 0,0 0,0 0,0 0,0 0,-1 0,1 0,0 0,0 0,9 0,22 0,-32 0,-1 0,1 0,0 0,-1 0,0 0,0 0,0 0,2 0,-2 1,0 0,0-1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1652 490,'-9'2,"6"-1,-1-1,0 0,1 0,-1 2,0-2,1 1,-1 0,1 0,0 0,-1-1,-2 2,3-1,-3 1,3-2,-2 1,2 0,-1 1,1 1,0 0,-2 2,2-2,1 0,1 0,-1 2,1-2,0 2,1-1,0-1,0 0,0 1,0 2,2-2,0 0,0-1,1 0,0-1,3 3,-3-3,1-1,-1 1,1 0,2-1,-1 1,1 0,-3-1,4-1,-2 1,0 0,2-1,-2 1,1-1,-1 0,2 0,-1 0,1 0,-1 0,1 0,-1 0,2 0,1 0,-3 0,1-1,0-1,-2 0,2-2,-1 1,0-1,-1 1,-1 0,2-1,-2 1,0-1,1 0,-2-2,0 2,1-2,-1 2,0-2,-1 3,1-2,-2 2,1 0,-1 0,0 0,-1 0,1 0,-1-1,0 1,0-1,0 1,0 0,0 0,-2 0,-2 1,0-1,1 2,0-1,0 2,-1-1,1 0,-2 0,-1 0,0 0,0-1,0 1,1 1,0-1,-1 1,-1-1,-41-1,10 2,31 0,1 0,-1 0,1 0,-1 0,2 0,0 0,0 0,2 0,-1 0,0 0,-2 0,2 2,1-1,0 0,0-1,0 3</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1218 283,'6'-2,"-1"2,1 0,2 0,2 0,1 0,0 0,2 0,1 0,2 0,0 0,0 0,-2 0,2 0,-3 0,0 0,-1 0,0 0,-4 0,0 0,-3 0,-2 0,0 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634 567,'4'0,"0"0,-1 0,1 0,1 0,1 0,-1 0,2 0,-1 0,2 0,-1 0,1 0,0 0,0 0,2 0,-1 0,1 0,-2 0,2 0,-1 0,-1 0,-1 0,1 0,-2 0,1 0,-1 0,2 0,1 0,-3 0,1 0,1 0,-2 0,1 0,-1 0,1 0,-1 0,-1 0,2 0,-1 0,-1 0,0 0,-1 0,-1 0,2 0,0 0,-1 0,2 0,-1 0,0 0,0 0,0 0,0 0,0 0,-1 0,1 0,0 0,2 0,-2 0,0 0,0 0,0 0,5 0,-7 0,2 0,-1 0,0 0,0 0,0 0,-1 0,1 0,0 0,0 0,3 0,-3 0,1 0,-2 0,1 0,1 0,-2 0,1 0,-1 0,1 0,-1 0,0 0,0 0,2 0,0 0,-2 0,0 0,0 0,0 0,0 0,0 0,0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601 499,'-3'0,"0"0,-1 1,1 1,0 1,0-2,0 1,0 1,-1-2,1 2,0 1,0 0,2 0,-1 0,2 0,0-1,0 0,0 3,0-3,2 0,1 0,0-2,1 1,2-1,0 0,-1-1,3 0,-2 0,2 0,-1 0,-2 0,2-2,-2-1,2 2,-2-1,2 0,-1 0,1-1,-2 1,1 0,-2 0,-1 1,1-1,0 1,-1 0,0 0,0 1,-1-3,-1 0,-1 0,0 0,-3-1,0 1,1 0,-3-1,-4-1,-28-5</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612 445,'-2'4,"-1"-3,0 2,1 0,-1 2,2-2,-1 1,0-1,1 0,0 0,5-3,-1-1,2-1,1 0,-3 1,0-1,0 2,1-2,2 2,-3-1,0 1,0 0,0 0,0 0,0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638 450,'-4'4,"2"-1,1 0,0 0,0 2,-1 0,1-2,1 0,0 1,0 0,0-1,0 1,0-1</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542 619,'4'0,"0"0,4 0,-4 0,-1 0,0 0,0 0,3 0,0 0,2 0,-1 1,-2 0,-1-1,0 1,-1-1,1 1,0 0,-1-1,0 1,3 0,-3-1,1 2,0-2,1 0,-2 0,0 0,0 0,0 0,0 0,0 0,0 0,0-1,1 0,0 0,0 0,-1 1,0 0,1-1,-1 1,0 0,0-1,1 0,-1 1,2-1,0 1,0-1,-2 1,1 0,0-1,-1 1,0 0,0-2,0 1</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903 685,'3'0,"0"0,0 0,0 0,0 0,0 0,0 0,0 0,0 0,0 0,3 0,3 0,0 0,1 0,-4 0,1 0,-1 0,1 0,-1 0,1 0,1 0,0 0,-1 0,1 0,0 0,-2 0,2 0,0 0,-1 0,-1 0,2 0,-1 0,-1 0,3-1,-1 1,0-1,0 0,-1-1,0 1,1 1,-1-1,-1 1,-1 0,1 0,7-1,-6 0,-3 1,0 0,1 0,-1 0,1 0,1 0,-2 0,1 0,-2 0,0 0,0 0,0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536 788,'2'-3,"2"2,0 0,1 0,-2 0,0 1,0 0,0 0,0 0,3 0,2 0,0 0,0-1,-1 1,0-1,-1 1,1 0,1 0,0 0,0 0,0 0,2 0,-2 0,0 0,1 0,1 0,14 0,-14 0,0-2,-1 2,1-1,1 1,-1-1,0 0,1 0,-1-1,1 1,-1 0,2-2,-3 2,1 0,0 0,0-1,0 1,-2-1,2 1,0-2,0 2,-1-2,1 2,-2 1,2-2,-1 0,-1 2,0-2,-1 2,1-1,-3 0,2 0,-1 0,-1 1,0 0,6-2,-7 2,0 0,0-1,0 0,-1 1,1-1,-1 1,1-1,-1 0,2 1,-2-1,1 0,-1 1,0-1,1 0,-1 0,0-1,-2-1,1-1,-1 1,-1 0,0 0,-3 3</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1116 700,'-4'2,"0"1,1-1,0-1,0 3,0-1,0 1,1 0,-2 2,3-3,-1 1,1-1,0 0,1 1,0 0,0 0,0-1,0 0,2 0,2-2,0-1,0 0,1 0,-1 0,2 0,-3 0,0 0,1-2,-1 0,2-3,-2 4,1-2,-2 0,0 0,1-1,-2 1,1 0,0-2,-1 1,-1-1,1 0,-1 1,0 1,0-1,0 1,0-1,0-2,0 3,-2-1,-2 0,1 0,-2 2,0 1,2 1,-2-1,0 1,0 0,1 0,1 0,-1 1,0-1,0 2,0 0,-2 2,2-2,0 1,-1 1,1-1,-4 3,5-3,-1 1,1-1,1 1,-1-2,1 1,-1 2,0-2,0-1,2 1,-1 0,2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1333 805,'4'-2,"1"2,0 0,1 0,7 0,-5 0,0 0,2 0,0 0,-1 0,1 0,11 0,-12 0,2 0,1 0,-3 0,1 0,9 0,-9 0,-2-1,-1 1,1-1,-2 1,1 0,-2 0,-2 0,1 0,0 0,0 0,-1 0,-1-3,0 0,-1-1,0 1,0 0,0-1,1-2,-2 3,0 0,1 0,-1-2,1 2,-1-2,0 0,0 1,0 0,-4 2,-1 2,2 0,-1 0,-1 0,-2 0,-1 0,2 0,-2 0,-2 0,0 0,1 0,-3 0,3 0,-2 0,-2 0,2 0,-1 0,3 0,-2 0,1-1,0 0,0 0,2-2,0 3,-1-2,1 1,2 1,-1-1,0-1,2 1,0 1,1-1,-2 1,2 0,1 0,0 0,0 0,1 3,2 1,0-1,0 0,0 2,0-1,0-1,0 2,0-1,0-1,0 2,0-2,0 0,0 1,0 2,0-2,1 1,0-1,-1-1</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620 700,'8'-2,"-4"2,0-1,-1 1,2-1,-2 1,0 0,1 0,2 0,0-1,-3 1,0-1,2 1,0 0,10 0,-11 0,-1 0,1 0,0-1,3 1,-3 0,-1 0,0 0,0 0,0 0,1 0,-1 0,2 0,-1 0,-1 0,0 1,0-1,2 0,1 0,0 0,-2 0,-1 0,0 0,0 0,1 0,1 0,-2 0,2 0,-1 0,-1 0,1 0,-1 0,2 0,-1 0,-1 0,1 0,0 0,2 0,-1 0,-2 0,2 2,-2-1,4 1,-4-2,1 1,-1-1,0 0,0 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1279 194,'4'-1,"0"1,1 0,3 0,0 0,3 0,2 0,-1 0,4 0,2 0,1 0,1 0,4-2,-4 2,3 0,0 1,1 0,-4-1,1 2,-4-2,-1 1,-1 1,-3-2,-2 1,-2-1,-1 0,-4 0,0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1083 698,'3'1,"1"0,2-1,6 0,-6 0,0 0,0 0,0 0,1 0,1 0,0 0,-2 0,-1 0,1-1,-3 1,2-1,-1 0,1 0,5 0,-6 0,1 1,-1-1,-1 1,1-1,-1 1,1 0,-1 0,2-1,-2 0,2 1,-1-1,-1 1,2-1,-2 0,1 1,-1 0,0 0,0 0,0 0,1 0,1 0,4 0,-5 0,1 0,0 0,2 0,-4 0,1 0,1 0,-2 0,1 0,-1 0,0 0,1 0,-1 0,0 0,0 0,0 0,1 0,-1 0,1 0,-1 0,1 0,0 0,6 2,-7-2,0 1,0-1,0 1,0 0,2-1,0 0,1 0,-3 1,2-1,-2 1,0 0,0-1,0 1,0 0,0-1,1 1,-1-1,2 1,0 0,0-1,-1 1,0 0,1 0,-2-1,2 1,1 0,-3-1,1 1,-1 0,0-1</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1362 822,'-4'0,"1"1,-1 1,0 0,1-1,0 1,-1-1,0 1,1 1,0-2,0 1,1 1,-1-1,-1 1,0-1,1 0,1 1,-1-1,0-1,1 2,0 0,0 0,-1 0,1 0,1 0,1 0,0 0,0 0,0 0,3 0,0 0,0 0,0-1,0 0,1 0,0 0,0-1,5 2,-5-3,0 1,1-1,0 1,-2 0,0-1,0 0,0 0,1 1,0 0,0-1,1 1,0-1,3 0,-5 0,1 0,-1 0,4 0,-3 0,-1 0,3 0,-1 0,-1 0,2-1,-2 0,2 0,-3 1,1 0,-1-1,0 1,1-1,0 0,2-1,-2 1,2-2,-3 2,1-2,-1 1,0 0,0 0,0-2,0 1,-1 0,0-1,0 0,-1 0,0 1,0-1,0 1,-1 0,0-1,0 0,0 1,0-2,0 0,0-1,-1 3,0-1,-1 1,0 0,0 0,0 0,-1 0,1-1,-1 1,0 0,0 1,0-2,-5 3,5 0,-2-1,1 1,-2 1,1 0,2 0,-2 0,0 0,2 0,0 0,-1 0,0 0,0 0,0 0,0 0,1 0,0 0,0 1,0-1,0 2,0-1</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1820 787,'-3'0,"-1"1,-3 1,4-1,-2 0,2 0,0-1,-1 1,-2-1,1 0,2 0,0 1,-1 0,1-1,0 0,0 1,0 0,-1 0,1 0,-2 0,1 0,0 1,1-2,-2 3,2-1,-1 1,0-2,-1 3,1-1,1 0,0 1,1 0,1-1,-2 1,0 1,3 0,-1-2,0 0,0 1,0-1,1 1,-1 0,1 1,0 0,0 1,0-1,0-2,0 1,0-1,0 0,0 0,1 0,1 0,1 0,0 0,0 0,0-1,-1 1,1-2,2 1,-2-1,0-1,3 0,-1 0,-2 0,2 0,-2 0,2 0,0 0,-2 0,0 0,1 0,-1 0,2 0,0 0,-1 0,0-1,-1 0,0 1,1-2,-1 1,1 1,-1-1,0 1,1-1,1 0,-2 0,1-1,0-1,1 1,-1-2,-2 1,1 0,0 0,-1-2,1-1,-2 3,2-3,0 2,-2 1,-1-1,0 0,0 0,0 1,0 0,-1-1,1 1,-2-2,0 0,-1-1,1 2,0 0,-2-1,0 2,-1-1,2 2,0 1,-1-1,1 1,0 0,0 1,0 0,0-1,0 1,0 0,0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434 1009,'3'1,"0"-1,1 0,7-1,-6 0,-2 1,3 0,0 0,0 0,1 0,1 0,0 0,-5 0,1 0,-1 0,0 0,0 0,1 1,0-1,-1 1,0-1,0 0,0 0,0 0,0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631 1010,'3'-1,"1"1,-1 0,4 0,-2 0,-2 0,0 0,3 0,-2 0,4 0,-1 0,1 0,3 0,-7 0,0 0,-1 0,4 1,-4-1,1 1,2 0,-3 0,2 0,-1-1,-1 0,0 0,1 0,-1 0,0 0,0 0,0 0,0 0,0 0,0 0,1 0,0 0,-1 0,1 0,0 0,0 0,0 0,0 0,-1 0,0 0,1 0,-1 0,1 0,-1 0,2 0,-1 0,-1 0,0 0,1 0,-1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897 1004,'4'0,"-1"0,0 0,0 0,4 0,-4 0,0 0,0 0,1 0,2 0,0 0,-1 0,1 0,1 0,-1 0,-3 0,0 0,1 0,0 0,-1 0,0 0,0 0,0 0,1-1,-1 1,1 0,1-1,-2 0,9 1,-7 0,-1 0,1 0,0 0,0-1,-2 0,0 0,0 1,0 0,0 0,0 0,0 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1191 996,'3'0,"1"0,3 0,7 0,-8 0,-3 0,3 0,2 0,-2 0,2 0,-3 0,-1 0,1 0,-2 0,2 0,0 0,0 0,-2 0,2 0,-1 0,1 0,-2 0,2 0,-1 0,-1-1,1 1,-1 0,1-1,0 0,-1 1,0-2,1 1,-1 0,0 0,1 1,0-1,1-2,-1 2,1-3,-2 3,0-1,0 0,3-1,-2 1,-2-2,0 1,-1 0,-1 0,0 0,0-1,0 1,-4 0,1 2,-2-2,0 1,-4-1,2 2,1-2,-3 2,4 0,0 0,0 0,-2 1,2-1,-2 1,1 0,-1 0,2 0,-1 0,-7 0,6 0,1 0,-1 0,-8 0,10 0,0 0,0 0,1 0,-6 0,6 1,-1-1,1 1,-1 0,1-1,0 1,-2 0,-1 0,4-1,0 1,-1 0,-2 0,2-1,-1 1,2-1,-2 1,0-1,2 1,-2-1,1 1,1 1,0-2,-1 2,0-1,1 2,0-1,1 1,0 0,0 0,1 1,0 0,0-1,1 1,0-1,0 0,0 0,0 0,0 0,0 0,0 0,2 1,1-1,0-1,-1 1,2-2,-1 0,0-1,1 0,0 1,0 0,-1-1,1 0,-1 0,1 0,0 0,-1 0,3 0,-3 0,0 0,7 0,-6 0,1 0,-2 0,2 0,0 0,-2 0,2 0,-2 0,0-1,1 0,-1 1</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1313 503,'-4'0,"1"1,0 0,-1-1,0 0,0 1,-1 0,2 0,-2-1,1 1,1-1,-1 1,0 0,1-1,-1 1,-1 0,1 1,1-2,0 2,-1-1,1 0,-1 1,1-1,0 1,0-1,0 1,0 2,1 0,-1-1,1 0,-1 1,1-1,1 0,-1 0,2 0,0 0,0 0,0 1,0 0,0-1,1 1,1 0,2 0,-2-1,1-2,0 1,1 0,-1-1,0 0,0 1,2-1,-2 0,1-1,-1 0,1 0,0 0,1 0,-1 0,2 0,0 0,-3 0,5 0,-3 0,1 0,-1 0,-2 0,1 0,0 0,2 0,-2 0,-1 0,2 0,1 0,-2 0,-1 0,1 0,1 0,-2 0,1 0,1 0,0 0,1 0,-1 0,0 0,2-1,-2 0,7 0,-7 0,2 0,-1 1,1-2,-2 2,-1-1,1 0,5-1,-6 1,1 0,3-2,-4 1,2-1,-3 1,1 1,2-2,-3 1,1-1,0 1,-1-1,0 0,-1-1,0 0,-1 0,-1 0,0 1,0 0,0 0,0 0,-1 0,-1 0,-1 0,0 1,0 1,-1-1,1 0,0 1,0 0,0 0,-3-1,1 0,1 1,-1 1,0-1,1 0,0 0,-2 0,2 0,-2-1,2 1,0 0,0 1,1 0,-1-1,1 1,0 0,-1 0,0 0,0 0,1 0,-1 0,0 0,1 0,0 0,0 0,0 0,0 0,-2 0,2 0,0 0,0 0,0 0,0 0,0 0,0 0,0 0,0 1,0-1,0 1,0 0,0-1,0 0,0 0,0 0,0 0,0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1058 1097,'2'0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1543 1110,'2'0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1211 479,'4'-2,"-1"1,3-1,2 1,2-1,3 1,3 0,0 0,4-1,7 0,5 2,5-2,-1 2,4-2,2 2,1-2,-1 2,5-2,-2 2,1-2,0 2,-4 0,1 0,-7-2,-3 2,-4 0,-6 0,-3 0,-2 0,-4 0,-1-1,-3 1,1-1,-3 1,-3 0,0 0,-1 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1671 1111,'2'0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1677 1042,'-3'0,"0"0,0 0,-2 0,-3 0,5 0,-1 0,1 0,0 0,0 0,0 0,0 2,-1 6,1-4,2 0,0-1,0 0,0 1,0-1,1 0,0 0,0 2,5 7,-4-9,2 0,0 0,0 1,1 0,-1-1,0-2,0 0,0 0,3 0,-1-1,-1 0,-1-1,0-1,1 0,1-1,-1-1,-2 1,1 1,0-2,0 0,-1 0,-1 1,-1-1,2 1,-2 0,0 0,-1-1,-1 0,-1 1</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1551 1040,'-4'-2,"1"1,0 0,0 0,0 0,0 1,-1 0,1-1,0 1,0 0,-3 0,3 0,0 0,0 0,0 0,-1 2,1 1,-1-1,1 0,0 1,-1 1,2-1,2 0,-2 0,1 0,1 0,0 2,0-1,0-1,0 1,0-1,0 0,0 0,3-2,0 2,-1 1,0-1,0 0,0 0,1 0,1 1,0-1,-1-1,0-1,0 0,0-1,0 0,0 0,0 0,0 0,0-1,0-2,0 1,-1-1,1-1,0 0,-2 0,2 0,-1 1,-1 0,2 2,-1-2,-1 0,1-1,-1 0,1 1,-2 0,0 0,0 0,0-1,0 1,0 0,0 0,-1 0,0 0,-1 0</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1475 493,'4'0,"2"-1,-1 1,0 0,0-1,2 0,-1 1,3-3,-1 2,0 1,0-2,2 1,2-1,-3 1,3 0,-1 0,-1-1,1 1,1-1,-1 0,0 0,1 1,-1-1,60 1,-63 0,0 1,0 0,-1 0,-1 0,-1 0,-1 0,1 0,-2 0,1 0,0 0,0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1363 572,'1'3,"-1"0,0 0,-4-1,0 3,0 0,1-2,1 0,-2 0,1 1,0-2,-1 1,1-1,1 1,5-2,3-1,-3 0,0 0,0 0,0-1,2 1,-1 0,0 0,0 0,0 0,0 0,3 0,-4 0,1 0,1 0,-2 0,0 0,0 0,-2-3,-1 0,-1 0,-1 0,1 0,0 0,0-1,-2-1,0 0,1 1,0-1,0 1,0 1,-1-2,2 2,-1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602 487,'3'0,"2"0,6 0,-3 0,0 0,3 0,1 0,0 0,1 0,1 0,1 0,1 0,-1 0,1 0,0 0,0 0,-2 0,1 0,-1 0,-1 2,0-1,-2 0,-1 0,0 2,-2-3,-1 1,-1 1,0-1,-3 0,0-1,0 1</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1004 482,'4'0,"0"0,-1 0,1 0,1 0,1 0,2 0,-1-1,1 1,9-2,-11 2,2 0,0 0,2 0,-2 0,2 0,-1 0,-1 0,2 0,-2 0,0 0,0 0,-3 0,2 0,-2 0,-2 0,1 0,-1 0,1 0,-1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824 612,'-5'0,"-1"0,1 0,0 0,1 0,-2 0,-4 0,4 0,0 0,1 3,-2 0,0 1,1-1,-1 0,1 1,2-1,-1 2,-1-1,1 2,1-2,-1 2,1-2,0 1,-1-1,1 0,-1 1,3 0,0 2,1-2,0 1,1 0,0-1,0 0,0 1,0 0,1-1,1-1,1 1,0 0,2 0,1 1,-2-1,4 1,-1-1,0-2,0 1,1-2,2 1,0-1,2 1,1-2,0 0,0 0,-1-1,0 2,13-3,-12 0,0 0,0-2,0-1,-3 1,0-1,-1-1,-2 0,-1 0,0 1,-2-1,-2 0,2-1,-3 1,0-2,0 1,0-1,-1 0,0-1,0 2,-3-3,1 1,-3-1,0 0,-1 1,-1-3,1 2,-1 2,0-2,0 2,-2 0,0 0,-1 0,0 2,0 1,-1-1,0 1,-1 1,2-1,-8-1,-20-1,28 6,5 0,1 0,-1 0,2 0,-1 0,1 0,0 0,0 0,-1 2,1 0,-2 0,1 0,1 1,0-1,0-1,-1 1,2 1,-2-2,2 2,-1 0,-1 0,1 0,1 0,0 1,1-1,0 0,-1 0,1 0,1 0,-1 0,1 0,0 0</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1563 771,'-9'3,"1"1,-1 0,2 1,-1 1,1 0,2 0,-1 1,0 0,1 0,2 2,-1 1,1 0,2-2,0-1,1 1,0 0,0 0,0 2,3-2,0 1,4 0,-1 1,2 1,1-1,0-1,2 0,1 2,0-3,1 0,2-1,-2-2,2 0,1-1,-1 0,3-1,-2-1,1-1,1 0,-1-1,3 0,2-3,-6 0,0-1,-1-1,-1-1,0 0,-1-2,-1 0,-1-2,-2 1,3-10,-7 9,1-2,-4 4,0-2,-2 2,2-5,-3 6,0 0,0 1,-2 0,0 2,-3-1,0-1,0 0,-3 0,2 1,-2 0,-1 0,0 1,-1 1,-1 0,1 0,-1 1,1 1,-12-2,12 2,-2 1,2 0,-2 0,2 0,0 0,1 0,0 0,1 0,1 0,0 0,-1 0,3 1,-5 2,6-2,1 1,-2 1,1 0,2 0,-1 1,2 0,0-1,1 1,-2 2,1-2,2-1,-2 1,0 0,2-1,-1 2,1 1,-1-3</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785 1110,'5'-1,"-1"1,2-1,2 1,1 0,2 0,2 0,2 0,-1 0,3 0,3 0,3 0,32 0,-25 0,-1 0,4 0,-3-2,4 0,-2 2,-1-1,1 1,-5-2,0 0,-5-1,-3-1,-3 1,-1-1,-4 3,-2-3,-3 3,0 0,-2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513 1075,'1'-3,"3"3,-1-1,0 1,1 0,-1 0,0 0,2 0,-2 0,0 0,0 0,5 0,0 0,3 0,0 0,-4 0,1 0,0 0,0 0,0 0,2 0,-1 0,1 0,-2 0,2 0,-1 0,1 0,-1 0,1 0,-2 0,2 0,-2 0,1 0,1 0,-2 0,2 0,-2 0,-2 0,2 0,-1 0,-2 0,0 0,-2 0,1 0,-1 0,1 0,-1 0,0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777 579,'4'-2,"4"1,2-1,2 0,0 1,1 0,8-2,30-2,-13 1,-4 0,8 4,1-2,3 0,3 2,0-2,6 2,1 0,-7 0,-1 0,-2 0,-4 0,1 0,-7 0,-4 0,1 0,-7 0,-3 0,1 1,-8-1,-3 0,-2 0,-3 0,-1 0,-1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614 157,'-4'1,"1"-1,-5 0,5 0,-2 0,-1 0,1 0,2 0,0 0,-3 0,2 0,1 0,0 0,-3 0,3 0,0 0,0 1,0-1,0 1,-2 2,2-1,0-1,0 2,0-1,0 1,1 0,-1 1,3-1,-2 0,1 0,0 0,0 3,1-3,-1 0,1 0,0 0,0 0,0 0,0 2,1-2,1 0,0 1,-1-1,0 0,3 1,-2-1,0 0,1 0,-2 0,1 0,3 1,-2 0,0-2,1 2,-1-2,-1 1,3 1,5 1,-5-3,-2-1,3-1,-3 1,0-1,0 0,9 0,-6 0,-1 1,0-1,-1 1,1-1,-1 0,0 0,0 0,1 0,-2 0,1 0,0 0,2-2,-2 2,-1-1,0 1,0 0,1-1,-1 0,3 0,-3-1,3-2,-3 1,1 0,2-4,-3 4,0 1,-2-1,1-1,1 0,-1 0,1 1,1-3,-3 2,-1-3,1 4,0-1,-1 0,1 0,-1 1,-2-3,0 2,0 1,-2-5,2 5,-2-1,1 3,1-2,-1-1,-1 1,1 0,0 1,0 1,0-1,0 0,-1 0,1 1,-3 0,1 0,-2-1,-8-1,12 2,-1 0,-1-1,2 2,-1-1,0 1,0 0,0-1,1 0,-1 1,1 0,0 0,0-1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733 421,'3'0,"6"1,-6-1,18 0,-18 0,7 1,-6-1,2 0,-3 0,1 0,2 0,-2 0,-1 0,1 0,8 0,-5 0,-2 0,0 0,1 0,-1 0,1 0,1 0,0 0,-3 0,3 0,-1 0,-1 0,2 0,-1 0,1 0,6 0,-7 0,19 0,-19 0,-1 0,2 0,-2 0,0 0,1 0,-1 0,2 0,-1 0,1 0,-2 0,1 0,1 0,-2 0,1 0,1 0,-1 0,2 0,18 0,-18 0,2 0,-1 0,1 1,0 1,-2 0,2-1,0 0,15 3,-17-3,0 0,-1 2,0-2,0-1,-1 0,1 1,-1-1,1 1,-1-1,0 1,7 1,-8-1,17 2,-15-3,-2 1,2 0,-2 0,2 0,-2-1,0 1,1-1,-1 0,2 1,-2 0,2-1,-2 1,11-1,1 0,-11 1,-1-1,1 1,-1-1,-1 0,1 0,0 0,0 0,2 0,9 0,4 0,-15 0,0 0,0 0,-2 0,2 0,-1 0,9 0,-9 0,0 0,0 0,1 0,9 0,-9 0,-2 0,2 0,6 0,-7 0,0 0,0 0,1 0,-2 0,1 0,0 0,1 0,0 0,2 0,-4 0,0 0,0 0,0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831 555,'3'0,"0"0,0 0,0 0,1 0,-1 0,3 0,0 0,-3 0,0 0,1 0,-1 0,2 0,-1 0,-1 0,0 0,0 0,0 0,0 0,0 0,0 0,1 0,-1 0,0 0,1 0,-1 0,0 0,0 0,0 0,0 2,0-2</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1350 418,'-3'0,"0"2,0-1,0 2,0-1,0-1,0 0,0 1,0-1,-1 0,2 2,1 0,5-2,1-1,1 1,8 0,-10 0,-1-1,1 1,-1 0,0-1,0 1,-2-4,-1 0,0 0,-1-3,0 3,-2 0,2 0,0 0,-1 0,2 0</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1461 402,'-3'0,"0"0,0 3,0-2,0 2,-3 1,3 0,1-1,-2 1,3-1,-2 0,2 0,18-1,-13-2,12 0,-13 0,1 0,-1 0,0 0,0 1,0-1,0 0,-1-3,-2 0,0 0,0 0,0 0,0 0,-2 0,1 0,-1 0,2 0,0 0,-2 0,2 0,-1 0,0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684 636,'3'2,"0"-2,0 0,0 1,1-1,-1 1,0 0,2-1,-2 0,2 0,-2 0,1 0,-1 0,1 0,0 0,-1 0,1 0,2 0,-1 0,5 0,-7 0,3 0,5 0,-8 0,1 0,-1 0,0 0,1 0,-1 0,0 0,0 0,1 0,0 0,-1 0,0 0,0 0,1 0,1 0,-1 1,11 0,-12-1,0 0,1 1,-1-1,1 1,2-1,-3 1,0 0,1-1,0 1,0-1,0 1,1 0,-1 0,1 0,4 0,-5 0,1-1,-2 0,2 0,-1 0,4 2,11-1,-16-1,1 1,1-1,-2 0,2 0,-1 0,1 0,-2 0,2 0,-1 0,0 0,1 0,-1 0,1 0,-2 0,1 0,1 0,-2 0,1 0,-1 0,1 0,7 0,-8 0,1 1,-1-1,0 0,0 0,0 0,1 0,-1 0,0 0,1 0,-1 0,1 0,2 0,-2 0,-1 0,1 0,-1 0,1 0,1 0,-2 0,1 0,0 0,2 0,5 0,-5-1,-2 0,17-4,-18 4,1 0,1 0,0 1,-1-2,1 2,0-1,-1 0,1 1,-1-1,1 0,-2 1,1-1,1 0,-1 1,0 0,-1-1,1 1,1-1,1 0,4-2,-7 3,8-4,-8 3,1 1,-1-2,0 1,0 0,1 0,-1 1,1-2,-1 1,5-1,-5 2,0-2</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1489 629,'3'1,"7"1,-6-2,0 1,-1-1,0 1,0-1,0 0,2 1,-2 0,1 0,1 0,-2-1,0 1,5 0,-5 0,0-1,1 0,-1 0,0 1,1 1,-1-2,0 0,0 0,2 0,0 1,-2 0,1-1,0 0,-1 1,0-1,1 0,0 0,2 2,-2-2,0 0,-1 0,2 1,1 0,-3 0,2-1,5 0,-7 0,1 0,1 0,0 0,9 0,-10 0,1 0,-2 0,2 0,-1 0,1 0,1 0,-3 0,3 0,-3 0,1 0,2 0,-3 0,1 0,0 0,-1 0,0 0,0 0,2 0,0 0,-1 0,0 0,-1 0,1 0,1 0,-1 0,-1 0,0 0,0 0,1 0,0 0,0 0,0 0,-1 0,0 0,0 0,0 0,0 0,2-1,-2 1,0 0,0-1,0 1</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1122 1009,'4'0,"-1"0,0-1,1-1,0 2,-1-1,3-1,-3 1,0 0,17 0,-14 1,9-1,-12 1,2-1,-1 0,5 1,-5 0,1 0,-2 0,1 0,0 0,16-1,-16 1,1-1,-2 1,2 0,0 0,0 0,0 0,0 0,0 0,0 0,1 0,1 0,1 0,-3 0,1 0,1 0,-1 0,1-1,-1 1,3-1,-3 0,3 1,-1 0,0 0,0 0,-2 0,2 0,-1 0,1-1,-1 1,8-3,-9 2,1 1,1 0,-1-1,-1 1,-1-1,24 1,-26 0,1 0,2 0,-3 0,8 0,-8 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1110 1344,'4'-2,"-1"2,1 0,1 0,-1 0,2 0,2 0,-1 0,9 0,21-3,-31 3,30 0,-28 0,-2 0,1 0,0 0,-1 0,1 0,-1 1,-1-1,2 0,-2 0,17 3,-17-3,0 1,0-1,0 0,0 0,1 0,-1 0,2 0,-2 0,0 0,1 0,-1 0,0 0,0 0,0 0,0 0,0 0,0 0,-2 0,1 0,1 0,-2 0,2 0,-1 0,-1 0,2 0,-1 0,-1 0,1 0,1 0,-1 0,-1 0,0 0,0 0,0 0,0 0,0 0,0 0,0-1,0 1,0 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1152 1587,'3'-1,"0"1,1 0,2 0,2 0,0 0,0 0,2 0,-3 0,-1 0,1 0,-1 0,32 3,-33-2,2 0,0 0,1 0,-3 0,-1-1,0 0,-1 0,1 1,-1-1,1 1,0-1,0 0,0 0,0 0,-1 0,6 0,-6 0,2 0,-1 0,0 0,1 0,0 0,0 0,2 0,-2 0,1 0,1 1,1-1,-1 1,-1 0,3-1,-5 0,3 0,-2 0,0 0,0 0,0 0,-1 0,-1 0,5 0,-5 0,1 0,2 0,-1 0,-2 0,12 0,-11 0,-1 0,11 0,-10 0,-1 0,0 0,0 0,0 0,2 0,0 0,0 0,0 0,-2 0,2 0,0 0,-2 0,0 0,0 0,7 0,-5 0,-1 0,0 0,-1 0,1 0,2 0,-3 0,0 0,0 0,0 0,0 0,0-1,0-2,-1-1,-1 1,2-1,-2 0,-1 0,2-3,-2 3,0 0,0-1,0 2,0 0,0 0,0 0,0-2,0 1,0-1,-1 2,0 0,0 0,-1-2,1 2,0-2,-4-4,3 5,0 1,0 0,1 0,-2 0,-5-6,6 6,-1-1,1 1,-1 0,-3-2,4 2,-3 0,3 0,-1 1,0 1,-1 0,-1-1,-11-6,13 7,0 0,0 0,-3 0,3 1,-2-1,-1 1,1-1,-2 1,2-1,0 1,0-2,0 1,1 1,-1-1,2 1,-1 0,-1 0,1 0,0 0,-13 0,12 0,0 0,0 0,0 0,-2 0,1 0,-14 0,15 0,-1 0,-1 0,-1 0,2 0,-1 0,1 0,-1 0,1 0,1 0,-2 0,0 1,1 0,1 0,-1 0,3 0,0 1,-1-1,1 0,-6 1,3 0,2 0,0 0,0 0,0 0,1-1,-1 1,0-1,1 1,-1 1,0-1,1 0,0 0,-8 4,6-3,2-1,0 0,0 1,-4 4,3-3,1-1,0 2,1-1,1 0,0-1,0 0,0 0,0 0,0 2,-1 7,2-8,-1 0,0 0,0 1,-1-1,1-1,1 1,0-1,0 0,0 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567 693,'3'0,"3"0,1-1,1 1,2-2,1 2,2-2,0 1,2 1,-1-1,0-1,2 1,-1 1,1 0,-2 0,0 0,-1 0,-2 0,-1 0,-1 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389 1430,'4'-2,"-1"1,1 1,-1 0,2 0,-2 0,0 0,1 0,2 0,0 0,2 0,32 3,-36-3,0 1,0-1,0 1,0-1,-1 0,0 0,1 0,1 0,0 0,-1 0,19 0,22 0,-37 0,2 0,-2 0,1 0,-1 0,0 0,0 0,0 0,-1 0,0 0,-1 0,1 0,-3 0,1 0,15 0,-15 0,0 0,-1 0,1 0,1 0,7 0,-10 0,1 0,-1 0,0 0,0 0,0-1,0 0,0 0,0 0,0 1,0 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972 1424,'4'-2,"1"2,1 0,14 0,-12 0,0 0,-1 0,-4 0,2 0,0 0,-1 0,-1 0,18 2,-18-2,1 0,3 1,-3-1,1 0,0 0,0 0,0 0,-2 0,0 0,1 0,2 0,-1 0,-1 0,1 0,2 0,-3 0,0 0,0 0,1 0,0 0,3 0,-4 0,-1 0,1 0,-1 0,0 0,0 0,0 0,0 0,0 0,0 1,0-1</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1190 1428,'-3'0,"-1"0,0 0,-2 0,0 0,3 0,0 0,0 0,-3 0,0 0,-2 0,-1 0,5 0,-3 0,-8 0,9 0,1 0,-2 1,-1-1,1 1,-22-1,24 0,1 0,1 0,0 0,-1 0,-1 1,0 1,2 0,-1-1,1 2,-1 1,0-2,1 0,0 2,1-1,1 0,-1 1,1-1,-1 0,2 0,-1 0,1 1,0 0,0-1,0 0,1 9,9-1,-7-9,3 3,1-3,2 1,-1-2,3 2,-2-2,1 0,1 0,25 4,-24-3,1-1,0 0,-2-1,1 0,-1 1,-1-1,-1 0,2 0,-3 0,2 0,-2 0,9-3,-7-1,-1 0,-1 1,-1-1,2 0,-2 2,0-2,0 2,-2 0,1-1,7-5,-10 7,0 0,1-3,-1 1,-1-2,-1 2,0 0,-1 0,0-1,0-1,0-1,-1 3,-3-4,1 5,-2-3,-3-2,5 4,-2 1,-14-5,12 6,0 0,-1-1,0 0,-1 1,2-1,-1 2,0-1,-2 0,2-1,0 1,0 0,1 1,-1 0,1 0,1 0,-1 0,2 0,2 0,-1 0,-3 0</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759 370,'4'0,"1"0,0-1,2 1,-1 0,1 0,7 0,-6 0,0 0,-1 0,18 0,-20 0,0 0,0 0,0 1,-2 0,1-1,0 1,1 0,-2-1,1 0,-1 0,0 0,0 0,0 0,1 0,-1 0,0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1364 374,'3'0,"0"0,2 0,0 0,-2 0,2 0,0 0,-1 0,0 0,1 0,0 0,8 0,-8 0,2 0,-1 0,1 0,-1 1,1-1,-2 1,0 0,2-1,-2 0,0 0,0 0,-2 1,2-1,0 0,0 0,-1 1,1-1,-1 1,1-1,0 0,0 0,0 0,1 0,-1 0,1 0,1 0,-2 0,1 0,1 0,-2 0,0 0,1 0,9 1,3-1,-13 0,5 0,-5 0,-1 0,1 0,0 1,0-1,0 1,0-1,0 0,0 0,1 0,-1 0,0 1,0-1,2 0,-2 0,0 1,0-1,0 1,-1-1,6 2,-5-2,0 1,-1 0,-1 0,1-1,0 1,-1-1,1 1,0 0,1 0,0-1,5 2,-7-1,1-1,-1 0,1 0,-1 0,1 0,-1 0,1 0,0 0,0 0,0 0,-1 0,2 0,0 0,-1 0,0 0,-1 0,2 0,-2 0,0 0,0 0,0 0,1 0,-1 0,1 0,-1 0,0 0,0 0,0 0,0 0,0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1049 555,'0'-3,"-3"0,0 0,-2 3,1 0,1 0,-2 0,0 0,0 0,1 0,-2 0,0 0,3 0,-1 0,0 0,-1 0,2 2,0 0,-1 0,2 1,0 1,1-1,0 1,0 0,1-1,0 0,0 0,0 1,0 1,1-2,1 0,1-1,0 0,0-1,0 0,1 0,-1-1,2 0,-2 0,3 0,1 0,9 0,-12 0,1 0,0 0,0 0,0 0,0-1,0 1,0-1,1-1,0 1,-1 0,1 0,-3 0,1 1,1-1,-2 0,0 0,0 0,0 0,1-2,0 0,0-1,-2 1,0 0,-1 0,-1 0,0 0,2 0,-1-1,0 1,0 0,-1 0,0-1,0 1,0-4,-2 4,-4-2,3 2,0 3,-1-2,1 2,0-1,-2 0,2 1,0-1,-1 1,-2 0,3 0,-2 0,1 0,1 0,0 0,0 0,0 0,-1 0,1 1,-2 0,2 0,-1 0,1 0,0 0,0 0,-1 0,1 1,-1-1,1 1,0-1,0 0,0 1,0-1,0 1,0 0,0 0,0 0,1 1,0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1464 544,'-3'0,"-1"0,0 0,-1 0,0 0,-4 0,6 0,-16 2,16 0,-2 1,2-2,-2 2,-1 0,2 0,3 0,-3 4,3-3,0 0,1 0,0 0,-1-1,0 0,1 1,0-1,0 0,0 0,2 0,1-2,0 0,1 1,-1-1,2 1,-2-1,2 0,1 0,1-1,0 1,-2-1,1 1,-1-1,2 1,-3-1,2 0,-1 0,-1 0,1 0,-1 0,0 0,-1 0,1 0,-1 0,1 0,-1-1,0 0,1 0,0 0,-1-1,2-1,-2 0,2-1,1-2,-4 3,1 1,0 0,0-1,-1-1,-1 1,-1-1,0 0,0 1,0 0,0-1,0 1,0 0,0-1,0 1,0 0,0 0,-4 0,1 1,-1 1,1 1,0 0,-3-2,-1 1,1 0,2 1,-1 0,1-1,1 1,0-1,-1 1,1 0,0-1,-2 1,2 0,-1 0,1 0,0 0,0 0,0 1,0 0,0 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1077 617,'-3'0,"-1"2,-1-2,2 0,0 0,-2 0,0 0,2 0,0 0,-1 0,-4 0,3 0,0 0,-2 0,4 0,-1 0,1 0,-1 0,-2 0,3 0,-3 0,2 0,1 0,0 1,-1 0,-1 2,4 0,0 0,1 0,0 0,0 0,-1 2,2 5,-1-7,2 1,3 2,-3-3,1 1,0-2,-1 1,5 3,0-4,-4-1,0 0,0-1,1 1,3 0,-2-1,2 1,0 0,-4-1,3 0,-1 1,1 0,0-1,1 2,-2-2,0 1,0 0,0-1,0 0,5-1,-7 0,3-2,-3 2,2-1,-2-1,0 1,0-2,-2 1,0 0,-1 0,0 0,0 0,0 0,0-2,0-5,0 7,-2-2,-1 2,0-1,0 1,0 1,-1 1,0 0,1 0,0 1,-2-1,0 1,2 0,-3 0,1-1,1 1,1-1,0 1,0 0,0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1383 609,'-3'0,"0"0,0 0,1 3,0 0,1 0,-1 0,0 1,2 1,-1-1,0-1,1 0,-1 1,1 2,0-1,0-2,0 1,0 1,1 4,1-1,1-5,-1 0,0 1,2-1,-1 0,1 0,0 0,-1-1,2 2,-2-2,1 0,2 1,-2-1,2-1,-3 1,3-1,-3 0,3 0,-3-1,1 1,-1 0,0-1,8 2,-7-1,-1-1,0 0,4 0,-4-1,0-1,0-1,0 0,-1-1,-1 1,1 0,2 0,0 1,-1-2,0-4,-1 5,-1 0,0 0,1 0,-2 0,0 0,0-1,0 0,0 0,-3 0,0 2,0 1,-2-1,2 0,0 0,-5-1,2 0,-3 0,1 2,2-2,0 2,0-1,1 1,1 0,0 0,-1 1,0-1,2 0,0 1,0 0,0 0,0 0,0 0,0 0,0 0,0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319 1321,'-3'0,"0"0,0 0,0 0,-1-2,0-1,0 1,1 0,0 0,0 2,-1-3,-3 0,4 2,0 0,0 0,0 0,-5-2,3 3,2 0,-1 0,-5 0,5 0,1 0,-1 0,-1 1,2-1,-2 3,2-2,0 1,-3 1,2 0,1 0,-2 0,3 0,-1 0,0-1,0 1,0 0,2 1,-1-1,1 0,-1 2,2-2,0 1,0-1,0 0,0 0,0 0,1 0,3 1,0 0,0 0,1-2,-1 1,-1-1,1 0,1 0,-2-1,3 1,-3-2,6 3,-6-2,1-1,1 0,-2 0,2 1,-1-1,0 0,-1 0,0 0,0 0,1-3,-3-1,2 2,1-2,-1 2,0 0,0 0,1-1,-1-1,0-1,-2 1,2 0,-2 0,0-1,-1 2,1 0,-1-1,0 1,0 0,0 0,0-1,-2 1,0 0,0 0,0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624 808,'7'0,"-2"0,3 0,3 0,15 0,-12 0,0 0,4 0,1 0,7 0,1 0,2 0,4 0,3 0,3 0,6 0,1 0,6 0,3 0,1 0,-1 0,-3-3,4 3,45-2,-52 0,-3 2,-10 0,-7 0,-6 0,-7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1270 1286,'0'-3,"-3"2,0 1,-1-1,0-1,-1 0,1 2,-1-1,0 0,2 1,-2-1,0 1,2 0,-1-1,0 0,1 1,-2 0,0 0,-1 0,2 0,0 0,0 0,-1 0,-3 1,2 1,3 0,0-2,-7 3,6-2,1 0,-2 2,2-2,-2 2,2 0,0 0,0-1,2 2,-2 1,1-1,1-1,0 1,0-1,1 0,-1 0,1 0,0 1,-1-1,1 1,0-1,0 1,0-1,0 0,0 0,0 0,2 0,3 1,-2-3,1 1,2 0,0 1,-3-3,0 1,0 0,0 0,1 0,1 0,0 0,0 0,0-1,-1 1,1-1,-1 0,-1 1,1-1,-1 0,1 0,-1 1,3 0,0-1,-2 0,0 0,4 0,-5 0,1-1,0 0,-1 1,1 0,-1 0,1-1,0 1,-1-1,1 0,0 0,1 0,-1 0,-1 0,3 0,0 0,-2 0,2 0,-2-1,-1 1,0 0,0 0,0-2,0 3,0-2,0-1,0-1,0 1,-1 0,1 1,-2-2,-1 1,1 0,-1 0,0 0,0 0,0-2,-1 1,-3 1,-1 1,0-1,0 1,2 0,0 0,0 2,-2-3,2 2,0 0,0-1,0 2,0-1,0 0,0 1,0-2</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1241 1154,'-3'0,"-1"0,1 0,0 0,0-1,-3 0,-3 0,6 1,0 0,-1 0,-1 0,2 0,0 0,0 0,-1 2,1-1,-1 1,1 0,0-1,0 1,-1 0,0 0,0 1,0-2,0 1,1 0,-4 1,2-1,2 1,0-1,1 1,0 1,1-1,0 0,0 3,0-3,1 0,0 0,0 1,0-1,0 0,2 1,1-2,1 2,-2-1,2-2,-1 1,3 2,-3-3,0 0,2 0,-1 0,1 0,1-1,-3 1,1-1,0 0,1 1,-1-1,-1 1,1-1,1 0,-2 0,1 0,0 0,-1-1,0 0,0 1,0-1,0 1,0 0,0-1,1 0,-1 0,0 0,1-1,1-2,-2 2,0 0,0-1,0 1,1-1,0-2,-1 1,0 0,-1 1,-1-1,0 0,1 0,-1 1,0 0,0-2,0 2,0-1,-1 1,1-3,0 3,-1 0,0 0,0 0,0-1,0 1,0 0,0 0,-2 0,-2 1,0 0,1-2,0 2,0 1,-1-1,1 0,0 2,0 0,-1-1,-1-1,2 1,-1 1,1-1,0 1,0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1215 858,'-3'-1,"-1"1,1 0,0 0,0 0,0 0,-2 0,2 0,-1 0,-1 0,-2 0,2 0,-1 0,1 0,2 0,-2 2,2-1,-2 2,1-2,-1 2,1 0,1-2,-3 4,3-2,0 0,-1 1,1 0,1 0,1 0,1-1,0 5,0-2,0-2,0 1,1-1,0-1,1 1,1-1,-2 1,2-2,0 1,0 1,1-3,-1 1,2 0,-1-1,5 1,-6-1,0 0,2 1,0-1,0 0,1 2,-3-3,3 1,-3 0,3 0,-1 2,-1-2,-1-1,1 0,0 1,-1-1,1 1,0-1,-1 0,0 0,9 0,-8 0,1 0,-1 0,0 0,-1-1,0-2,-1 0,0 0,-1 0,2-3,-2 3,0-1,2-1,-3 1,1-2,1-3,-1 6,0 0,0-1,-1 0,0 1,0 0,-1-1,-1 0,-2 0,0 0,1 1,-1 0,-1 0,2 1,-5-3,3 3,-1-2,1 1,0 2,-3-2,4 1,0 0,0 0,0 0,0 1,0-1,-2 0,-4 1,7 1,0-1,0 0,0 1,-1 0,0-1,1 0,0 1,0 0,0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265 261,'-3'0,"-1"0,1 1,0 0,0 1,-1 1,0 0,-7 8,9-7,1 0,0 1,1-1,0 2,0-3,0 1,0 0,1 0,0-1,1 0,-1 0,2 0,0 2,0-2,0-1,0-1,1 2,0-1,1 2,1-2,-1 0,2 0,0 0,1-1,0 0,0-1,2 1,-2 0,2 1,0-1,1 0,1 0,-3-1,2 0,-1 0,0 0,-1 0,-1 0,2 0,-2-1,-1 0,2-2,-3 1,1 0,4-3,-5 2,-1 1,-1-1,0 1,-1-1,3-3,-3 2,-1 1,1 1,-1-2,-1 1,0 0,2-2,-2 2,1-2,-2 2,2-1,-1 1,1 0,-1-1,0 1,-1-1,0-1,0 1,0 1,-2 0,-1 0,0-1,0 1,0 1,0-1,1 0,-1 1,-1-1,-1 1,-1 0,-1-2,2 2,-2 0,0 0,-2-1,3 1,-3 0,1-2,1 2,0-1,0 1,0 0,1-1,0 1,0 1,1-1,-6 0,6 0,0 1,1 0,-1 0,2 1,0-1,0 1,0-1,0 1,-1-1,1 1,-1 0,0 0,1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494 178,'-6'0,"-1"0,2 0,-1 0,1 0,1 0,-1 0,0 0,2 0,-2 0,1 1,0 0,-9 5,10-3,0 0,0 1,1-1,1 0,0 1,1 0,0-1,0 1,0 2,0 1,1-3,0-1,2 0,2 2,-1 0,0-1,2 2,1-1,1-1,0 0,1-2,-1 2,2 0,2-2,-1 1,1 1,-1-3,2 2,0-2,0 0,1 1,-1-2,0 0,0 0,-2 0,0-1,0 1,-1-2,0-1,-1 1,-1-2,-1 1,2 0,-2 0,-1-1,-1 1,-1 0,1-1,-3 1,1 0,0 0,-1-2,0 2,-2-2,1 2,-1-1,0 1,-1-1,-2 0,-1 0,1 2,-5-2,1 2,-1-1,-1 0,-1 0,1 2,-19-4,12 3,0 0,0-1,0 2,0-2,-2 2,2-1,0 2,1 0,0-1,1 1,1-1,2 1,1 0,2 0,2 0,1 0,0 0,1 0,1 0,0 0,0 0,0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521 1258,'3'1,"2"-1,1 0,4 0,1 0,4 0,2 0,-1 0,3 0,-1 0,1 0,4 0,3 0,-1 3,-1-1,-3-1,-1 1,-1 1,-5-2,0-1,-2 1,-1-1,-3 0,-2 0,-1 0,-1 0,-1 0,0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832 1193,'-5'0,"-2"0,1 0,1 0,-2 0,3 0,0 0,-1 0,2 0,-1 0,0 0,1 0,0 0,0 0,-1 0,1 0,-1 1,-1 1,1 2,1-3,-1 4,2-2,-1-1,-1 3,0-1,2-1,1 3,-2 0,1-1,1 0,1-2,0 2,0 1,1-3,4 3,1-2,1-1,1 1,2 0,2-1,2 0,1 0,3-1,3 2,0-3,-3 0,2 2,0-3,0 0,0 2,0-2,0 0,29 1,-34-4,-4 1,2-1,-3-1,-1 1,-2-2,0 1,-1-2,0 2,-3-2,2 0,-3 1,0-1,1 0,-1 0,-1 1,0-4,0-2,-1 8,0-1,0 1,-3-2,0 1,0 1,0 2,-1 0,-1 0,-1 1,-1 0,1 0,-2 0,0 0,1 0,-2 0,1 0,-2 0,-1 0,-1 0,0 1,0 1,-1-1,0 0,1 0,-1 1,0-1,2-1,-1 1,1 1,1-1,-1 0,3 0,-1 0,1 2,0-2,-1 0,1-1,1 1,1 0,1 0,-1 0,3 0,-1 0,0 0,-1 1,2-1,0 1,0-1,0 1</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608 1275,'-3'1,"0"0,0 1,-1-2,1 1,0 0,-1 1,1-1,-1 2,1-2,0 2,-1 0,0 0,1 0,0 1,1-1,0 1,-1-1,3 0,-1 0,1 1,0 0,0-1,1 2,3 1,2-3,15 10,-10-8,-1 0,3-1,15 3,-12-3,2-1,0-1,1 1,-1 0,0 0,4 0,-5-2,3 1,0-2,0 0,-3 0,-1 0,0-1,-3 0,-1-1,6-3,-10 2,-1 0,-2 0,-1 0,-1 0,-3 0,2 0,0-2,-1 0,-1 2,0-1,-1 0,0 1,-1-2,-2 1,1 2,2-1,-2 1,-1-1,1 2,-1-1,-1-2,-1 2,1 0,-2 0,2 0,-4-2,1 1,-1 1,-1 1,0-2,1 2,-1 0,-1 1,-1 0,1 0,0 0,0 0,-2 0,2 0,1 0,-1 0,2 0,-1 0,2 0,-8 0,-12 0,9 0,12 0,2 0,0 0,0 0,0 0,0 0,0 1,1 0,0 0,-1-1,0 1,2-1,0 2,0-1</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477 1417,'0'3,"0"1,0 1,2-2,2 1,2 0,-1 1,4 0,8 5,-6-5,0 0,1 0,0-1,-1 0,1 0,1-2,0 1,-2-2,2-1,-3 0,1 2,-1-2,-2 0,-2 0,-1 0,1-2,-3 2,1-4,-1 3,0-2,-1 0,0-1,1-2,-2 1,-1 1,1-1,0-1,-1 2,1 1,-1-2,1 1,-1 0,0-2,0 3,0 0,0-1,-2-1,1 2,-2-2,0 2,0 1,0-3,-5-1,4 2,-3 0,-1 1,1-1,-1 1,-2-1,-23-6,21 7,1 2,-1 0,3-1,-3 1,3 1,-3 0,4 0,-1 0,1 0,1 0,1 0,1 0,0 0,0 0,1 1,0 0,1 0,-1 1,0 0,1 0,-1-1,0 0,-5 3,6-3</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1435 1010,'4'-2,"0"1,2-1,1 1,1 0,0 0,3 1,-2-2,1 1,-2 1,1 0,1 0,-1 0,1 0,0 0,1 0,-1 0,-1 0,1 0,-1 0,1 0,-2 0,2 0,-4 0,27 0,-29 0,-1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587 957,'4'0,"0"0,4 0,-5 0,0 0,10 0,14 0,-11 0,-8 0,3 0,-1 0,-1 0,3 0,-1 0,0 1,0 1,1-1,-1-1,0 0,0 0,1 0,18 2,-22-2,0 0,9 2,-9-1,0-1,0 1,-1-1,1 0,-2 0,3 1,5-1,-7 0,1 0,1 0,0 0,-1 0,1 0,1 0,-2 0,2 0,-1 0,1 0,1 0,0 0,23 3,-23-3,2 1,10 0,-12 1,-1-2,1 0,0 0,-1 0,-1 0,3 1,7-1,-10 0,1 0,-2 0,0 0,0 0,0 0,-1 1,1-1,-1 1,-1-1,1 0,-1 0,1 0,0 1,-1-1,-1 1,0-1,1 1,-1-1,-1 0,2 1,-1-1,0 0,0 1,3 0,-4-1,1 1,-1 0,2 0,-1-1,-2 1,3-1,-1 1,0 0,-1-1,1 0,-2 0,0 1,1-1,-1 0,1 0,-1 0,0 0,1 0,-1 0,0 1,1-1,-1 0,0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1388 1079,'7'0,"-4"0,2 0,0 0,2 0,-1 0,2 0,0 0,2 0,-1 0,3 2,-1-1,0 0,2 1,-1-1,0-1,0 1,-3-1,1 0,-2 0,-1 0,-1 0,-2 0,-1 0,0 1,0-1,0-1,0-2,0 2,0-1,0 0,1-3,-1 3,2-1,-1-1,-1 2,0 0,3-3,-3 3,0-1,0 2,1-4,-1 3,-1-1,-1 0,0 0,-1-1,0 1,0 0,-2 0,0 0,-1 0,0 2,0 1,-2-3,2 2,-2-1,1 1,1 0,-2 1,1-1,0 1,-2-2,1 2,0-1,-1 0,0 1,1-1,-2 0,0 0,1 1,-1 0,0-1,-1 1,2 0,-1 0,1 0,-1 0,-1 0,2 0,1 0,-2 0,2 0,0 0,2 0,-2 0,1 0,1 0,0 0,0 0,-1 0,1 1,-2 0,2 1,-2 0,2 0,1 1,-1-2,-1 2,1 0,-2 2,2-4,0 2,-2 2,2-2,0-2,-3 3,3-1,0-1,-1 1,1-1,-1 1,1-1,0 0,0 0,0 0,2 1,1 0,-2 0,2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1392 1005,'0'-4,"-2"0,0 1,-1 0,0 0,-1 1,2-1,-1 1,0 0,0 0,1-1,0 0,1 0,0 0,0-1,1 0,0 0,0 0,0 1,0-2,0 1,3 0,1 0,0 2,-1 0,1 0,1 0,-1 0,3 0,-2 1,0-1,1 1,0 1,-1-1,4 0,-3 0,1 1,1 0,0 0,0 0,2 0,-1 0,1 0,-1 0,1 0,1 0,-1 0,0 0,-1 0,1 0,-1 0,1 0,-2 0,2 0,-2 0,0 0,0 0,-2 0,1 0,-2 0,0 0,0 0,0 0,0 1,-2 0,0 0,0 0,0 2,-1 0,0 0,-1 3,0-2,0-1,-1 0,1 1,-1-1,0 1,0 0,0 1,0-2,-1 1,-2-2,2 3,-2-2,-2-1,0-1,0 0,2 1,-2 0,2-2,-3 2,2-1,-1 0,1 0,-1 1,0-1,2-1,-1 1,0-1,1 1,-1 0,1 0,0 1,-1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537 631,'5'-1,"-1"1,1 0,1 0,1 0,-1 0,2 0,2 0,0 0,1 0,-2 0,4 0,11 0,-13 0,2 0,-2 0,2 0,0 0,1 0,-1 0,0 0,-1 0,1 0,0 0,0 0,-2 0,2 0,-2 0,-2 0,1 0,0-1,-2 1,1 0,0-1,-1-1,0 2,-1-1,1 1,0 0,-2 0,1 0,1 0,-1 0,-1 0,1 0,1 0,-2 0,1 0,-1 0,-1 0,2 0,6 0,-5 0,-2 0,2 0,-1 0,1 0,0 0,8 0,-8 0,-1 0,1 0,-2 0,1 0,-1 0,-1 0,7 0,-7 0,0 0,0 0,-1 0,1 0,0 0,0 0,-1 0,1 0,0 0,0 0,0 0,-1 0,1 0,0 0,0 0,0 0,0 0,0 0,0 0,-1 0,1 0,-1 0,0 0,1 0,-2 0,1 0,1 0,-2 0,1 0,1 0,-2 0,1 0,1 0,-2 0,2 0,0 0,2 0,-2 0,-1 0,1 0,2 0,-2 0,1 0,-1 0,17 0,-17 0,0 0,-1 0,0 0,1 0,-1 0,1 0,-2 0,2 0,-1 0,0 0,0 0,1 0,0 0,0 0,0 0,0 0,-2 0,2 0,0 0,0 0,0 0,-1 0,0 0,1 0,-1 0,0 0,-1 1,1-1,1 0,-2 0,1 0,-1 0,8 0,-7 0,0 0,1 0,-1 0,1 0,0 0,0 0,0 0,0 0,0 0,0 0,-1 0,0 0,1 0,0 0,-2 0,2 0,-1 0,-1 0,1 0,0 0,2 0,-1 0,-2 0,1 0,-1 0,0 0,0 0,0 0,1 0,0 0,1 0,0 0,0 0,-2 0,0 0,0 0,3 0,-2 0,-1 0,2 0,-2 0,0 0,0 0,1 0,-1 0,0 0,0 0,1 0,-1 0,0 0,0 0,0 0,0-2,0 0,0 0,0 2,0-2,-1-1,-2-1,0 1,0-1,0 1,0-2,0-1,0 0,0 1,0 2,0-2,0 0,0 1,-1 0,0-1,1 2,0 0,0 0,0-2,0 0,0 1,0 1,0 0,-4 2,0 1,1 0,0 0,-3 0,1 0,-3 0,0 0,0 0,0 0,-3 0,-1 0,1 0,-2 0,-1 0,0 0,-2 0,2 0,-2 0,1 0,-1-1,2 1,1 0,-1 0,0 0,-1 0,4 0,0 0,0 0,0 0,-2 0,0 0,0 0,2 0,0 0,-2 0,2 0,0 0,-2 0,2 0,0 0,0 0,1 0,-1 0,0 0,1 0,-1 0,1 0,-1 0,1 0,-1 0,0 0,1 0,1 0,-1 0,-1 0,1 0,1 0,-1 0,0 0,-1 0,2 0,-1 0,-1 0,1 0,0 0,1 0,-2 0,-1 0,3 0,-2 0,1 0,-1 0,1 0,1 0,-1 0,0 0,1 0,-1 0,2 0,-2 0,2 0,-1 0,1 0,-1 0,1 0,0 0,0 0,2 0,-1 0,-1 0,2 0,-2 0,1 0,-1 0,2 0,-3 0,3-1,-3-1,1 1,-2 0,2 0,0 1,0-1,1 1,-1-1,0-1,1 2,-1 0,2 0,-1-1,0 1,3 0,-3-1,2 1,0 0,0 0,0 0,1 0,1 0,-1 0,1 0,-1 0,0 0,1 0,-1 0,1 0,0 0,0 0,-1 0,1 0,-2 0,0 0,1 0,1 0,0 0,0 0,0 0,0 0,-2 0,1 0,0 0,0 0,1 0,0 0,0 0,-1 0,1 0,0 0,-1 0,1 0,0 0,2 3,-1 5,1-1,0-1,1 1,0 1,0-3,0 1,0 1,0-1,0 1,-1-2,1 3,-2 8,2-13,0 0,0 1,0 0,0-1,-1 0,1 0,-1 0,1 0,3-2,1-1,0 0,-1 0,0 0,9 0,-9 0,1 0,0 0,1 0,-2 0,1 0,-1 0,0 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663 641,'-3'0,"-1"0,-2 0,1 0,2 0,0 0,-2 0,0 0,-1 0,1 0,0 0,1 0,1 0,-1 0,1 0,-1 0,0 0,1 0,-1 0,-1 2,1 1,0-2,1 2,-1 0,1 1,0-1,1 2,1-2,-1 0,1 1,1 0,0 1,0-1,0 0,0 0,0-1,1 0,2 0,0-1,0 1,0-1,2 0,-1 0,1-1,1 1,1 0,-1 0,1-1,2 1,-3 0,4 0,0-1,0 2,1-2,1 0,-1 1,2-1,0 0,0 0,0 2,-2-2,2 2,-2-2,1 0,-1 1,-1 0,0-1,0 1,-1-1,1 0,-1 0,0 0,0 1,-1-2,0 0,-2 0,2 0,-1 0,-1 0,1 0,-1 0,1 0,-2 0,1 0,-1 0,0 0,0 0,1-1,-1 1,13-6,-15 6,1-1,0 0,2-1,-3 1,1-1,-1 1,0-1,0 1,0 0,0-1,1-1,0 1,-1-1,0 0,0-1,-1 0,-1 1,1-1,0 0,-1 1,-1-1,0 1,0-1,0 1,0-1,0 1,-1 0,-1 0,-1 1,-2-1,0 0,0 1,0 1,-2-1,2 1,-2 0,2 1,-2 0,1 0,-2-1,0 1,-1-2,1 1,-2 0,2 0,0 0,-2-2,1 2,0 1,1-1,-2 0,2-1,-1 1,1 1,0-1,0 1,0 0,1 0,1 0,-2-1,1 1,1 0,1 0,-2 0,2 0,0 0,2 0,-2 0,1 0,1 0,-1 0,0 0,1 0,-1 0,-1-1,2 1,-2-1,1 1,-6 0,6 0,-1 0,0 0,0 0,-2 0,2 0,0 0,0 0,-1 0,-1 0,1 0,-1 0,2 0,0 0,0-1,-17 0,18 0,1 1,0 0,0 0,0 0,0 0,0 0,0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1292 637,'-4'0,"-2"0,3 0,-1 0,-1 1,0 0,1 0,-3 0,2 0,-2 0,2 0,-2 0,2 0,0 0,0 0,-1 0,1 0,0 0,-3 2,5-2,0 0,-1 1,-1 0,1 0,-1 1,1 0,0 2,3-1,1 0,0 0,0 1,0-1,0-1,0 2,1 1,1-3,0 0,2-1,-1 1,0-1,1-1,0-1,0 1,3 0,-2 0,-1-1,2 1,-1-1,3 0,0 0,2 0,-1 0,2 0,1 0,0 0,1 0,0 0,0 0,-1 0,0 0,0 0,-1 0,2 0,-2 0,2 0,-2 0,2 0,0 0,0 0,0 0,-1 0,1-2,0 1,0-2,0 1,0-1,0 1,0 0,0 1,-2-2,1 1,-2 1,-2-2,0 2,2 0,-2 0,-1 0,1-1,-1 1,0-1,-2 1,0 0,-1 0,0-1,0 1,1-2,-2 1,0 0,-1-1,-2 0,-1 0,-2 2,-1-2,-1 2,0 0,-2 0,-1 0,-2-1,2 0,-4 1,3 0,-4-2,1 2,-1-2,0 1,2 1,-2-1,0 1,-1-2,1 1,0 0,-2 1,2-1,0 2,1-2,-1 1,1 0,-1-1,2 1,1 0,1 1,-1 0,-4 0,5 0,4 0,1 0,-6 0,-9 0,14 0,1 0,1 0,0 0,0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1574 621,'-10'0,"2"0,-1 0,-1 0,2 0,-2 0,2 0,2 0,-1 0,1 0,-1 2,2-1,-1 1,1 0,1 1,-2 1,3-2,-1 2,0-1,1 1,0-1,1 1,1-1,-1 1,1 0,1 0,-1-1,1 1,0-1,0 1,0 0,0 0,0 0,0 1,0 1,1 0,5 3,-3-3,0-2,0 0,3 1,-2-1,1 0,-1 2,2-1,0-1,1 0,2 0,1-2,-1-1,3 1,-1 0,2-1,0 1,0-1,1-1,-1 0,3 0,-2 0,0 0,2 0,-1 0,-3 0,1-2,0 1,-1-1,1-1,10-5,-13 6,0-2,0-1,-1 1,-1 1,-1-2,1 0,-3 0,0 0,-2 0,-1 1,-1 1,1-1,-1 0,-1 0,1 0,-1 0,0 0,0-1,-2 0,0 2,-2-1,0 1,-1 0,2 2,-3 0,-1-1,0 1,-1-1,3 1,-2 0,0 0,-3 0,2 0,-2-1,0 1,1 0,-1 0,0 0,-1-2,1 2,-2 0,1-1,1 1,1 0,0 0,1-1,0 1,1 1,1-1,0 0,3 0,-2 1,2 0,-1-1,0 1,-1 0,2 0,0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733 870,'3'-1,"2"0,1 0,0 0,2 1,2-1,0 1,1 0,2 0,0-1,-1 1,4-2,-1 1,-1 1,-1 0,-2 0,0 0,2 0,-3 0,1 0,-1 2,-1-2,0 1,-1 0,-2-1,0 1,-1 0,0-1,1 1,-3 0,0-1</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1060 297,'3'-3,"0"2,1 0,-1 0,4 0,1 0,4-2,-1 2,-1 0,1 0,1-1,0 2,1 0,0 0,0 0,-1 0,3 0,-3 0,3 0,-3 0,1 0,-2 0,-1 0,1 0,15 0,-18 0,-1 0,-3 0,3 0,-3 0,-1 0,1 0,1 0,-1 0,-1 0,0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848 385,'3'0,"1"0,-1 1,1 1,8 2,-5-2,-1-1,3 2,1-2,9 3,-7-2,-2 1,1-2,1 1,-1 0,1 0,-3 1,1-1,0-1,-2-1,-1 1,1 1,-1-2,0 1,-3-1,3 0,-2 0,-1 0,0 0,0 0,0 0,-1-1,0 1,2-1,-2 0,2 1,-2-1,0 0,0 0,0 0,2 0,-2 1</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1091 487,'3'0,"6"0,-6 0,1 0,0 0,1 0,2 0,-1 0,-2 0,-1 0,1 0,0 0,0 0,1 0,2 0,-2 0,0 0,0 0,1 0,11-2,-10 1,-2 1,2 0,-1 0,1 0,-1 0,1 0,1 0,-2 0,-1 0,12 0,-14 0,1 0,-1 0,1 0,0 0,-1 0,0 0,1 0,-1 0,0 0,0 0,0 0,0 0,0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1212 862,'-3'0,"0"0,0 1,0-1,-1 0,0 0,0 0,1 0,-2 0,0 1,2 0,-2 0,0-1,2 1,-1-1,-1 1,2 0,-2-1,1 1,0 0,0 0,1 0,0 0,0-1,0 2,0-1,-1 0,1 0,-1 0,-1 1,2-1,-5 2,5-1,-1-1,1 0,0 0,0 3,2-1,-2-1,3 1,-1 0,1 1,0-1,0 0,2 0,3 1,-1-3,1 1,-1 0,-1-1,2 0,-2-1,4 0,2 2,-5-1,0-1,1 0,3 2,-5-2,1 1,-1-1,0 0,0 0,0 0,1 0,-1 0,1 0,1 0,-2 0,0 0,0 0,2-1,0 0,-2 0,4-1,-4 2,1-2,0 2,0-1,0 1,0-1,-1 0,0 0,0-1,0 1,0-1,-2-1,-1 0,0 0,0-1,0 0,0-1,-1 0</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625 608,'4'-2,"0"2,1-1,3 1,-2 0,2 0,2 0,0 0,18 0,-16 0,-1 0,30 0,-29 0,0 0,0 0,-1 0,0 0,0 0,0 0,0 0,1 0,-3 0,1 0,1 0,-1 0,-1 0,11 0,-11 0,1 0,-2 0,0 0,2 0,-1 0,1 0,0 0,1 0,-2 0,1 0,0 0,-1 0,1 0,0 2,0-1,-1 0,1 0,18-1,-19 2,1-1,-2-1,1 1,0-1,-1 1,2 0,-2-1,2 2,-2-1,0-1,1 2,-1-2,0 1,0 1,9-2,-8 0,-1 1,2-1,-3 0,1 0,-2 1,3 0,12 2,-14-1,0-1,0 0,-1 0,3 0,-3-1,1 2,1-2,-1 2,1 0,-1-2,6 2,-6-1,0 0,-2-1,1 2,-1-1,2-1,-2 1,0 0,-1-1,0 1,-1 0,3-1,-3 1,0 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446 1448,'-3'0,"0"1,0 0,0-1,0 1,-1 0,1 0,0 0,-2 0,2 0,0 0,0 1,0 0,0 0,0 0,0 0,1 1,-1-1,0-2,0 2,3 1,0 0,-1 0,0 0,0 0,0 1,0-1,1 0,0 0,-1 0,1 0,0 0,0 0,0 0,0 0,0 0,0 0,0 0,2 0,0 0,1 0,0-1,-1 1,1-1,0 0,-1 1,1-3,0 2,0-2,1 0,-1 0,1 0,-1 0,1 0,0 2,-1-2,1 0,-1 0,0 0,1 0,0 0,-1 0,4 0,1 0,-5 0,1 0,-1 0,0 0,0 0,0 0,0 0,0 0,1 0,-1 0,0 0,0 0,3 0,-3 0,1 0,1 0,-2 0,1 0,-1 0,0 0,0 0,0 0,0 0,0 0,0 0,0 0,0 0,0 0,0 0,0 0,0 0,2 0,-1 0,-1 0,1 0,-1 0,0 0,1 0,-1 0,0 0,0 0,1 0,-1 0,0 0,0-1,0 0,0 1,0 0,0 0,0-1,0 0,0 1,0-1,0 0,0 1,1 0,-1-2,0 2,0 0,0-2,1 2,-1-1,0-1,0 2,0-2,0 1,0-1,0 1,0 0,0 0,0-1,0 2,0-1,0 0,0-1,0 2,0-3,0 2,-2-2,0 0,2 1,-1-1,1 0,-2 0,1 0,0 0,1 0,-2-1,0 0,1 1,-2 0,0 0,0 0,0 0,-1 0,-1-1,-1 3,-2 0,2-1,0 0,-1 1,1 0,0 0,-3 0,2 0,1 0,0 1,0 0,0-1,-3 1,0-2,2 1,0 1,0 0,-3-2,3 2,1 0,0-1,-1 0,-1 0,1 1,1 0,-2-1,-1 0,2 0,0 0,1 0,-2 1,2 0,-1-1,1 1,-3-1,1 1,-1 0,3 0,-2 0,1 0,-1 0,1 0,1 0,-1 0,0 0,0 0,1 0,0 0,-1 0,1 0,-1 0,-2 0,3 0,0 0,-1 0,0 0,1 0,0 0,0 0,0 0,0 0,0 0,0 0,0 0,0 0,0 0,0 0,0 0,0 0,0 0,0 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963 1555,'3'-2,"0"2,0 0,1 0,3 0,-4 0,2 0,0 0,1 0,-3 0,0 0,3 0,1 0,1-1,0 1,-3-1,-1 0,1 1,0 0,0 0,1 0,-1 0,2 0,-2 0,0 0,-1 1,1 0,-1-1,0 0,0 1,1-1,-1 0,0 0,0 0,0 0,-1 0,0 0,0 0,13 0,-13 0,2 0,-1 0,1 0,0 0,-1 0,1 0,0 0,0 0,0 0,2 0,-2 0,0 0,0 0,-2 0,2 0,0 0,0 0,0 0,0 0,0 0,5 0,-7 0,3 0,-1 0,6-1,-6 1,-1 0,3-1,0 1,-1-1,0 0,0 1,-1 0,2 0,-1 0,1 0,-2 0,1 0,-1 0,18 0,-17 0,-1 0,0 0,5 0,9 0,-15 0,1 0,0 0,0 0,2 0,-2 0,0 0,0 0,0 0,1 0,-2 0,1 0,-2 0,1 0,6 0,-7 0,0 0,0 0,0 0,0-2</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890 318,'-3'0,"0"0,-1 0,1 0,0 0,-1-1,1 0,0-1,1-2,-1 1,2 0,-2-1,2 1,-1-2,1 1,-1-3,1 2,0 1,1 1,0-1,0 0,0 0,2 1,0-1,2 1,0 0,0 2,0 0,1-1,2 1,-2 0,33-4,15 4,-40 1,-2 0,2 0,-1 0,1 0,-2 0,1 2,-1 0,-1 1,2-1,-4 1,2-1,-1 2,-2-2,1 1,-2 0,1 0,-2 1,-1-1,2 0,-2 0,-1 0,0 1,-1-1,-1 0,0 0,0 1,0 0,-1-1,1 2,-1-1,0 1,0-2,0 2,0-1,-1 0,0 1,0 0,-1-1,1 1,-2-1,1 0,0 0,-1-1,0 0,-1 0,0 0,-2-1,1 2,-2-2,0 0,-2 1,-1 0,-1 0,1-2,-1 2,1-2,-2 1,1 0,1-1,2-1,-2 0,2 0,2 0,-2 0,1 0,1 0,-1-3,1 1,-1-1,2 1,0-3,0 1,-1-1,1 1,1-1,0 0,-1 0,1 1,0-2,1 2,1 0,-1 0,1 1,1-1,-1 1,1-1,0 1,0 0,0 0,1 0,-1-2,0 2,1 0,0 0,1 0,1 0,1 1,1 0,-1 2,1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1157 519,'-5'2,"0"1,-1-1,2 0,0 1,0 0,-1 1,3-1,0 0,-1 1,2 0,0-1,1 1,0 0,0-1,2 1,3 1,-3-2,3 0,-1 0,3 1,1 1,3-1,-1 1,1 0,3-1,16 4,-13-6,-1 1,0-1,-1-2,3 1,-2-1,0 0,-2 0,-1-2,-1 0,-3-1,2-1,-3 1,5-5,-8 2,-1 0,0 0,-1-1,-1-1,1 1,-2-1,0 0,0 1,-1-1,1-1,-1 3,0-2,0 1,0 1,-1-1,-1 0,-2 0,1 0,-1 1,0 0,1 2,-3 0,0 0,-1 1,-1-1,-2 0,-2 3,1-1,0 2,-2-2,-2 2,1 0,-13 2,12 0,-1 0,2 0,-1 1,1 1,-1 0,0-1,2 1,0 0,1 1,1-1,-1 1,2 0,0-1,3-1,0 0,1 0,2-2,-1 2,2-1</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765 917,'3'0,"1"0,1 0,-1 0,1 0,-2 0,0 0,13 0,-6 0,-1 0,-1 0,2 0,9 0,30 1,-40-1,1 0,0 0,-1 0,1 0,9 0,32 0,-41 0,24 0,-1 0,-22 0,0 0,12 0,-12 0,0 0,0 0,1 2,-1-2,0 1,-1 0,1 0,-1 1,-1 0,-1-2,0 2,-1 0,1-1,-1-1,11 3,1-1,-14-1,0 0,2 0,-2 0,0-1,0 1,0-1,0 2,0-2,1 1,-1-1,1 0,1 0,-1 1,1 0,0 0,1-1,-1 1,-1 0,3 0,-3-1,1 1,-1 1,1-2,0 1,1-1,5 0,-7 0,3 1,-3 0,3 0,-3-1,1 1,-1-1,1 0,0 1,-2 0,1-1,-1 2,-1-2,1 0,0 0,-2 0,1 0,0 0,-1 1,1-1,0 0,-1 0,1 1,0 0,-1-1,0 1,0-1,7 0,-6 0,-1 1,0-1,0 0,5 1,-5 0,0-1,0 0,0 0,1 0,-1 0,1 0,-1 0,0 0,0 0,0 0,0 0,0-1,3-1,-2 1,-1-2,0 1,1-2,-1 0,-1 1,1 0,-1 0,1-1,-2 1,0-2,-1 2,1 0,0 0,-1 0,0-1,-1 1,-2-2,0 1,-1 0,0 0,0 0,0 0,-1 1,0 1,-6-5,4 4,1-1,-1 1,-2-1,3 2,-3-2,-1 0,0-1,-10-1,10 3,0 1,0-2,1 2,-1-2,0 1,-18-3,18 4,0-1,0 2,2 0,-2 0,2-1,-2 1,2 0,0 0,0 0,-1 1,1-1,0 1,0 0,0 0,1 0,-1 0,2 0,-1 0,1 0,-1 0,-10-3,12 2,0 1,-1 0,1 0,0 0,-2 0,2 0,0 0,-1 0,-1 0,3 0,-5 0,-13 0,15 0,-1 0,0 0,2 0,-4 0,2 0,0 0,-2 0,2 0,0 0,0 0,-2 0,-4 0,6 0,0 0,0 0,1 0,-1 0,0 0,-15 0,15 0,-1 0,1 0,-2 0,2 0,-2 0,1 0,-1-1,0 1,0-1,-8 0,10 1,0-1,0-1,0 2,1-1,1 1,-1 0,0-1,2 1,2-1,-2 1,1 0,1 0,-2 0,1 0,1 0,-5 0,4 0,0 0,0 0,1 0,-7 0,5 0,2 0,-2 0,1 0,-1 0,2 0,-1 0,1 0,-1 0,0 0,1 0,0 0,0 0,0 0,-3 0,3 0,-2 0,0 0,1 0,1 0,0 0,-1 0,0 0,0 0,0 0,0 0,0 0,1 0,0 0,0 1,0 0,0 1,0 0,1 1,0 0,2 0,-2 1,2-1,0 0,0 1,0-1,0 0,0 0,0 0,0 0,0 0,1 1,0-1,1 0,1 0,0 0,-1 0,2-1,-1 0,0 0,0-1,0 1,2 1,-2-3,0 2,0-1,0-1,0 1,0-1,0 1,0 0,0-1,0 0,0 1,0-1,0 1,0-1,0 0,1 0,-1 0</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1522 1059,'3'0,"0"0,4 0,-3 0,5 0,-6-1,0 1,18 0,-8 0,17 0,-22 0,2 0,-1 0,0 0,0 0,1 0,-2 0,2 0,-1 0,2 0,-1 0,1-1,25-2,-25 2,0 1,2-1,-2-1,12 1,5-2,-20 1,-1 2,-4-1,3 0,-3 1,0 0,1 0,-1-1</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1747 1082,'-5'0,"2"0,-2 0,2 0,-11 0,11 1,-1-1,0 2,0-1,-1 0,0 1,-6 2,7-2,-5 3,3-3,3-1,-1 1,0 0,1-1,-1 1,1 1,1 0,1 0,0 1,1 0,0 0,0-1,0 2,0-2,2 3,1-2,0-2,1 3,-1-3,1 0,0 0,2 2,-3-2,4 0,-1 0,1-1,-1 2,1-2,0 1,0-1,0 2,1-3,-1 1,-2-1,1 0,1 0,-3 0,1 0,1 1,-1-1,1 0,1-4,-4 2,1-4,-2 2,0-2,2-1,-2-1,3-7,-4 6,2 1,-2 0,0 1,0 0,0 1,-1-1,1 2,-1-2,1 4</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561 322,'2'0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333 796,'0'-3,"6"0,-2 1,-1 2,13-3,19-1,-28 3,-1 0,1 0,0 1,1 0,-2-1,1 1,1-1,0 1,-1-2,1 2,-1 0,-1-1,2 1,-1 0,0-1,1 1,-2-1,3 1,-3-1,1 0,1 1,-1-1,0 0,1 1,-2 0,1 0,-1 0,2 0,-3 0,2 0,-1 0,1 0,-2 0,1 0,1 0,-2 0,1 0,-1 0,0 0,0 0,-1 0,-1 0,1 0,-1 0,0 0,2 0,-2 0,1 0,-1 0,0 0,0 0,0-3,-2 0,-1 0,1 0,-1-1,0 0,0 1,0-3,0 0,0 3,0 0,1 0,-1-1,0-1,0 0,-1 2,-1-1,2 1,-2 0,1 0,-3-1,1 1,0 1,0 1,0 0,0 0,0 0,0 1,-1-1,0-1,1 2,-2-2,0 2,2-1,-3 0,3 0,-1 0,-1 0,2 1,0 0,-1 0,0 0,1-1,-1 0,0 1,1-1,-3 0,3 1,-2 0,2 0,-2 0,1 0,-1 0,0-1,-1 1,-1-1,0-1,0 1,1 1,-1 0,1-1,-1 1,0-1,3 1,-1 0,-2 0,2 0,0 0,0 0,0 0,0 0,0 0,0 0,0 0,1 0,0 0,-1 0,-1 0,2 0,1 0,0 0,0 0,-1 0,-1 0,1 0,-1 2,1-1,-2 0,2 0,-2 1,2-1,-3 1,3-1,0 0,1 0,-1-1,0 1,1 0,-1-1,0 1,-2-1,3 0,0 0,-1 0,0 1,0-1,1 1,-1 0,1 1,-1-2,1 1,-2 1,-7 4,8-4,0 0,2 1,0 0,1 0,1 1,0-1,0 0,0 0,1 0,1 1,0 0,1 0,-2-1,2 2,-2-2,1 0,-1 0,1 0,-1 1,1 0,-1-1,0 2,0-2,0 0,0 0,0 0,0 0,1 0,0 0,1-2</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1462 877,'-3'0,"-1"0,-2 0,3 1,0 1,0-1,-1 0,1 0,-3 2,3-2,-2 2,2-1,-1 1,3 0,-1 0,0 1,2-1,0 0,0 0,0 1,0 0,3 0,-1-1,3 3,-1-3,-1 2,3-1,-2-1,0 0,1 0,15 3,-15-3,8-1,-6-2,6 2,-4-1,-3 0,1 1,7 0,-8-1,0-1,-2 0,2-1,0 0,0 0,-3 0,3-1,-3 1,1-1,-1 0,1 0,-1-1,1-1,-2 1,0-3,-1 3,0 0,-1 0,1-12,-1 6,0 1,-2 3,0-1,-1 1,1 1,1 1,-2-1,-2 0,0 0,1 2,1 1,-2-1,1 0,-1 1,-2-1,1 2,-1-1,-18-2,8 3,7 0,0 0,1 0,-10 0,2 0,9 0,2 0,-1 0,2 0,2 0,-1 0,-1 0,2 1</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314 935,'0'3,"0"0,0 1,0-1,0 0,0 0,0 1,0 0,0-1,0 0,0 0,0 0,1 0,0 0,1 0,0 0,1 0,1-1,-1-1,0-1,1 2,0 0,-1-1,1 0,0 1,0 0,-1-1,1 1,1-1,-1 1,0-1,2 1,-3-2,0 0,0 1,2 0,-2 0,0 0,1-1,2 1,-3-1,0 0,0 0,0 0,0 0,0 0,0 0,0 0,3 1,-1-1,-1 0,-1 0,1 0,-1 0,1 0,1 0,-2 0,2 0,0 0,0 0,0 0,-1 0,1 0,0 0,0 0,0 0,1 0,-1 0,0 0,1 0,-1 0,0 0,0 0,0 0,0 0,-1 0,-1 0,1 0,-1 0,0 0,0 0,2 0,0 0,-1 0,0 0,0 0,0-1,-1 0,1 0,-1 1,1-1,-1 0,2-1,-2 1,0-1,1 1,-1 0,0-1,-1-1,-1 0,0 0,0 0,-1-1,1 1,0 0,-1-1,0 0,0 1,0 0,0 0,0 0,0-2,0 2,-4 0,0 1,-1 1,0-1,1 1,1 0,-1-1,0 1,1 1,-3-1,0-1,3 1,0 0,0 0,-1 0,-2-1,2 1,1 1,-1-1,0 1,1 0,-1 0,0 0,-2-1,3 1,-1-1,1 1,0 0,-1 0,1 0,-1 0,0 0,1 0,-1 0,1 0,-2 0,1 0,1 0,-1 0,1 0,0 0,-1 0,1 0,-1 0,1 0,-1 0,0 0,1 0,0 0,0 0,-1 0,1 0,-1 0,0 0,1 0,0 0,0 0,0 0,-1 0,-1 0,1 0,-1 0,0 0,2-1,-2 1,1 0,0 0,1 0,-1 0,0 0,0 0,0 0,0 0,1 0,-1 0,0 0,1 0,0 0,0 0,0 0,0 0,0 0,0 0,-1 0,1 0,0 0,-1 0,1 0,0 0,0 0,0 0,0 0,0 0,0 0,0 0,0 1</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301 898,'2'3,"1"-2,2 1,-2 0,1-1,0 1,-1-2,2 2,-1-1,-1 0,2 0,0-1,6 1,-8-1,2 0,-1 0,0 0,1 0,2 0,-1 0,1 0,-1 0,1 0,6 0,-5 0,5 0,-7 0,1 0,-1 0,-1 0,0 0,0 0,0 0,0 0,0 0,0 0,0 0,-1 0,-1 0,1-1,-1 0,7-2,-7 2,0 1,1-2,0 1,-1-1,1 0,2 1,-2-1,0 0,-1 1,0-1,1 1,1-2,-1 2,0 0,-1 0,0-2,0 2,0-1,0 0,-3-2,0 1,0 0,0-1,-2 1,-1-1,1 1,1 0,-2 2,1-2,0 0,-1 0,-2-2,3 2,-1 0,0 0,0 2,1-2,-3 0,1 1,0-1,0 1,-2-2,2 2,0-1,0 1,0 0,0 1,-1-1,1 0,-2 1,1-1,1 1,-1 0,1-1,0 1,1 1,-2-1,1 0,-2-1,3 1,-3-1,3 2,-2-1,2 0,-2 1,1 0,-1-1,2 1,-2 0,0 0,-1 0,2 0,1 0,-1 0,1 0,0 0,0 0,-5 0,5 0,-1 0,1 0,0 0,-1 0,-2 0,1 1,2 0,-1-1,-1 0,2 1,-2 0,2 1,-1-1,1-1,0 2,-8 3,8-3,0 0,0 0,-1 0,0 0,1 1,1 0,-1-2,0 2,1 0,0 0,0 1,0 0,2-1,0 0,0 1,0-1,-1 0,0 0,0 1,1-1,0 1,0-1,0 1,0 0,0-1,0 0,0 0,2 2,-2-2,2 0,-1 0,1 0,1-1,0 0,0 0,0-1,0 1,0-1,0 0,0 1,0 0,0-2,0 2</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314 931,'0'4,"-1"-1,1 0,0 1,0-1,-1 1,1-1,0 1,0 0,0-1,0 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589 80,'-4'2,"0"1,0-2,0 1,-2 1,3-2,-1 1,-8 6,7-4,2-1,0 0,3 0,0 2,0-1,0 2,0-3,0 0,0 0,0 0,0 0,2 2,9 9,-6-9,0 0,-2-2,0-1,1 1,-1-1,0 1,1 0,15 3,-11-4,2-1,-4 0,1 0,1 0,0-1,1 1,-3-1,4 0,-2 0,0 0,2 0,-2 0,1 0,1 0,0 0,-2-1,0 0,1-2,1 2,-4 0,3-1,-2-1,0 0,-2 1,1-1,-2 0,1 0,-2 0,1 0,-1 0,0 1,0-3,0 1,2-5,-4 5,1-5,-1 4,-1 1,1 1,-1-1,1 1,-1 0,0 0,0-1,-3-2,1 1,-2 0,0 3,-3-3,-9 1,8 0,-2 1,1 1,-23-4,19 3,-1 1,2 0,0 1,-12-3,13 4,1-2,-1 2,1-2,0 1,2 0,-1 0,3 1,1 0,0 0,0 0,-1 0,2 0,1 0,0 0</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1051 400,'4'0,"-1"1,0 0,0 0,0-1,0 0,0 0,1 0,-1 0,2 0,0 0,0 0,-2 0,2 0,0 0,0 0,2 0,-4 0,2 0,0 0,0 0,-2 0,2 0,-1 0,-1 0,1 0,0 0,0 0,0 0,0 0,-1 0,0 0,0 0,7 0,-7 0,2 0,-2 0,0 0,2 0,-1 0,0 1,-1-1,0 0,0 0,0 0,0 0,0 0,0 0,1 0,-1 0,1 0,0 0,-1 0,2 0,-1 0,-1 0,7 0,-6 0,-1 0,0 0,0 0,0 0,1 0,1 0,-1 0,0 0,-1 0,1 0,1 0,-2 0,2 0,0 0,-1 0,5 0,-6 0,1 0,3 0,-4 0,0 0,0 0,3 0,-3 0,1 0,-1 0,2-1,-2 1,1 0,-1 0,0 0,0 0,1 0,1 0,0 0,-1 0,0 0,-1 0,1 1,0-1,-1 0,2 0,0 0,-1 0,3 0,-3 0,1 0,0 0,-1 0,-1 0,3 0,-1 0,0 0,1 0,-3 0,2 1,0-1,-1 0,-1 0,1 0,7 0,-5 0,-3 0,2 0,-1 0,0 0,0 0,1 0,-2 0,1 0,7 0,-7-1,-1 1,1-1,0 1,4-2,-4 2,-1 0,2-1,5 0,-5 1,-2 0,0 0,6 0,-6 0,0 0,0 0,0 0,2 0,-2 0,0 0,0 0,3 0,-3 0,0 0,2 0,-1 0,0 0,0 0,-1 0,5 0,-5 0,1 0,-1 0,0 0,2 0,-2 0,1 0,0 0,0 0,-1 0,0 0,0 0,1 0,0 0,0 0,-1 0,0 0,1 0,-1 0,0 0,1 0,0 0,0 0,0 0,0 0,-1 0,1 0,1 0,-1 0,0 0,0 0,-1 0,2 0,0 0,-1 0,-1 0,2 0,-2 0,1 0,0 0,-1 0,0 0,0 0,1 0,-1 0,0 0,0 0,0 0,0 0,0-1,0 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443 473,'3'1,"2"0,-1 0,-1-1,1 0,1 1,-1 0,10-1,-11 0,1 0,1 0,0 0,-2 0,2 0,0 0,1 0,-3 0,0 0,1 0,4 0,-4 0,4 0,-4 0,-1 0,0 0,0 0,0 0,0 0,0 0,0 0,0 0,2 0,-2 0,0 0,6 1,-1-1,-5 0,1 0,2 0,-3 0,0 0,1 0,-1 0,1 0,-1 0,4 0,-3 0,7 0,0 0,-8 0,1 0,-1 0,1 0,0 0,-1 0,0-1,0 1,0-1,1 1,-1 0,0-1,0 1,0 0,1 0,7-1,-7 1,0 0,0-1,-1 0,1 1,1-1,-2 1,0 0,0-1,2 1,-2 0,0 0,2 0,-2 0,2 0,0 0,0 0,-2 0,1 0,1 0,0-1,-2 0,1 0,5 0,-4 1,0-1,-2 1,1 0,-1 0,0 0,0-1,0 0,0 1,0-1,0-1,0 1,0 0,0-2,0 1,-1-1,1 0,-3 0,2 0,-2 0,0 0,0 0,0 0,0-1,0 1,0 0,-2 0,0 0,-1-1,-1 0,-2 1,2 1,1 1,-1 0,1 0,-6-1,6 1,-2 0,-1 0,2 1,0 0,0 0,1 0,-3-1,2 0,-1 1,2 0,0 0,0 0,0 0,-1 0,1 0,-1 0,1 0,-1 1,0-1,1 0,-1 0,-1 0,0 0,2 0,-2 0,0 0,2 0,-11 0,8 0,0 0,2 0,-2 0,1 0,0 0,2 0,0 0,0 0,0 0,0 0,-1 0,1 0,0 0,-2 0,2 0,0 0,-2 0,1 0,-2 0,-2 0,4 0,0 0,0 0,0 0,-2 0,0 0,1 0,2 0,-1 0,0 0,0 0,0 0,1 0,0 0,-1 0,0 0,1 0,-1 0,-2 0,3 0,0 0,0 0,0 0,-1 0,1 0,0 2,0-2,0 1,0 1,0-1,0 0,0 0,0 0,0 0,0 0,-1 0,0 0,0 0,0 1,0-1,1 0,-1 2,1-3,0 3,0-2,0 1,0 0,0 1,0 0,-1-1,3 1,-2 0,1 0,1 0,0 0,0 0,1 0,0 1,0-1,0 0,0 0,0 0,2 0,1-3,0 0,0 0,0 1,0 0,0-1,0 0,0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642 575,'3'0,"1"0,-1 0,3 0,0 0,-3 0,0 0,2 0,3 0,5 1,-8-1,-1 0,1 0,-1 0,0 0,9 0,-9 0,2 0,-3 0,0 0,7 0,-6 0,-1 0,0 0,3 0,6 0,-8 0,-1 0,2 0,-1 0,-1 0,2 0,0 0,-1 0,10 0,-9 0,10 0,-10 0,2 0,-3 0,1 0,2 0,-2 0,1 0,-1 0,2 0,-2 0,1 0,1 0,-2 0,1 0,-1 0,0 0,0 0,2 0,-2 0,11 0,-11 0,0 0,0 0,-2 0,2 0,-1 0,1 0,0 0,0 0,0 0,0 2,-1-2,1 1,0 1,-1-2,0 0,1 0,-1 0,1 0,0 0,0 0,3 1,-4-1,0 0,-1 0,1 0,-1 0,1 0,0 0,1 0,1 0,-1 0,-1 0,2 1,-3-1,1 1,-1-1,0 1,1-1,0 1,-1 0,2-1,3 1,-5-1,1 0,-1 1,1-1,-1 0,0 0,1 1,-1-1,0 1,1-1,-1 0,0 1,2-1,-2 0,2 1,0-1,0 0,-2 1,0-1,0 0,3 1,-2 0,-1-1,0 0,1 1,0-1,3 0,-2 0,-1 0,0 0,-1 0,1 0,0 0,1 0,-2 0,2 0,0 0,0 0,-2 0,1 0,1 0,-1 0,-1 0,0 0,1 0,-1 0,0 0,0 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1891 473,'3'-2,"1"1,3 0,-4 0,0 1,0 0,0 0,3-1,1 1,-1 0,1-1,-2 1,2 0,-1 0,1 0,-1 0,25 0,-23 0,-2 0,3 0,-3 1,2-1,-1 1,0-1,-1 1,1-1,0 1,-3-1,3 1,-2 0,0-1,0 0,-1 0,0 0,1 0,-1 0,-1 0,0 0,0-2,-2-1,-1 0,1 0,0 0,0 0,-1 0,0-1,0 1,0 0,0 0,0-1,0-1,0 2,-1-4,0 2,-1 1,1-1,-1 2,1 0,-2 0,-1-2,1 1,0 0,0 0,0 0,-1 0,0 0,1 3,-1-2,1 1,-1 0,1 1,-1-1,1 1,-1-1,1 2,0-1,-2-1,2 0,-2 0,1 2,1 0,-2-1,0-1,2 2,-2-1,2 1,0-1,-2 0,1 1,-2-1,1 0,0 0,1 0,1 1,-1-1,0 0,1 1,0 0,-1 0,-3 0,3 0,-2 0,3 0,-1 0,0 1,0-1,1 1,-1 0,-1 0,1 0,-1 1,1 0,1-1,0 1,0 0,0 0,-1 0,1 0,-1 1,1-2,0 2,-1-1,1 1,0 0,-1 0,1-1,0 0,1 1,-1-1,1 1,0 0,-1 0,0-1,2 1,-2 0,3 1,-3 2,1-3,1 1,1-1,0 0,0 0,0 0,0 0,0 0,0 0,0 1,3-1,1-1,-1-1,0 0,0 0,2 1,-2-2,0 0,1 0,0 0,0 0,0 0,-1 0,0 0,0 0,0 0,0 2,0-2</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1944 551,'-3'0,"0"0,-2 0,0 0,2 0,-5 0,5 0,0 0,0 0,-1 0,1 0,0 0,-1 0,1 0,-2 2,2 0,-1-1,0 1,2 1,-2 0,0 0,1 1,0-1,0 2,2-2,-1 0,2 0,-2 1,1-1,-2 2,2-1,0 2,0-3,1 7,0-6,0 1,0-2,0 0,0 0,0 2,0 0,1 2,0-4,1 0,0 3,1-3,1 0,-1-1,0 2,1-1,0-1,-1 0,0 0,2 0,0-1,-1 0,1-1,0 0,2 1,-1 1,-1-2,0 1,2-1,-2 0,0 0,0-2,0 1,1 0,-1 0,0-1,1 0,1 0,-2 0,0 0,1 0,-1 1,0-1,-1 1,0-1,1 1,1-1,-2 0,3-1,-3 1,0 0,0 0,0 0,3-3,-3 2,0 0,-1 0,0 1,1-2,-1 2,-2-1,1-1,0 1,0 0,0 0,-1-1,1 0,1-7,-3 8,0-1,0 0,0 1,0-3,0 2,0 1,0-2,-2 2,0 0,-1 0,0 0,1 0,-3 0,1 1,-5-2,5 3,1 0,-1-1,-1 1,-1-1,1 1,-1-1,-2-1,3 2,-4-1,3 1,-1 0,0 0,-6-1,8 1,0 0,0 1,0 0,0 0,1 0,1 0,-1 0,0 0,1 0,0 0,-1 0,1 0,0 0,0 2,0-1,0 0,-1 1,1-1,0 2,0-2,0 1,0 2,1-1,2 1,0 0,0-1,0 0,0 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1889 859,'7'-2,"-4"2,1 0,-1 1,2-1,0 1,2 0,-2-1,2 1,0 1,-1-2,1 1,1-1,-1 1,-2 0,0-1,0 0,10 0,-11 0,0 0,1 0,1 0,-2 0,1 0,-1 0,-1 0,0-1,1-1,-1 1,0-1,0 1,0-1,1 0,-2-1,0 0,0-1,-1 1,2 1,-1-2,-1-2,1 3,-1 0,-1 0,0-1,2 1,-1 0,-1 0,0-1,-1 1,-2-1,2 1,-1-1,-1 0,0 1,1 0,-1 0,-1 0,1-1,0 2,-2-1,0 0,2 0,-1 1,-1 0,0 0,0 1,2 0,-1-1,-2 0,3 1,-3-1,2 1,-2 0,2 1,0-1,0 0,-1 1,-1 0,3-1,-4-1,4 2,0-1,0 0,-1 1,1 0,-1 0,0 0,0 0,0 0,0 0,-2 0,3 0,-1 0,-1 0,1 0,0 0,0 0,1 0,-1 0,0 0,0 0,1 1,-1 0,1 0,0 1,0 0,-1 0,1 0,0 0,1 1,-1-2,1 2,-1-1,0 1,2 0,1 0,0 0,-1 1,1-1,-1 0,1 0,0 0,0 0,0 0,0 0,0 0,0 0,1 0,1 0,0 0,0 0,1 0,0-1,0-1,-1 2,1-1,1 1,-1-1,0-2,0 2,0-1,0-1,0 2,0-1,2 3,-2-3,1 1,-1-1,0 0,0 0,0 0,0-1,0 2,0 0,0 0,0 1,0-2,0 2,0-1,0 0,0-2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493 708,'-12'0,"8"1,0 2,1-2,-3 2,3-1,-1 0,1 1,-1 0,2 0,-2 2,2-2,0 1,0 2,1-3,-1 5,2-4,0 1,0 0,12 19,-6-18,-1 1,1 0,0-1,1-1,0 0,8 4,-7-5,3 0,-1 0,1-2,1 1,-1-2,3 0,-1 0,3-1,-1 2,0-2,1 0,0 0,0 0,-2-1,2 0,-3-1,2-1,-2-1,0-1,-1-1,0 1,-3-1,1 1,-3 0,0 2,-2-3,-1 1,-1 1,-1 0,0-2,-1 3,0-3,0 0,-2 2,-1 1,0 0,0 0,-1-1,0 1,0-1,-1-2,-1 2,-6-5,4 5,-3 0,1 1,-2-1,-3 0,1 1,0 1,-3-1,2 0,-6 2,-2-2,-3-2,0 2,4-1,0 3,4 1,1 0,0 0,0 0,2 0,0 0,-2 0,3 0,0 0,2 2,1-1,0 0,2 0,1 1,0 1,2-1,-1-1,2 1,-1 2,2-3,0 1,1 1</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1927 965,'3'-1,"-3"-2,1 0,-1-2,0 2,0-1,0 1,0 0,-4 0,4 0,-3 1,0-2,0 2,1-1,-1 0,0 0,0 1,0 1,0-1,-1 2,1 0,0 0,-1 0,1 0,-1 0,1 0,-1 0,1-1,0 1,0 0,0 0,0 0,0 1,0 2,1 0,0 1,0-1,1 0,0 0,1 2,-1-2,0 0,1 0,0 2,0-2,0 0,0 1,0 1,0-1,0-1,0 0,0 0,1 0,1 0,0 1,0-1,0 0,1-1,0 1,-1 0,1-1,-1 1,1-2,0 0,1 1,-1-1,0-1,0 0,0-2,0 2,0-2,0 1,0-1,0 0,2-1,-3-1,0 1,1 1,-1-1,0 0,0-1,-1 1,1 0,-2 0,2 0,-1 0,0 0,0 0,0 0,-1 0,0 0,0 0,0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807 812,'-3'0,"-1"0,1 1,0 2,-1-2,0 2,1-1,-2 0,1 1,1-1,0-1,-1 1,1 0,-1 2,0 0,2 0,-1 1,2-2,1 0,0 1,0-1,0 0,0 0,0 1,1 0,1 0,22 7,-19-9,0-3,0 1,2-1,-2 0,0-1,1 0,1 0,-2-1,1 1,-1-1,1 1,-2-1,0 1,-1-2,1 0,-1 0,0 0,1-2,-1 2,0-1,1-1,-2 1,0-1,0 2,0-1,-1 1,0 0,1-1,-1 0,-1 1,0 0,0 1,-3-1,-1 2,0 1,1 0,-2 1,0 0,0 0,2 0,-1 0,1 0,0 0,-1 0,1 1,-1-1,0 1,1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1154 728,'-3'0,"-2"0,2 0,0-1,-2-1,2 1,0 0,0 1,0 0,-2 0,2 0,0 0,0 0,0 0,0 0,-3 0,3 0,-1 0,-1 0,2 0,0 1,0 0,0 1,0 0,0 0,3 2,-2-1,0 0,0 1,2-1,0 0,0 0,0 0,0 2,0 0,0 0,0-1,0-1,0 1,0-1,0 0,0 0,1 2,1 0,1-1,-2 1,0-2,1 0,-1 1,10 11,-6-10,-4-2,2-1,2 3,-2-2,1 1,5-1,-4-1,-1 0,0-1,-1-1,2 0,-2 0,3 0,0 0,-2 0,1-2,-1 0,-1 2,2-1,-2 0,2-1,-1 1,2-2,0 0,-1 1,-2 1,1-2,-1 3,1-3,5-4,-6 4,0 1,2-3,-2 2,-1 0,1-1,0 1,2-1,-4-1,1 2,0-1,0-2,-1 3,0-1,0 1,-1 0,0-2,0 2,0 0,0-1,0 1,-3-1,1 1,-1 0,1-1,-2 0,0 1,1 1,0 0,-2-2,2 3,0-1,0 0,0 0,0 0,0 0,-1 0,0 0,0 2,0-3,0 1,-3 1,4 0,-1 0,-1 1,2 0,-1-1,1 1,-2 0,1 0,1 0,0 0,0 0,0 0,0 2,0 0,1 1,0 0,1 0,0 0,-1 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1334 845,'4'0,"0"0,2 0,-1 0,2 0,-1 0,2 0,-1-1,0 0,1 0,0-1,0 2,7-2,22-2,-22 1</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384 1378,'3'0,"1"0,0 0,-1 0,0 0,0 0,1 0,2 0,1 0,3 0,1 0,0 0,9 0,-14 0,18 0,-17 0,1 0,-2 0,-1 0,2 0,-1 0,-1 0,0 0,2 0,-1 0,-1 0,7-1,-5 0,-2 0,6 1,-6 0,2 0,-2 0,1 0,1 0,-2 0,1 0,1-1,-1 1,3-1,-3 1,1 0,-1 0,2 0,-1 0,1 0,-2 0,1 0,-1 0,2 0,5 0,-6 0,-1 0,6 0,3 0,-10 0,-2 0,2 0,-1 0,9 0,-8 0,-2 0,2 0,0 0,0 0,5 0,-5 0,0 0,0 0,1 0,1 0,-1 0,-1 0,2 0,-1 0,1 0,-1 0,1 0,-2 0,1 0,4 0,-6 0,1 0,-2 0,1 0,-1 0,1 0,12 0,-13 0,2 0,-2 0,2 0,-1 0,-1 0,1 0,1 0,0 0,-2 0,2 0,0 0,0 0,-1 0,0 0,0 0,0 0,-1 0,1 0,-1 0,1 0,0 0,-1 0,1 0,-1 0,1 0,-1 0,1 0,-1 0,2 0,0 0,0 0,-2 0,1 0,0 0,2 0,-3 0,1 0,-1 0,2 0,0 0,-1 0,0 0,0 0,-1 0,1 0,-1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928 1462,'3'0,"0"-1,0 1,0-1,0 1,7-1,-7 1,5 0,-4 0,1 0,1 0,2 0,-1 0,-1 0,-1 0,0 0,2 0,-2 0,0 0,1-1,18 0,-18 1,1 0,2 0,-4 0,-1 0,1 0,1 0,-3 0,2-1,-2 1,0-1,0 0,0 1,0-1,1 1,-1-2,0 2,0-1,0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558 1455,'-8'4,"4"-2,-8 5,9-4,-1-1,1 2,0-3,1 2,2 1,-2 0,2 1,0-2,0 0,0 0,0 0,0 0,0 0,0 0,3 1,1 0,-1-1,1 0,0-1,0 1,16 3,-14-4,1 0,0 0,1-1,26 5,-26-5,-1 0,1 0,0 0,-1 0,1-1,4 2,-7-2,-1 0,1 0,-1 0,1 0,0 0,-1-2,1 1,0-2,1 0,0 1,-1 0,-1 1,0-1,4-2,-4 1,-1 2,0-1,0-2,-1 0,-2 0,1 0,0 1,-1 0,0-2,0 2,0-2,-1-2,-2 5,0-1,-3-3,-5-1,8 5,-10-2,5 3,0 0,-7-2,8 2,0 0,-3 0,2 1,-1-1,-11 1,11 0,-1 0,0 0,2 0,0 0,2 0,1 0,-2 0,4 0,-2 0,1 0,-3 2,3-2,1 1,-2 2,1-1,1-1,0 0,0 1</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716 271,'3'0,"1"0,0 0,0 0,-1 0,0-1,1 1,-1 0,2-1,-1 0,1 1,-2 0,1 0,3 0,-3 0,-1 0,1 0,1 0,-2 0,2 0,-1 0,1 0,0 0,0 0,-2 0,1 0,0 0,0 0,0 0,-1 0,1 0,2 0,-3 0,3 0,-2 0,0 0,1 0,-2 0,1 0,1 0,0 0,-1 0,1 0,0 0,-2 0,0 0,2 0,7 0,1 0,-8 0,-1 0,1 0,-2 0,2 0,1 0,-2 0,-1 0,1 0,0 0,-1 0,2 0,1 0,-2 0,3 0,-1 0,-2 0,2 0,-3 0,1 0,0 0,2 0,0 0,-1 0,-2 0,0 0,0 0,1 0,0 0,3 0,-4 0,3 0,-2 0,-1 0,0 0,0 0,0 0,1 0,-1 0,0 0,0 0,0 0,0 0,0 0,0 0,0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563 365,'0'-3,"4"2,0 0,-1 1,0 0,1 0,1 0,-2 0,1-1,1 1,0 0,-2 0,0 0,1 0,-1 0,0 0,2 0,-2 0,1 0,1 0,-1 0,-1 0,2 0,0 0,0 0,-1 0,-1 0,0 0,1 0,-1 0,0 0,2 0,-2 0,2 0,1 0,0 0,-3 0,0 0,0 0,0 0,0 0,0 0,0 0,0 0,3 0,-1 0,-1 0,-1 0,2 0,18 0,-20 0,2 0,0 0,-2 0,2 0,0 0,-2 0,0 0,1 0,1 0,5 0,-6 0,-1 0,0 0,0 0,0 0,0 0,0 0,0 1,1-1,0 0,-1 0,0 0,0 0,0 0,0 0,0 0,0 0,0 0,0 0,0 0,0 0,1 0,0 0,-1 0,0 0,1 0,0 0,-1 0,0 0,0 0,0 0,0 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1067 372,'3'0,"1"0,-1 0,0 0,1 0,-1 0,1 0,0 0,1 0,0 0,-2 0,0 0,0 0,0 0,1 0,2 0,-3 0,2 0,-2 0,0 0,2 0,0 0,-1 0,1 0,3 0,-5 0,2 0,-1 0,0 0,-1 0,2 0,-1 0,0 0,1 0,0 0,-1 0,-1 0,2 0,0 0,-2 0,3 0,-1 0,-2 0,0 0,0 0,3 0,-1 0,1 0,-3 0,2 0,0 0,3 0,-3 0,-2 0,0 0,3 0,-2 0,2 0,-3 0,1 0,-1 0,1 0,0 0,2 0,0 0,-2 0,-1 0,1 0,-1 0,1 0,-1 0,4 0,-4 0,0 1,0-1,0 0,0 0,0 0,0 0,2 0,0 0,-2 0,2 0,0 0,0 0,-1 0,-1 0,1 0,2 0,-3 0,2 0,-2 0,1 0,0 0,1 0,-1 0,2 0,-3 0,0 0,1 0,0 0,0 0,0 0,0 0,0 0,0 0,1 0,-2 0,0 0,0 0,0 0,0 0,0 0,0 0,0 0,0 0,1 0,0 0,0 0,0 0,-1 0,0 0,0 0,0 0,0 0,7 0,-1 0,-5 0,1 0,6 0,-8 0,1 0,1 0,0 0,-2 0,0 0,0 0,2 0,-2 0,0 0,2 0,-2 0,2 0,-1 0,1 0,-1 0,-1 0,1 0,0 0,-1 0,1 0,0 0,-1 0,0 0,1 0,-1 0,0 0,0 0,0 0,1 0,-1 0,0 0,1 0,-1 0,0 0,0 0,0 0,0 0,0 0,0 0,1 0,-1 0,1 0,-1 0,0 0,0 0,0 0,0 0,0 0,0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893 443,'3'0,"0"0,2 0,1 0,2 0,0 0,2 0,-2 0,2 2,3-2,2 0,3 0,4 0,1 0,6 0,1 0,6 2,-3-2,3 2,0-2,0 0,3 0,-3 0,-3 0,3 0,-6 1,3-1,-6 2,-4-2,-6 1,-2-1,-1 0,-3 2,-3-2,1 1,-3-1,-2 1,0-1,-1 0,-4-4,1-1,0 0,0 2,0 0,0 0,0 0,0-1,0-4,0 1,0-1,-1 0,1 3,-1 0,1 0,-1 0,1 0,-1-1,1 1,-2-5,1 5,-2-2,2 0,-1 2,1-2,-1 0,-1 0,1 0,1 2,-1 0,0 1,0-2,0 2,-1 2,1-1,0 0,0-3,0 1,0 2,0 0,1 0,-1 0,-1 1,-1 2,0-1,0 0,-4 1,2 0,-5 0,-2 0,-3 0,2 0,-5 0,-4 0,-4 0,-3-2,1 2,-4 0,0 0,1 0,2 0,1 0,3 0,-2-1,1-1,4 0,-1 1,2-2,4 0,0 2,2-2,0 2,2-1,-1 0,4 0,-1 0,3 1,0-1,3 1,1 1,1 0,0-1,0 1,1 0,1 4,2-1,0 0,0 3,0 2,0 4,0-1,0 0,0 2,0-2,0 3,0 1,0-1,0 0,0 0,0 2,0-1,0-3,0 1,0-3,0-1,0-2,0-1,0-1,0 0,0-2,0 1</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1091 1182,'3'-1,"0"0,0 1,0 0,0 0,1 0,-1 0,1 0,1 0,-2 0,1 0,1 0,-2-1,1 1,0 0,-1-1,0 1,0 0,1 0,1 0,0-1,0 1,2 0,-3 0,1 0,2 0,-2 0,0 0,-2 0,2 0,-1 0,1 0,0 0,-1 0,0 0,1 0,-2 0,2 0,-1 0,13 0,2-2,-15 2,-1 0,0 0,0 0,1 0,0-1,-1 1,0 0,0-1,1 1,0 0,0-1,2 0,2 0,-4 1,1-1,-2 1,2-1,0 1,0 0,0 0,-1 0,-1 0,2 0,-1 0,-1 0,1 0,-1 0,1 0,0 0,-1 0,1 0,-1 0,0 0,1 0,1 0,0 0,-1 0,-1 0,0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1131 1247,'3'0,"0"0,1 0,-1 0,2 0,0 0,0 0,-1 0,-1 0,1 0,-1 0,2 0,-1 1,0-1,-1 0,3 1,-2-1,0 0,-1 0,0 0,0 0,1 0,-1 0,0 0,0 0,0 0,0 0,0 0,0 0,2 0,-2 0,0 0,0 0,0 0,0 0,2 0,-2 0,2 0,1 0,3 0,-4 0,0 0,0 0,-2 0,0 0,0 0,3 0,-1 0,-1 0,1 0,-1 0,1 0,-1 0,1 0,0 0,1 0,-3 0,0 0,1 0,-1 0,0 0,2 0,-2 0,2 0,1 0,-2 0,-1 0,3 0,-1 0,0 0,0 0,-2 0,3 0,-2 0,1 0,0 0,-1 0,1 0,-2 0,1 0,12 0,0 0,-11 0,0 0,-2 0,0 0,0 0,2 0,0 0,-2 0,2 0,0 0,0 0,0 0,-2 0,2 0,-1 0,0 0,1 0,-2 0,2 0,-2 0,0 0,3 0,-3 0,0 0,1 0,3 0,-4 0,0 0,1 0,-1 0,2 0,-1 0,1 0,0 0,-2 0,1 0,-1 0,1 0,1 0,-2 0,1 0,-1 0,1 0,0 0,2 0,-3 0,1 0,-1 0,0 0,1 0,-1 0,0 0,0 0,1 0,0 0,2 0,-3 0,1 0,0 0,-1 0,1 0,-1 0,1 0,2 0,-2 0,2 0,-1 0,-1 0,1 0,0 0,-1 0,0 0,-1 0,0 0,0 0,0 0,0 0,2 0,-1 0,-1 0,0 0,0 0,0 0,0 0,0 0,0 0,0 0,1 0,0 0,1 0,0 0,-2 0,2 0,-1 0,-1 0,1 0,-1 0,1 0,-1 0,0 0,0 0,0 0,0 0,0-1,0 1,1-1,-1 0,0 0,0 1,0-1,0 1,0-1,0-1,0 2,0-1,0 0,0 0,0-1,0 1,0-2,0 1,1-2,-2 1,-1 0,-1 0,1 0,0 0,-1 0,0 0,0 0,0 0,0 0,-1 0,-1 0,-2 1,-1 2,2 0,-2 0,1 0,0 0,1 0,0 0,0 0,0 0,0 0,-1 0,1 0,0 0,-1 0,1 0,-1 0,-1 0,2 0,-1 0,0 0,1 0,-1 0,0 0,0 0,1 0,-1 0,1 0,-1 0,0 0,-1 0,2 0,0 0,0 0,-2 0,2 0,-1 0,1 0,-2 0,2 0,0 0,-1 0,1 0,0 0,0 0,0-1,0 1,-1 0,0 0,1 0,-1 0,0 0,1 0,0 0,-1 0,1 0,0 0,-1 0,0 0,0 0,0-1,1 1,-1-1,1 0,-1 1,1 0,0-1,-1 1,1 0,-1-1,1 1,0 0,0 0,0 0,0 0,-1 0,0 0,1 0,-1 0,0 0,0 0,-1 0,0 0,2 0,-1 0,-1 0,0 0,2 0,0 0,0 0,-1 0,0 0,0 0,0 0,0 0,0 0,1 0,-1 0,-1 0,2 0,-1 0,-2 0,3 0,-1 0,0 0,0 0,0 0,1 0,-2 0,2 0,0 0,-1 0,0 0,0 0,1 0,-1 0,0 0,0 0,-1 0,0 0,1 0,1 0,-3 0,1 0,2 0,-2 0,0 0,2 0,0 0,0 0,0 0,-1 0,1 0,-1 0,0 0,1 0,-1 0,0 0,-1 0,1 0,0 0,-12 0,12 0,0 0,0 0,0 0,0 0,-1 0,2 0,-1 0,-1 0,0 0,2 0,-3 0,2 0,-1 0,1 0,-1 0,2 0,-1 0,1 0,-1 0,0 0,1 0,0 0,0 0,-2 0,1 0,1 0,-2 0,0 0,0 0,2 0,-1 0,-1 0,2 0,-2 0,1 0,0 0,0-1,0 0,1 0,-1 1,0-1,1 1,-1-1,0 1,1 0,0-1,-1 0,0 1,1-1,0 1,0 0,0 0,0 0,-1 0,1 0,0 0,0 0,0 0,-1 0,0 0,1 0,-1-1,0 1,1 0,-1 0,1-1,0 1,0 0,0 0,0 0,0 0,0 0,0 0,-1-1,1 1,0 0,-1 0,1 0,0 0,-1 0,1 0,0 0,-1 0,1 0,0 0,-1 0,0 0,1 0,0 0,0 0,0 0,0 0,-1 0,1 0,0 2,0 0,0 0,0-1,0 1,0 0,1 1,-3 3,4-1,0-2,1 1,0-1,0 0,0 0,0 0,0 0,0 0,0 0,3 0,0-2,0 0,0 0,1 1,-1-1,0 1,0-2,0 2,0-2,0 1,0-1,0 0,0 0,0 0,1 1,-1 0,0-1,0 1,0 0,0-1,0 0,0 0,0 0,0 0,0 1,0 0,0-1</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850 1298,'0'3,"3"-1,1 0,0 2,-1-3,0 1,0-1</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925 1318,'-3'1,"0"0,-1 1,1 0,0 0,-1 1,2 1,1-1,1 0,0 0,0 0,0 0,0 0,0 0,1 1,3-1,0 1,-1-1,2 0,0-1,-1-1,2 1,-2-1,1 0,-1 1,1-1,-1 0,0 0,-1-1,2 1,-1 0,0 0,-1 0,1-1,-1 0,1 1,1-1,-1 0,4 0,-4 0,-1 0,0 0,0 0,0 0,1 0,1 0,-1 0,0 0,-1 0,0 0,0 0,0 0,0-1,0 0,0 0,0-1,0 1,1 1,-1-2,0-1,1 1,-1 0,0-1,-1 0,-1 0,0 0,0 0,-1 0,0 0,0 0,0 0,-1 0,-2 0,0 0,-4-1,4 3,-1-1,-1 1,0 0,-1-1,2 2,0-2,-1 0,1 1,-1 0,1 1,0-1,-2 0,0 0,3 0,0 1,0 0,0-1,-2 1,-1-1,2 0,1 1,-14 0,14 0,-1 0,0 0,0 1,1-1,0 2</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1015 1378,'-3'1,"-1"0,1 1,-2-1,2-1,-2 1,-1 0,-2-1,5 1,-1-1,1 0,-1 1,1-1,-3 2,2 0,1-1,-1 0,-1 2,2-1,1 1,-1 2,2-2,-1 1,2-1,-1 2,1-2,0 0,0 2,0 0,1-2,0 2,-1-1,2-1,0 0,-1 1,2-1,-2 0,1 0,1 0,1 0,0 0,0-2,0 1,-1-2,4 2,-3-2,1 1,-2-1,1 1,1-1,-1 0,0 0,3 0,-2 0,0 0,2 0,-2-1,0 1,0-1,0 1,-1-1,1 1,-2-1,1 0,0 0,-1 0,0 0,0 0,2-1,-2 2,2-3,0 0,0 1,-2-1,0 0,2 0,-1-2,-1 3,0-1,0 0,0-1,-2 1,2 0,-3-1,0 0,0 1,0-1,-3 1,0 0,0 2,-1-1,1 0,-1 0,1 1,-2-1,2 1,-2-1,2 1,-11-3,-9-2,19 6,-1-1,2 1,0-1,-1 1,-1-1,0 0,1 1,-1-1,0 1,2 0,-1 0,1 0,0 0,0-1,0 1</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780 73,'-7'1,"3"0,1-1,-3 0,3 1,0-1,0 1,0 0,-4-1,-1 1,-2 0,0 0,-3 0,6 0,-15-1,15 0,1 0,-1 0,0 2,2 0,-1 0,3-1,-3 1,3-1,0 0,0 1,-1 0,0 1,3 1,0 0,1 0,-2 2,1-3,1 0,-1 0,1 1,0 2,-1-1,1 0,0-2,0 0,0 1,1 0,3 2,-2-3,-1 1,2-2,2 4,1 1,-1-3,-2-2,0 0,0 0,0-1,3 0,1 2,0-2,1 0,-1 0,0 0,1-1,0 2,0-1,21 1,-19-2,0 0,-1 0,1 0,0 1,9-1,12 0,-22 0,1 0,-1 0,-1 0,1 0,-1 0,0 0,-1-1,13-3,-13 2,9-4,-12 4,0 1,1-3,-2 4,2-3,3-3,-2 0,-3 3,-1 0,-2 0,0 0,0-1,0 1,-1-1,-1-2,0 3,-1 0,1-1,-2 0,1 1,-1 0,1 0,-1-1,-2-3,3 6,-1-1,1 1,-1-1,1 1,0-1,0 1,-3-1,-1 0,-1 1,-4 0,6 0,-3-1,-24-4,25 4,-1 1,-6-2,7 2,0 1,0-2,0 2,-1-1,1 1,0 0,-16 0,19 0,1 0,-1 0,2 0,0 0,0 1</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293 413,'3'0,"1"0,2 0,0 0,0 0,10 0,-8 0,-1 0,25 0,-22 0,-2 0,2 0,-1 0,-1 0,1 0,-1 0,-2 0,2 0,-1 0,1 0,-2 0,-1 0,15 0,-16 0,0 0,1 0,-1 0,1 0,0 0,-2 0,2 0,0 0,0 0,0-1,0 1,1-1,-1 1,1 0,-1 0,0 0,0 0,0-1,0 1,3 0,-4 0,0 0,-1 0,2 0,-1 0,0 0,0 0,1 0,10 0,-11 0,-1 0,0 0,1 0,1 0,-1 0,-1 0,0 0,0 0,0 0,0 0,1 0,-1 0,0 0,1 0,-1 0,0 0,0 0,0 0,0 0,0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846 401,'3'0,"0"0,0 0,2 0,-1 0,-1 0,2 0,0 0,-2 0,0 0,1 1,2 0,-3 0,0-1,0 0,0 0,2 0,0 0,2 0,-2 0,-1 0,1 0,0 0,0 0,0 0,-1 0,12 0,-10 0,-1 0,2 0,-4 0,2 0,4 0,-6 0,1 0,-1 0,0 0,0 0,2 0,-1 0,1 1,0 0,0 0,0 0,2 0,-2-1,0 1,2 0,0 0,1 1,0-1,15 1,-16-1,0-1,14 1,-13 1,-1-1,-2-1,2 1,-3-1,2 1,-3-1,3 0,-1 0,0 0,0 0,8 0,-8 0,-1 0,1 0,0 0,1 0,-1 0,0 0,0 0,0 0,0 0,0 0,0 0,0 0,5 0,-5 0,0 0,0 0,-2 0,2 0,3 0,-4 0,1 0,-2 0,1 0,9 0,-8 0,0 0,-1 0,0 0,15 0,-5 0,-9 0,1 1,-1-1,0 1,0-1,0 0,0 0,0 0,0 0,-1 0,3 0,-2 0,1 0,-1 0,0 0,2 0,-2 0,1 0,-1 0,5 0,-6 0,1 0,0 0,-1 0,1 0,0 0,-1 0,1 0,0 0,0 0,0 0,-2 0,2 0,0 0,0 0,0 0,0 0,-2 0,2 0,0 0,-1 0,0 0,9 1,-9-1,12 1,-11 0,0-1,0 1,0 0,2 0,-2 0,2 0,-2-1,0 1,-1-1,2 0,-1 0,0 0,-2 0,2 1,-1-1,-1 0,1 0,0 1,-1 0,1-1,1 1,-2-1,2 0,-1 0,1 0,0 1,0-1,13 3,-13-3,12 4,-3-2,-9-1,1 0,-2-1,2 1,-3-1,1 1,0-1,0 1,0-1,0 0,3 1,-3-1,0 1,0-1,1 1,-1 0,-1 0,1-1,0 1,-1-1,0 0,0 0,6 2,-6-2,2 1,-2-1,0 1,1-1,-1 0,0 0,1 0,0 0,-1 0,0 0,0 0,0 0,1 0,-1 0,-10 1</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151 501,'4'-1,"-1"1,1-1,-1 1,3 0,-3 0,1 0,2 0,0 0,0-1,-1 1,17-2,-19 1,1 1,0-1,-1 1,1 0,-1 0,1 0,-1 0,3 0,-3 0,0 0,4 0,0-1,-4-1,1 2,-1 0,0-2,1 0,-2-1,0-1,1 0,-3 0,1 1,0-3,-1 3,0-1,0-2,0 3,0-1,-2-2,0 3,-1-1,-3-4,2 5,0 0,1 2,-1 0,1 0,0 0,0 0,0 0,-2-1,0 1,-1 1,-1-2,2 2,0-1,1 0,-1 0,-4 0,5 0,-2 0,3 0,0 0,0 1,-1 0,0-1,1 0,0 1,0 0,0 0,0 0,0 0,0 1,-3 0,3 0,0 1,0-1,0 1,0 1,1 0,0 1,1 1,-1-2,2 0,-2 4,2-4,0 0,0 6,0-6,0 0,0 0,0 0,0 0,0 0,0 0,1 0,1 0,2 1,-1-1,0 0,1 0,-1-1,0-1,0 0,0 0,2 1,0 0,-2-1,2 1,-1-1,1 0,-2 0,4 2,-4-3,1 0,-1 0,6 1,-6-1,1 0,-1 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458 590,'4'0,"1"0,1 0,6 0,-4 0,0 0,2 0,8 0,-12 0,1 0,-1 0,1 0,-1 0,-1 0,2 0,-2 0,11 0,-12 0,0 0,-1 0,1 0,-1 0,2 0,-2 0,4 0,-3 0,0 0,1 0,0 0,0 0,0 0,0 0,2 0,-1 0,-1 0,2 0,15 0,-15 0,-2 0,0 0,0 0,0 0,-2 0,2 0,-1 0,-1 0,1 0,-1 0,0 0,0 0,0 0,0 0,2 0,-1 0,-1 0,1 0,-1 0,0 0,0 0,0 0,0 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597 1084,'2'3,"-1"0,2 0,0-1,1 1,-2 0,0 0,1 0,0-1,0 3,2 0,-1 1,1 0,0 0,-1-3,-1-1,1 2,0-1,-1-2,2 1,0-1,-2-1,0-3,1-1,1-2,-3 2,0 0,1-2,-1-1,2 2,-1-1,2-1,-1 1,1-1,1 0,-1 1,0-1,1 1,-3 2,1 1,-1 1,-1-1</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748 671,'3'0,"0"0,0 0,2 0,1 0,-1 0,-2 0,0 0,0 0,3 0,-3 0,2 0,11 0,-11 0,13 0,-13 0,0 0,0 1,0-1,0 0,-1 0,1 0,-2 0,2 0,-1 1,1-1,-2 0,1 0,-1 0,0 0,1 0,1 0,-2 0,0 0,0 0,1 0,-1 0,0 0,0 0,3 0,-1 0,-2 0,1 0,0 0,-1 0,1 0,-1 0,0 0,1 0,-1 0,0 0,1 0,0 0,-1 0,3 0,4 0,-7 0,3 0,1 0,-3 0,0 0,1 0,-1 0,1 0,-2 0,1 0,0 0,-1 0,2 0,-2 0,2 0,0 0,-1 0,1 0,0 0,-2 0,7 0,-5 0,0 0,1 0,-1 0,0 0,0 0,0 0,0 0,3 0,-4 1,1 0,0-1,-1 1,0-1,-1 0,1 1,-1-1,2 0,-1 1,0-1,-1 1,1-1,-1 1,2-1,-2 0,1 0,-1 0,7 0,-7 0,1 0,0 0,-1 0,0 1,0 0,3 0,0-1,-3 0,1 1,0-1,1 0,-1 0,2 1,0 0,-2 0,-1-1,4 1,-2 1,0-2,1 1,-3-1,7 1,-6 0,5 1,-4-2,-2 0,2 1,-1 0,-1-1,0 1,0-1,0 0,0 0,0 0,0 0,0 0,1 0,0 0,0 0,0 0,0 0,-1 0,1-1,-1 1,0 0,0 0,3-1,-3 1,2-1,0 0,0 0,0 0,-1 0,1 0,-1 0,-1 1,1 0,0 0,-1 0,1 0,-1 0,0-1,0 0,1 0,-1 1,1 0,0 0,-1 0,1 0,-1-1,2 1,-1-1,0 1,-1-1,1 1,1-1,-1 0,-1 0,1 1,-1 0,1-1,1 0,10-2,-11 3,0 0,0-1,-1 0,1 1,-1-1,0 1,1 0,2-1,-3 0,0 0,1 1,-1-1,0 1,0-1,1 0,-1 1,0 0,0 0,1 0,0-1,-1 0,1 1,2-1,-2 1,-1-1,0 0,1 1,2-1,0 0,-3 0,2 1,-1-1,1 0,-1 0,-1 1,0-1,1 0,-1 1,1-1,-1 0,1 1,0-1,2-1,-2 1,-1 0,1 0,1 0,-2 0,1 1,-1-1,0 0,0 0,0 0,0 1,1-2,-1 1,1 1,0-2,0 0,-1 0,0-1,-2 0,-1 0,3 3,-3-4,-4 1,2 0,-1 1,0 0,0 1,-2-1,2 1,-3 0,-3-1,4 2,-3-1,1 0,2 0,-2 0,2 1,-1-2,1 1,-2 1,2-1,0 1,-2-1,2 1,-2-1,3 1,-2-1,1 1,0 0,2 0,-1 0,1 0,0 0,-1 0,-4 0,5 0,0 0,0 0,0 0,-2 0,-1 0,3 0,0 0,-1 0,-1 0,-1 0,3 0,-1 0,1 0,0 0,0 0,0 0,0 0,0 0,-2 1,-2 1,3 0,0 0,1-1,-1 0,0 2,0-1,0 2,0 0,0-2,1 0,-1 0,1 2,-1-2,-1 1,2-2,-1 2,0 1,2-1,-4 2,2-1,0 0,2-1,-1 2,2-2,-1 1,1-1,-2-1,2 1,0 0,0 2,0-1,1 0,0-1,0 1,0-1,0 0,0 0,0 0,2 0,0 0,1-1,0-1,0-1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1461 689,'-2'-3,"-3"3,2-1,-2 0,0 0,-1 1,3-1,-1 0,0 1,0 0,1 0,-2 0,2 0,0 0,0 2,0 0,0 0,2 1,0 0,1 0,0 0,0 1,0 0,0 4,0-5,0 0,2 1,0-1,1-1,0 1,1-2,0 1,2 1,-3-2,1 0,2 1,-1 0,1-1,0 0,1 0,-2-1,0 1,0 0,0-1,2 1,0 0,5 1,-7-2,0 0,0 0,0 0,-1 0,4 0,-5 0,0 0,2 0,-2 0,1-2,-1 0,0 2,-1-3,2 1,0-2,0 1,1 0,-3 0,1 0,-2 0,3-4,-2 3,-1 0,-1 1,0-4,0 4,0-1,0 1,0-4,-3 3,0 2,0 0,-1-2,-3 1,0 1,1 1,-3 0,2-2,1 2,-1-1,0 1,-1-2,1 1,-2 0,-10-3,14 5,0-1,0 1,0 0,2 0,-2 0,1 0,-2 0,1 0,-4 0,4 0,2 2,-1-1,0 1,1 0,0-2,0 2,0 0,0-1,0 1,-1 2,1-1,1 0,0 0,0 1,2-1,-1 0,0 0,1 0,0 0,0 0,0 0,0 0,0 0,0 0,0 0,0 0,2 0,0 0,1-1</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1450 742,'-3'1,"0"0,-2-1,2 0,0 0,-1 0,1 0,-6 0,5 0,-1 0,1 0,-1 0,-6 1,-3 3,11-2,0 1,0-1,0-1,1 2,0 2,2-2,-2 2,0-1,1-1,1 3,0 0,0-1,0 0,0 1,0-1,0 2,0-4,1 3,0-3,1 5,0-5,0 0,0 0,1-1,0-1,1 0,6 0,-5-1,1 1,1-1,-2 0,0 0,1 0,1 0,22 3,-9-5,-15 2,2-2,-1 1,-3 0,1-1,4 0,-4-1,-1 0,0-1,-1 0,-1 1,-1 0,0-1,0 0,0 0,0-2,0 3,-1-2,-1 1,-2-1,3 2,-1 0,0 0,-2-1,1-1,-1 2,1 1,1-1,-1 1,-1-1,1 1,-2 0,1 0,1 0,-2 0,2 1,0 0,-3 0,2-1,-2 1,2 1,1 0,0 0,0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1438 818,'-3'2,"0"1,0-1,-1 0,2 1,5-1,6-2,-6 0,1 0,1 0,-2 0,-1-3,-3 0,-1 0,0 0,0-2,1 2,0 0,0 0,-1 0,1 6,1 0,0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292 579,'-3'0,"3"4,0-1,0 3,0-2,0 1,0 0,0 0,0-1,1-1,-1 1,1 1,0-1,-1-1,0 1,1 6,-1-6,0 0,0 1,1 0,0-1,0 20,0-18,-1 0,0 1,0-1,0-1,0 0,0 2,0-2,0 1,0 1,0-1,0 9,0-10,0 0,-1 0,0 0,0 1,0-1,1 0,-1 0,1 0,-1-1,0-1,1 0,-1 0,1 0,0 1,-1-1,1 0,-1 0,0 0,1 0,0 0,4-1,-1-2,2 0,7-1,-9 1,3 0,0-1,-3 1,0 0,2 0,1 0,-1 0,2 0,-4 0,1 0,0 0,1 0,-2 0,0 0,3 0,-3 0,3 0,-1 1,0-1,-2 1,1 0,0-1,-1 1,0 0,0-1,1 0,1 1,-2-1,1 1,1 0,-1 0,1 0,-1 0,-1 0,0-1,0 0,0 1,-2-5,-1 0,0-9,0 9,-1-4,0 1,0-6,1 9,-1 0,1 1,-1-1,1 1,-1-2,1 1,-1-1,0 1,1 1,-1-1,0 0,0-1,1 2,-1-1,0-4,0 3,1 2,-2-6,0-5,1 9,0 1,0-4,1 4,-1-1,0 1,1-1,-1-5,1 5,0 1,0-1,0 2,0-13,0 12,0 1,0-1,0 1,0-9,0 8,0-4,0 3,0-1,0 1,0 1,0 1,0 0,0-1,0 1,0 0,0 0,0 0,0 0,-4 2,1 1,-10 0,10 0,0 0,-3 0,0 0,2 0,-2 0,2 0,-1 0,0 0,0 0,1 0,-4 0,4 0,0 0,0 0,0 0,0 0,1 0,-2 0,1 0,0 0,1 0,-2 0,2 0,-1 0,1 0,-1 0,1 0,-2 0,2 0,0 0,0 0,2 4,1 0,0 1,0-2,0 0,0 0,0 0,0 0,0 0,0 0,0 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173 653,'3'-1,"4"1,-1 0,1 0,2 0,39 0,-34 0,99 2,-97-1,2 2,-2-2,-2-1,15 2,21-1,-44-1,-1 0,-1 0,1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252 745,'2'-3,"1"3,2 0,3 0,0 0,11 0,-9 0,1 0,43 0,-44 0,-2 0,0 0,-1 0,-1 0,-2 0,-1 0,1 0,-1 0,0 0,0 0,0-1,0 1,0 0,0-1,1 1,-1 0,0 0,0 0,0 1,0-1,0 0,0 0,0 0,0 1</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951 698,'-3'2</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1072 819,'9'1,"0"0,-3 0,1-1,-3 1,-1-1,0 1,0 0,0-1,0 0,1 0,2 0,2 0,3 0,0 0,4 0,0 0,3 0,1 0,-1 0,1 0,4 0,0 0,0 0,0 0,1-1,-1 1,-2 1,-1-1,-3 1,1 2,-2-2,-1 2,-1-2,-2 2,-2-1,-1-1,-2 1,0-1,-2 0,-2 0,1 0,-8 0,1-1,0 0,0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2061 400,'-3'2,"0"-2,0 1,-2 0,2 0,-2 0,-1 0,3-1,-4 0,4 0,-2 0,0 0,1 0,1 0,-1 0,-1 0,0 0,1-1,-1 0,0 0,-4-3,2 3,1-1,1-2,-1 2,1 0,1 0,-1 0,0-1,1 1,-1-2,1 3,0-2,0 2,0-1,-2-1,3 1,0 0,-2-2,2 2,0-1,1-1,2 1,0 0,1-9,2 9,0 1,0-2,1 2,-1 0,0 1,1-1,1 0,-1 1,0 1,-1 0,1-1,-1 1,0 0,1 0,-1 0,0 0,0 0,1 0,0 0,-1 0,1 2,-1-1,0-1,0 1,2-1,-2 1,2-1,-1 1,-1-1,0 1,0-1,0 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828 1081,'2'4,"-1"-1,1 0,0 1,1-1,0 0,-1 1,1-1,1 0,0 1,6 2,-5-3,-1-1,0 0,0 0,0-1,0-1,-1 1,0-1,1 1,-1-1,0 0,0-1,-1-2,1-2,-2 2,0 0,1-3,0-3,-1 3,1-8,-1 9,1 1,-1 0,1-2,-1 3,1-2,-1 2,1-1</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962 1036,'4'0,"1"0,-2 0,0 0,0 0,4 0,-4 0,0 0,0 0,1 0,-1 0,0 0,0 0,3 0,0 0,-3 0,3 0,0 0,-3 0,1 0,0 0,0 0,0 0,-1 0,0 0,1 0,-1 0,0 0,1 0,-1 0,0 0,1 0,0 0,1 0,-1 0,-1 0,0 0,0 0,0 0,1 0,0 0,1 0,0 0,-2 0,0 0,0 0,0 0,0 0,0 0,0 0,0 0,0 1,1-1,2 0,-3 0,2 0,-1 0,1 0,-2 1,1-1,0 0,0 0,0 0,1 0,-2 0,2 0,-1 0,-1 1,1-1,1 1,-2-1,1 0,0 1,3-1,-4 0,1 0,0 0,-1 1,0-1,0 0,1 0,0 0,2 0,-3 0,0 0,1 0,2 0,-1 0,-1 1,1-1,0 0,-2 0,0 0,2 0,-1 0,-1 0,1 0,1 0,-1 0,-1 0,0 0,0 0,0 0,0 0,1 0,0 0,0 0,-1 0,0 0,0 0,1 0,0 0,-1 0,0 0,0 0,1 0,-1 0,0 0,0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1118 1051,'-4'0,"0"3,1 1,0-1,0 2,-1 0,4-1,-3 1,2-2,0 2,1 0,0-2,0 2,0-2,0 0,0 1,0 0,3 0,0-2,0 2,1-3,-1 0,2 1,-2-1,3 1,-2-1,-1-1,2 0,-1 1,-1-1,0 0,1 0,-1 0,0 0,1 0,1-1,-1-1,-1 0,1-1,-1 0,-2 0,0-1,-1 1,3-1,-2 1,0 0,0-1,-1 1,0 0,0 0,0 0,0-1,-1 0,0 1,-1 0,-1 0,1 0,-1 0,0 0,0-1,0 2,0 1,-9-4,4 4,3 0,1 0,1 0,0 1,-1 0,1-1,0 1,0 0,0 0,0 0,0 0,0 0,0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1500 1022,'-2'3,"0"0,1 0,0 0,-1 0,1 0,0 0,1 0,0 2,0-2,0 1,-1 0,1-1,0 1,0-1,0 0,0 1,0 0,1-1,1 3,0-2,-1-1,0 0,2 1,0 0,0 0,1-3,0 1,1 0,-2-1,0-1,1 0,0 0,-1 0,0 0,3 0,-2-2,0 1,-1 0,1-1,0 0,-1 0,1 0,0 0,0-1,0 1,-1 0,0 0,0 0,0 1,0-2,2-1,-1 0,-2 0,1 0,-2 0,2-1,-2 1,1 0,-2-1,0 2,0-1,-1 0,-2 1,1-1,-1 1,0-1,0 3,-1-2,1 1,-3-1,2 3,-1-3,1 2,0 0,-2 0,2 0,0 0,0-1,-2 0,2 1,-1-1,1 2,0 0</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544 1243,'4'0,"-1"0,0 0,2 0,-2 0,0 0,0 0,0 0,0 0,3 0,-1 0,2 0,1 0,-5 0,1 0,-1 0,1 0,-1 0,0 0,0 0,1 0,1 1,-2 0,0-1,0 1,0-1,0 0,0 0,0 2,0-2,0 0,0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327 1261,'2'-3,"2"2,0 0,2 1,-2 0,5 0,-3 0,1 0,1 0,-3 1,1-1,1 1,0-1,-2 0,1 1,-1-1,0 0,0 0,0 0,0 0,-1 0,-1 0,0 0,2 0,-2 0,0 0,0 0,0 0,0 0</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1334 1194,'3'0,"0"0,0 0,0 0,1 0,0 0,-1 0,2 0,-2 0,2 0,1 0,-3 0,1 0,0 0,-1 0,1 0,3 0,-3 0,-1 0,1 0,1 0,0 0,3 0,-3 0,0 0,0 0,1 0,-1 0,1-1,-2 1,1 0,0 0,0 0,0 0,0 0,0 0,-1 0,-1 0,2 0,-1 0,1 0,-2 0,2 0,0 0,-2 0,1 0,0 0,4 0,2 0,-7 0,1 0,-1 0,1 0,0 0,-1 0,2 0,-1 0,-1 0,1 0,0 0,1 0,0 0,-1 0,1 0,0 0,-2 0,1 0,1 0,-2 0,2 0,0 0,0 0,0 0,0 0,0 0,0 0,0 0,0 0,0 0,0 0,0 0,1 0,-1 0,1 0,-1 0,2 0,-2 0,0 0,1 0,-1 0,0 0,2 0,-2 0,5-1,-5 1,0-1,2 1,-2-1,1-1,-1 2,0 0,1-1,-1 1,-1 0,0 0,1 0,-2 0,2 0,-1 0,-1 0,2 0,-1 0,-1 0,1 0,0 0,2 0,-3 0,1 0,2 0,-2 0,2 0,0 0,-2 0,0 0,0 0,-1 0,1 0,1 0,-2 0,2 0,-1 0,1 0,-2 0,1 0,-1 0,1 0,0 0,-1 0,1 0,-1 0,0 0,3 0,-3 0,1 0,0 0,0 0,-1 0,2 0,-2 0,0 0,0 0,0 0,0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562 130,'2'0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541 135,'0'3,"4"-2,-1 0,1 1,-1-2,2 2,-2 0,0-1,0 0,0-1,2 1,2 0,-3 0,-1-1,1 0,-1 0,0 1,0 0,0-1,1 1,-1 0,3 0,-2-1,-1 1,1 0,0-1,-1 1,1-1,1 0,-2 0,2 0,0 0,-1 1,-1-1,1 0,-1 0,2 1,-1-1,0 1,-1 0,1-1,0 0,2 1,-3-1,0 1,0-1,0 1,0 1,0-2,0 0,0 0,0 0,0 0,0 0,0 0,1 0,-1 0,1 0,0 0,0 0,5 2,-6-2,0 1,0-1,0 1,0-1,1 0,-1 0,0 1,0 1,1-2,-1 0,0 0,0 0,0 1,0-1,0 1,0-1,0 1,0-1,1 1,-1 0,0-1</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604 238,'-6'0,"2"0,1 0,0 0,0 0,0 0,-1 1,1-1,0 1,0 0,0 0,-2 1,2-1,0 0,0 0,-2 1,2 0,0 0,-1 1,0-1,1 2,-1-1,1 1,1-1,0 11,2-11,0 0,0 1,0-1,0 0,0 0,0 1,0 0,0 1,0-2,1 0,2 0,0 0,1 1,0-1,1-1,1 1,-2-2,0 0,-1 0,2 0,-1-1,0 1,-1-1,6 0,-6 0,2 0,0 0,-1 0,0 0,1 0,0 0,0 0,0 0,-1 0,1 0,-1 0,-1 0,1 0,-1-1,1 0,-1 0,1-1,0-1,-1 0,-1 0,-1-1,0 1,-1-1,0 1,0 0,0-1,0 0,-1 0,-2 0,-1 0,0 1,0-1,0 1,0 0,1 1,-2 0,2 1,-3-2,3 2,-2-2,1 2,0 0,0-2,0 1,1 2,-1-2,1 1</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561 360,'-10'3,"7"-2,0 1,1 1,1 1,-1 1,2-2,-1 2,0-1,1 0,0 0,-2 0,2 1,0 0,0-2,0 0,0 0,1 0,0 0,2 1,-1 0,1-1,-1 0,3 0,0-1,-2-1,0 0,2 0,-1 0,1 0,1 0,-1 0,0 0,0 0,-1-1,1 0,-2 1,1-1,1 0,-2 0,2 0,-1 0,-1 0,1 0,-1 0,0 0,0 0,0-2,0 1,0-2,0 0,-1-1,-1 0,-1 1,1-2,-1 0,0 2,0-1,0 1,0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570 1143,'-5'0,"2"0,0 1,-1 0,1 0,-1 1,0 0,1 0,0 3,0-1,1-1,-1 0,1 0,-1 0,1 0,2 0,-1 1,0-1,0 1,1 1,0 1,0-3,2 3,-1-3,2 1,-1-1,0 0,2 1,0 0,1-1,-2-2,0 1,0-1,3 1,26 5,-25-6,0 2,1-3,0 1,2-1,-2 0,3 0,-1 0,1 0,0 0,0 0,0 0,1 0,10-1,-11 0,1 0,-1 0,0-1,-1 0,0-1,0 0,-1 0,-1 0,0-1,6-3,-7 2,-1 2,-2-2,0 2,0-1,-1 0,1 0,-1 0,-1-2,0 2,0 0,0-1,-1 1,-1-20,-1 21,-1 0,0 0,-2-2,1 2,-2-1,0-1,-1 0,-1 2,-2-1,1 2,-12-3,8 2,1 2,1-1,-1 0,1 1,-1 0,1 0,-2-2,1 2,0 0,1 1,0 0,2 0,0 0,0 0,2 0,1 0,0 0,1 0,-1 0,2 0,0 2,0 0,0 0,0 1,0 0,1 1,0-1,-1 0,1 0,-1 0,1 0,-2-1,2 1,0 0,-1-2,0 3,1-1,-1 0,1 0,-1 1,0-1,2 0,-1 1,-1 0,2 0,-1-1,1 0,-1 1,1 0,-1 0,2-1,-1 1,-1-1,1 1,0 0,0-1,0 0,1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1120 1073,'3'2,"-1"3,1-3,0 3,0-3,0 3,2-1,-1 0,2 1,-1-1,0 0,-1 0,2-1,-2 0,1 1,-1-2,0-1,0 1,-1-1,1-1</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587 461,'-7'-1,"3"1,-1 0,2 0,-1 0,1 0,-1 0,1 0,-1 0,1 0,0 1,-1-1,1 1,-1 0,1 1,0 0,1 1,0 0,0 1,2 0,0 0,0-1,0 1,0-1,0 2,0 1,1-3,2 1,-1-1,3 1,-3-1,2 0,-1 0,11 7,24 5,-33-14,-1 0,0-1,0 0,0 1,-1-1,1 0,0 0,1-2,-2 1,-2-2,2 1,-1-1,1-2,-2 1,1-2,-2 2,2-1,-1 1,0-2,-1 0,0 1,0 1,-1-1,0 2,-1-2,1 2,-1-1,-1 0,1 1,-1 1,-1 0,1 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562 525,'-6'0,"3"0,-2 0,1 0,0 0,1 1,-1 2,1-1,0 2,0-1,0 2,1-1,1 1,1-2,-1 2,1-1,0 0,0-1,0 0,1 1,0-1,3 1,-2-1,2 1,0 0,-1-2,1 1,0-1,1 0,0-1,-1 1,1-1,1 0,-1 0,2 1,-2-2,0 1,1 0,-1-1,-1 0,1 0,-2 0,1 0,0 0,1-2,-2 0,0-1,-1-1,-2 1,0 0,0 0,0 0,0-1,0-1,0 2,0-2,-1 2</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531 638,'-5'2,"1"-1,1 0,0 3,-1-1,3 0,-2 1,1-1,1 2,-1-2,2 1,0 0,0-1,0 1,0-1,0 0,1 1,0 0,3-1,-2 0,1-1,0 0,1 3,2-2,0 2,-2-3,1 1,1-1,-1 1,4 1,-2 0,1-2,1 1,1-1,-2 0,0 0,1 0,-1-2,0 0,0 1,0-1,-1 0,-1 0,1 0,-3-1,0-1,0-2,-2 1,-1-1,0-2,0 3,-1 0,1-2,-1 1,0 0,0 1,0-1,-3-2,1 2,0 0,0-2,0 3</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546 798,'-4'0,"1"0,1 4,1-1,1 0,0 1,0-1,0 2,0 0,0-2,0 5,0-4,2 0,1-1,0 1,1 0,0-1,0 1,2-1,0 2,1-1,1-1,0 1,2-1,-2 0,0-1,2 1,0-1,0 1,2-2,-2 2,-1-2,1-1,6 0,-9 0,-3-2,0-1,-1 1,-2-1,1 0,-1-3,0 2,-1 1,0-2,0 1,-1-5,-2 3,1 1,-2 0,1 1,1 0,-1-1,-1 0,1 1,-2 0,1-1,-2 2,2-1,-2 0,1 1,-2-1,1 1,-1 1,0-2,0 2,0-2,0 2,2 0,-1 1,1-1,0 1,0 0,0 1,-1-1,3 1,-1 0,1 0,-3 0,3 0,0 0,0 0,0 3</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543 1045,'-5'2,"2"0,-3 1,3-1,0-1,-1 3,1-2,-1 3,1-1,2-1,0 0,1 2,0-2,0 0,0 2,4 1,-1-2,0-1,1-1,0 0,3-1,-2 0,3 1,-1-1,0 0,1 1,2-1,-1 0,3 0,-2 1,1-1,0-1,0 0,1 0,-3 0,1 0,0-2,-2 1,11-6,-13 5,-2 0,-1-1,-2-1,-1 0,-1 1,-1-1,-4 0,1 0,-4 1,-1-1,-2-1,-11-3,12 3,-1 1,-1 0,-2 0,2 0,-3 1,3-1,-2 2,-69-11,80 13,1 0,-1 0,1 0,0 0</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806 335,'4'0,"0"-1,0-1,1 1,0 0,1 0,-1 0,2 0,-2 1,0-2,1 2,6-2,-7 2,2-1,0 0,-1 1,1-1,1 1,0 0,2 0,-1 0,3 0,-1 0,2 0,-2 0,1 0,3 0,-2 0,1 0,0 0,2 0,-2 0,1-2,1 2,51-1,-50 1,3 0,3 0,-4 0,1 0,0 0,0 0,4-2,-5 2,5 1,-1-1,0 0,1 1,-3-1,-5 0,0 0,-3-1,-1-1,1 0,-3 1,0-1,8 1,-14 1,-1 0,0 0,0 0,-1-3,-2-5,0 4,-2 0,2 1,-3-2,2 2,0 0,-1-1,-2 0,1 0,-2 2,0-1,-1 1,-3 1,1-1,-8 0,7 1,0 0,-3-2,1 2,-1 0,0-1,-1 1,-2 0,-1-1,0 2,0 0,-1 0,-2 0,-1 0,-3 0,3 0,0 0,-3 0,3-1,-4-1,4 2,0 0,2 2,-4 1,1-1,1-1,-15 0,19 1,0-2,0 1,2-1,1 0,0 0,2 0,-2 0,2 0,1 0,-1 0,2 0,1 0,-1 0,1 0,0 0,2 0,-1 0,1 0,-1 0,2 0,-1 0,-1 1,-16 3,17-3,1 0,0-1,1 1,-1 0,0-1,0 2,1-1,-1 0,1 1,0-1,1 0,-1-1,0 1,-2 1,3-1,-1 1,0-1,-2 3,-1 0,4-1,0-2,0 2,2 0,0 0,0 0,-2 0,3 1,0-1,0 1,0-1,0 2,0-2,0 2,2-1,0-1,-1 0,2 2,0-2,0 1,0-1,1 0,0 0,3 1,0-1,2 2,0-1,1-2,0 2,1-1,-1-2,0 1,20 6,-22-7,0 0,-1 0,1 0,-1 1,-1-2,0 1,-1 0,-2-1,2 0,-1 0,-1 0,1 0,-1 0,0 0,0 0,0 0,0 0,1 0,-1-1</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704 510,'0'4,"0"-1,0 0,0 0,0 2,0-2,0 0,3-5,4-2,-3 2,0-2,2-1,-2 3,-1 0,0 0,0 2</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1024 503,'3'0,"0"1,3 5,-4-3,1 1,-1-1,1-1,0-2,4 0,-1 0,-2-2,3-1,-3 1,0-1,2 1,-2-1,2-1,-1 1,1 0,-1 0,1 0,-2 0,2-1,-1 1,-1 0,8-7,-8 7,-1 1,1-2,0 1,-1 2</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1306 183,'-3'0,"0"0,0 0,0 0,-5 0,5 0,-4 0,0 0,-2 0,-1 0,5 0,-1 0,-1 0,1 0,-1 0,-1 0,1 1,-2-1,1 0,-17 0,17 0,-1 0,1 0,-2 0,2 0,0 0,0 0,0 0,0 0,1 0,-1 1,1 0,-1 1,1-1,1-1,0 1,0 0,-1 1,0-1,0 2,2-1,1-1,-14 5,13-4,-1 1,2-1,-1 1,1-1,0 1,-1 0,3 0,-2-1,2 1,-1-2,1 2,2 0,-1 0,-1 8,2-4,1-4,1 1,2-1,2 1,-3-3,6 2,2-1,2 0,3 1,-1-3,-1 1,4 1,1-1,4-1,1 2,3-2,36 0,-44 0,-1-1,-2 0,0 0,-3-1,0 2,-4-1,0 0,-1 0,-1-2,-2 2,-1-1,0 0,-1-1,-2-1,0-1,-2 0,-1 1,-4-2,2 1,0 1,-2-1,-1 0,-2 0,-1 0,0 2,-2-1,0 0,1 0,-4 0,0-1,-29-10,2 6,29 7,0 0,0 0,0 1,2-1,1 0,0 1,2 1,0 0,1 0,2 0,-1 0,1 0,1 0,1 0,0 0,-2 1,1 0,1 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1060 804,'2'-4,"-2"1,1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1188 1099,'-4'0,"1"0,-2 4,2 0,0-3,-1 2,0 0,-1-1,2 0,1 1</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665 570,'3'0,"1"0,-1 0,0 0,5 0,-3 0,0 0,2 0,-4 0,4 0,-3 0,3 0,-1 0,1 0,1 0,0 0,0 0,0 0,2 0,-2 0,2 0,-2 0,1 0,1 0,0 0,-2 0,1 0,1 0,-2 0,2 0,-2 0,1 0,-1 0,0 0,2 0,-2 0,0 0,0 0,0 0,0 0,0 0,1 0,-1 0,0 0,-2 0,2 0,0 0,-1 0,-1 0,1 0,-1 0,-1 0,0 0,-1 0,-1 0,1 0,-1 0,1 0,-1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403 669,'3'0,"0"0,4 0,0 0,1 0,0 0,1 0,3 0,-1 0,2 0,-1 0,1 0,0 0,11 2,-14-1,1 2,-2-2,0-1,0 2,-1-1,-1 1,-1-1</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397 764,'0'3,"4"-1,-1-2,4 1,0 0,0 0,0 0,1-1,-2 1,2-1,9 1,37 8,-49-7,-1 0,0 0,-1-1,0 1</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404 880,'4'2,"-1"-1,4 2,0-2,3 0,0 2,0-2,1 0,0 1,1 0,1-1,0 2,0 0,0 1,-3-2,1 1,-1-2,-2 0,0 0,1 0,-3 0</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473 989,'3'1,"1"-1,1 1,-2-1,1 1,0-1,-1 0,2 0,0 0,0 0,1 0,1 0,-1 0,1 0,0 0,1 0,-2 0,2 0,0 0,0 0,0 0,2 0,0 0,-1 0,1 1,0-1,-1 0,1 0,0 0,-1 0,1 0,-1 0,1 0,0 0,-1 0,1 0,-2 0,2 0,-2 0,0 0,0 0,0 0,0 0,0 0,0 0,-1 0,1 0,-2 0,1 0,-1 0,1 0,-1 0,-1 0,0 0,0 0,0 0,-1 0,-1 0,2 0,-1 0,-1 0,2 0,-2 0,0 0,1 0,-1 0,0 0,1 0,0 0,0 0,-1 0,0 0,1 0,-1 0,1 0</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671 1117,'4'-2,"-1"2,2 0,3 0,-3 0,2 0,1 0,-2 0,1 0,1 0,0 0,0 0,0 0,2 0,-1 0,-1 0,2 0,-2 0,2 0,-2 0,1 0,0 0,-1 0,0 0,-2 0,2 0,-1 0,-1 0,2 0,-1 0,-1 0,2 0,-3 0,0 0,0 0,0 0,0-1,0 1,0 0,-1-1,0 0,-1 1,1-1,0 0,2 1,-3 0,3-1,-1 0,-2 0,2 0,-1 0,-1 0,2 1,-1 0,0-1,-1 1,2-1,0 1,-1 0,2 0,-3 0,0 0,0 0,1 0,0 0,-1 0,1 0,-1 0,1 0,0 0,-1 0,2 0,-1 0,0 0,0 0,1 0,-2 0,1 0,-1 0,2 0,-1 0,-1 0,1 0,0 0,-1 0,2 0,-1 0,0 0,0 0,0 0,0 0,0 0,1 0,0 0,-2 0,2 0,-1 0,0 0,1 0,-1 0,1 0,0 0,-2 0,2 0,-1 0,0 0,0 0,1 0,-2 0,1 0,0 0,-1 0,1 0,1 0,1 0,-1 0,-2 0,1 0,0 0,-1 0,2 0,-1 0,-1 0,1 0,0 0,0 0,1 0,-2 0,1 0,0 0,-1 0,1 0,-1 0,1 0,0 0,0 0,0 0,0 0,0 0,0 0,0 0,-1 0,2 0,-2 0,2 0,0 0,-1 0,1 0,0 0,-2 0,2 0,0 0,0 0,0 0,0 0,0 0,0 0,0 0,0 0,-1 0,0 0,0 0,-1 0,2 0,-1 0,0 0,0 0,1 0,-2 0,1 0,1 0,-2 0,1 0,1 0,-2 0,2 0,0 0,0 0,0 0,0 0,0 0,1 0,-1 0,0 0,2 0,-2 0,0 0,0 0,1 0,-1 0,2 0,-1 0,-1 0,0 0,0 0,0 0,0 0,0 0,0 0,0 0,36 0,-36 0,-1 0,-1 0,2 0,0 0,-1 0,-1 0,0 0,1 0,2 0,-1 0,0 0,-1 0,-1 0,0 0,0 0,0-1</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745 1212,'4'0,"2"0,-3 0,1 0,2 0,1 0,-2 0,2 0,-2 0,-1 0,0 0,0 0,-1 0,2 0,-1 0,0 0,0 0,0 0,-1 0,0 0,0 0,0 0,0 0,0 0,0 0,0 0,0 0,2 0,0 0,-2 0,2 0,-1 0,1 0,-1 0,0 0,0 0,0 0,1 0,-1 0,3 0,-4 0,1 0,0 0,-1 0,1 0,-1 0,2 0,-1 0,-1 0,1 0,0 0,0 0,-1 0,1 0,-1 0,1 0,-1 0,1 0,0 0,3 0,-2 0,-2 1,1-1,-1 1,1 0,0-1,-1 1,1-1,0 0,-1 0,1 0,-1 0,1 0,21 4,-22-4,2 0,-2 0,0 0,0 1,3-1,-1 1,0 0,-1-1,2 0,0 0,-2 0,-1 1,0-1,0 1,1-1,0 0,-1 1,1 0,0 0,-1-1,1 1,-1-1,0 1,1-1,0 0,-1 1,4 0,-3-1,0 1,1-1,-2 1,1-1,0 1,-1 0,1-1,0 1,-1 0,1-1,1 1,-2-1,2 1,-1 0,0-1,1 1,-2 0,1-1,0 1,-1-1,2 1,-1-1,-1 0,1 1,-1-1,0 1,1-1,0 1,-1-1,1 1,1 0,-1-1,-1 1,1-1,0 0,0 1,1-1,-1 1,1-1,-1 0,1 1,0-1,0 0,-1 0,1 0,0 0,2 0,-2 0,1 0,-1 0,2 0,-1 0,0 1,0 0,-1 0,0-1,2 0,-2 0,1 0,-1 0,0 0,2 0,-2 0,1 0,6 0,-7 0,0 0,1 0,-1 0,2 0,-2 0,-1 0,3 0,-1 0,-1 0,2 0,-2 0,1 0,0 0,-1 0,-2 0,2 0,-1-1,-1 1,1 0,1 0,-2 0,1-1,-1 1,1-1,0 1,1 0,-2 0,0 0,1 0,1 0,0 0,0-1,-2 0,1 1,-1-1,0 1,1-1,0 1,0-1,0 0,-1 1,2 0,-2 0,0 0,1-1,0 1,2-1,-3 1,0 0,3 0,-2-1,2 0,-2 1,-1 0,1 0,1 0,-2 0,1 0,0 0,1 0,0 0,2 0,-1 0,2 0,1 0,-3 0,1 0,1 0,-2 0,2 0,-1-1,1 1,-1 0,-1 0,1 0,-1 0,-1 0,1 0,-1 0,2 0,-2 0,0 0,0 0,-2 0,2 0,-1 0,2 0,-3 0,0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707 571,'4'0,"0"0,-1 0,0-1,3 1,0 0,-3 0,0 0,0 0,0 0,2 0,2 0,1 0,0 0,-2 0,-1 0,2 0,1 0,0 0,0 0,2 0,1 0,-2 0,3 0,-3 0,1 0,-2 0,2 0,-2 0,-2 0,2 0,-1 0,-1 0,1 0,-1 0,-1 0,0 0,0 0,0 0,0 0,-1 0,0 0,2 0,-1 1,1-1,6 3,9-3,-13 0,0 0,1 0,-1 0,0 0,-2 0,2 0,-1 0,-1 0,-1 0,2 0,-1 0,-1 0,0 0,0 0,7 0,-3 0,-6 0,0 0,0 0,0 0,0 0,0 0,0 0,0 0,0 0,0 0,0 0,0 0,0-1,0-1,1 0,0 0,0 1,-1 0,0 0,0 0,0 0,-1-2,-1 0,-1-3,1 3,-1 0,0-1,0 1,0 0,0-1,0 1,0 0,0 0,0 0,0 0,-1 0,-1-1,0 1,-4-1,3 2,-5-2,3 2,2 1,-4 1,2-2,-2 1,0 0,0-1,2 1,-1 0,-1-2,1 2,0 0,0-1,0 1,0 0,1-1,0 1,-2 1,2-1,0 0,-2 1,2-1,0 0,-12-2,12 3,-2 0,1 0,-1 0,3 0,-3 0,0 0,3 0,-3 0,1 0,-3 0,3 0,-2-1,1 1,1 0,-2 0,1 0,1 0,-2 0,-1 0,1 0,2 0,-1 0,1 0,1 0,-2 0,2 0,2 0,-2 0,0 0,-3 0,4 0,-2 0,2 0,1 0,-1 0,1 0,-1 0,0 0,1 0,0 0,-2 0,2 1,-1-1,-1 1,2 0,-3 0,3 0,-3 1,-13 0,16-1,-3 0,3-1,-1 1,1-1,0 1,-1 0,-1 0,1-1,0 0,1 0,0 2,0-1,0 0,0 1,-2 0,2-2,-1 1,1 0,-1 1,-1 0,1 1,1-1,0 1,-1-1,2 1,-1-2,1 2,1 0,0 0,1 0,0 0,0 0,0 0,1 1,27 15,-24-18</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623 822,'3'0,"0"0,1 0,0 0,14 0,-5 0,0 0,39 0,-35 0,67 7,-65-2,-1-3,1 1,-3 0,0-2,0 2,-3-2,1 2,-1-1,0 1,0-2,-2 1,-1-1,0-1,-1 0,3 0,20 0,-23 0,25 0,-23 0,0 0,-1 0,1 0,-1 0,7 0,-7 0,8 0,-12 0,-1 0,0 0,-1 0,0 0,1 0,-1 0,-1 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583 801,'0'-3,"0"-11,0 11,0 0,1 0,7-7,-2 6,-3 2,1-2,0 2,-1 1,0-1,0 0,3 0,10-2,-6 3,28-8,-25 7,0 1,2-1,-1 0,1 0,1 2,1 0,-1-1,1 1,-1 0,0 0,0 0,-2 0,34 0,-34 0,1 2,-2-1,-2 0,0 0,-1 2,-1-2,-1 2,0-2,1 0,-3 0,-1 0,2 0,6 3,-9-2,-1-1,1 2,1 2,-2-3,0 1,-1 0,2 1,-3-1,2 2,0-1,0-1,-1 2,-1-2,0 3,-1-3,0 0,0 1,0 1,-2 2,0-3,0 0,-1 0,1-1,-1 1,0-1,0-1,-2 2,1-1,0-1,0 1,0-1,0 0,-1-1,0 0,-1 1,1-1,-2 0,0 2,1-2,-3 0,1 0,-2 0,1-1,-1 0,0 0,1 0,1 0,0 0,1 0,-1 0,1 0,-1 0,2 0,-1 0,1 0,-1 0,1 0,-1 0,-10-4,12 3,-2-1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1388 1073,'3'0,"2"1,-2 2,-1 0,1 0,0-1,0 1,0 0,0 1,-2-1,3 0,-1 1,3-1,-3-2,0 0,1-1,0 0,1 0,-2-1,0-1,0-1,1 0,1 0,-1 0,0-1,2-1,-2-1</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1265 835,'-1'3,"-2"-3,-2 0,1 0,-7 0,8 0,-3-2,2 1,0-2,0 1,-1-1,0 0,1 0,0-2,0 2,1-1,-4-7,4 5,-1-1,2 2,0-2,0 0,1 0,-1 2,2 0,-1 0,1 0,0 1,0 1,0-1,0 0,2-1,0 2,3-1,-1 1,2 0,1 0,1 0,2 2,2-1,0 0,5 0,2 0,2 1,5 1,4 0,-1 0,4 0,0 0,3 0,3 0,0 0,7 1,0 1,0 0,4 2,-6 1,0 1,-3 0,-4-2,1 2,-4-2,-3 1,-3-1,-6-1,-4 0,9 0,-15-1,-4-1,-3 0,0 0,-2-1,-1 3,-3 0,-3 2,0-1,-5 2,-2 2,0 0,-3-1,-3 2,-5 0,-1 0,-4 2,-6-4,1 1,0-1,-2-3,0 0,-3 0,0 0,0-2,-3 0,4-2,1 0,-5 2,3 0,1-3,2-1,-31-6,40 3,0 0,5-1,5 2,0 0,4 0,-1 0,4 2,-1-2,2 2,2-1,-1 1,2 0,0 0,-1-1,2 1</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1346 821,'15'0,"11"0,-15 0,0 0,16 0,-12 0,4 0,24 0,-20 0,50 2,-46 0,0-1,3-1,-4 0,0 0,0 0,-6 0,-2 0,-3 0,0 0,-1 0,-1-1,0-2,-2 2,14-4,-19 4,-3-1,1 1,-1 0,2-1,-2 2</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1582 778,'-5'1,"-2"3,-16 6,-2 5,19-10,-1 0,1-1,2 1,-1 1,0 1,3-2,0 1,0-1,1-1,1-1,0 0,0 1,0-1,0 1,1 1,2-1,0-1,8 4,-6-5,0-1,0 0,2 0,13-3,-11-1,-1 0,-1 0,2 0,7-6,-9 4,2 0,5-4,-8 1,0 1,1-2,-3 2,0-2,0 2,-2 1,0-10,-2 13,0-1,0 0,-1 1,-9-9,-8 5,11 6,0-1,-1 1,-2 1,2-1,-1 1,0 0,1 0,0 0,0 0,2 0,-1 0,0 1,1 0,-9 3,4 0</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1144 1336,'2'0</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781 1331,'3'0,"0"0,2 0,11-1,-9 1,1 0,-2 0,10 0,-9 0,1 0,0 0,-1 0,1 0,0 0,-2 0,4 0,21 0,20 0,-43 0,-1 0,1 0,-2 0,1 0,-1 0,1 0,-1 0,1 0,-2 0,0 0,0 0,0 0,-2 0,2 0,-1 0,-1 0,0 0,0 0,1 0,-1 0,1 0,0 0,0 0,0 0,-1 0,1 0,-1 0,0 0,0 0,0 0,0 0,0 0</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1005 1287,'-21'0,"10"2,1-1,-3 0,2 1,-1-1,1 1,0 0,-2-1,1 1,-1 2,0-1,0 1,0 0,1 0,1-2,-1 1,1 1,1-2,0 3,1-1,2-1,0 2,-6 3,7-4,0 0,2 1,1-1,-1 0,2 0,0 0,1 1,-1 1,1-2,1 0,0 1,0 0,0 5,5 16,1-15,-3-6,0 0,1 0,1 0,1 0,-1-2,1 2,3-1,-2-1,3 1,-2-2,2 1,2-1,1 1,0-2,3 1,2 0,-2 0,1-1,1 0,-1-1,1 0,1 0,2 2,2-2,0 0,3 0,1 2,-3-3,-4 0,1-1,4-1,-4 0,1 0,0-2,0 0,1 0,-1-1,-2 0,-2-2,-3 3,0-1,-1 1,-2 0,0 0,-2 1,0-1,-1 1,-1-1,-1 2,-1-2,-2 2,-1 0,0 0,0-1,-2 0,-1 0,0 1,0-1,-1 1,-3-2,0 2,-1-2,0 1,-2 0,0 1,-2 0,1 1,-2-2,-2 2,-1-1,0 0,-1 1,-1-1,-3 2,0-2,2 0,-1 2,-1-2,-4 0,1 0,2 0,1 0,1 2,1 0,0-1,-2 1,2 0,0-1,0 1,2 1,-1-1,1-1,1 2,0-1,2 1,1 0,1 0,-1 0,2 0,0 0,0 0,1 0,1 0,1 0,-4 0,6 0,0 0,-2 0,2 0,0 0,0 0,0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282 978,'4'-1,"0"1,-1 0,2-1,0 1,1-1,0 1,1 0,1 0,0 0,0 0,0 0,0 0,2 0,-2 0,0 0,1 0,-1 0,0 0,0 0,1 0,-3 0,1 0,-1 0,-1 0,0 0,0 0,-1 0,3 0,-4 0</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664 977,'3'0,"0"1,0 0,0-1,1 0,1 0,-2 0,0 0,2 0,-2 0,2 0,2 0,-4 1,1-1,1 0,0 0,0 1,0-1,1 0,1 1,0-1,-2 0,1 0,2 0,-1 1,-1-1,1 1,-2-1,2 0,-1 0,-1 0,0 1,0-1,0 0,0 0,0 0,0 0,0 0,-1 0,0 0,1 0,-1 0,1 0,-2 1,1-1,-1 0,0 0,0 0,0 0,0 0,0 0,0 0,0 0,0 0,0 0,3 0,-1 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1025 990,'4'0,"0"0,1 2,-2-2,3 1,-3-1,1 0,1 1,-1-1,-1 0,2 0,-1 1,1-1,0 0,0 0,0 1,1-1,1 1,-1-1,1 0,1 0,-1 0,-1 0,2 1,-1-1,1 1,0-1,-1 0,1 1,-1 0,1-1,-2 2,1-2,0 1,-1-1,1 0,-1 0,-1 0,2 0,-1 0,-1 0,2 0,-1 0,-1 0,0 0,0 0,0 0,0 0,0 0,-2 0,2 0,-1 0,1 0,0 0,-2 0,9 1,-7-1,-1 1,-1-1,2 0,-1 0,-1 0,1 0,0 0,-1 0,1 0,-1 0,1 0,-1 0,0 0,1 0,-1 0,0 0,0 0,1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1545 1007,'4'0,"0"0,-1 0,1 0,2 0,1 0,-2 0,-2 0,2 0,-1 0,-1 0,1 0,1 0,-2 0,2 0,-1 0,1 0,-2 0,2 0,-1 0,0 0,0 0,2 0,-2 0,-1 0,0 0,2 0,0 0,-2 0,1 0,1 0,-1 0,-1 0,0 0,0 0,0 0,0 0,0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1566 1050,'2'3,"0"2,0 1,1-1,-1 2,0-4,0 2,1-1,0 1,-1-1,-1 0,1 0,-1-1,1 0,1 1,0-1,0 0,1-2,-1-1,1 0,0-1,0-1,-1-1,2-4,-1 3,-1-1,2-1,-1-1,1-2</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1554 888,'-10'5,"6"-3,0 0,0 0,0 1,1-1,-1 1,-3 3,5-3,-1 0,0-1,1 2,0-1,1 0,0 0,0 1,0-1,0 0,1 0,0 0,0 2,0-2,0 0,3 0,0 1,1-1,-1-2,1 4,0-4,0 1,0 0,-1-1,1-1,1 1,0 1,0-2,1 1,0 0,0 0,2 0,-1 0,1 0,0-1,-1 1,1-1,0 0,0 0,0 0,-2 0,3 0,-3-1,1-1,0-1,-1 1,1-1,-3 1,1-2,-2 2,1-2,-1 2,-1-1,1-1,-1 0,-1 1,1 0,-2 0,1 0,0-1,0-1,-1 2,0-2,0 1,-1 0,-1-1,0 1,-1 1,-2-1,3 1,-3-1,0 0,1 2,1 1,0-1,-1 2,-1-2,-1 1,1 0,0 0,0 1,0 0,0-1,0 1,0 0,0 0,0 0,0 0,0 0,0 0,2 0,-2 0,0 0,1 0,0 0,0 0,-1 0,2 0,-1 0,0 0,1 0</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1119 849,'-12'0,"4"0,2 0,-1 0,2 0,-1 0,-1 0,0 1,-1-1,3 2,-2-1,0 1,2 0,-2 1,1-1,1 0,-1 1,2-1,0 1,-8 4,-2 4,11-7,2-1,1 0,0 0,0 1,0 1,2-1,0 0,2-1,-1 0,-1 0,2-1,2 0,-1 1,1-1,1 1,0 0,8 2,-5-3,0 0,1 0,1-1,1 1,0 0,-1 0,1-1,2-1,-1 1,0-1,-1 0,0 2,0-1,0-1,-1 0,1 0,0 0,1-1,-1 0,11-1,-12-1,-2 2,-1 0,1-2,0 2,-1-1,-1-1,-1 1,1-1,-1 1,0 0,-2 1,1-1,-1-1,-2 3,1-2,0-1,-1 0,0 2,-1-2,-2 0,0 0,0-1,0 1,0-1,-1 0,-3 1,1 0,0 1,-3 0,3 1,-2 0,-7-3,6 3,-1 0,0 0,-1 0,1 0,-1 0,0-1,0 2,-1-1,1 0,-2 0,2 0,-2-1,-1 1,1 1,1 0,-3-1,3 1,-3-1,2-1,1 1,1 1,-2 0,2 0,0 0,1 0,-1 0,2 0,1 0,0 0,0 0,0 0,0 0,1 0,1 0,-1 0,1 0,0 0,-1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838 867,'-7'1,"1"0,3 0,-1-1,0 1,-1 0,2-1,-1 1,0 0,1 0,-1 0,0-1,0 2,1-1,-1 1,0 0,0-1,-6 3,2 0,5-3,-2 2,2-2,-1 3,0-2,3 1,0 1,0-1,0 0,1 0,0 0,0 0,0 0,0 1,3 0,0-1,2 2,-2-3,1 1,0-1,0-1,3 2,-2-1,3 0,1 1,-2-1,3-1,-2 2,0-2,2 0,0 0,-1-1,-1 0,2 0,0 0,-1 0,-1 0,1 0,0 0,-1 0,-1 0,1 0,0 0,-2 0,1 0,0 0,-2 0,1-2,0 0,-2 0,0 0,-1 0,2-3,-3 2,0 0,-2 0,2-2,-2 2,1-2,-1-1,0 3,-2-2,0 2,-3-2,-1 0,2 3,-2-2,2 2,0 1,-1-1,-1 0,0 1,-1-2,1 1,0 1,-3-1</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360 526,'-10'3,"-6"1,7-2,2 2,0-2,0 1,2 1,-2-1,1-1,1 1,-1 0,2-1,0 1,0-1,0 0,1 0,-2 1,2-1,0 2,1-1,1 0,-1 1,1 0,1-1,0 1,0-1,0 2,0-2,0 0,2 2,3 1,-3-2,1-2,-1 1,2 1,-2-1,5 3,-1-4,3 2,-2 0,-1-2,1 0,-1 1,1-2,1 0,1 1,-1 0,0-1,1 0,0 0,1 0,0 1,3-1,-2-1,2 1,0-1,0 0,-1 1,3-1,-2 0,-1-1,0 0,-1-1,1 1,-1 0,-1-2,0 1,-2-2,1 2,-1-2,-1 1,0-1,1 0,-1 1,-2 0,2-1,-3 1,2 0,-3 0,1 0,-1 0,-1 0,-1 0,1 0,0 0,-1-1,0 1,-1 0,2-1,-1 0,-1-1,0-1,0 2,-1 0,0 1,-2 0,1 0,-2 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1348 544,'-4'0,"1"1,0 0,-1 1,-2 1,2-1,1 1,-1 0,1-1,-3 4,3-4,-1 1,0 2,0 0,2-1,0-1,1 0,0 0,1 1,0 1,0 0,0 0,1-1,3 1,-1-2,-1 0,1-1,1 0,2 1,0-2,0 1,2-1,0 1,1 0,9 0,-7-1,0 1,1-2,2 0,0 1,2-1,0 0,3 0,-1 0,1 0,2 1,-1-1,0 0,3 0,-4 0,4 0,-3 0,1 2,-1-2,-3 0,1-1,-2 0,-2-1,1 0,-4 0,1-1,-2 1,-3-2,1 2,-2-1,-3 2,10-9,-13 6,0 1,0-1,0 1,-3-2,1 2,-1 2,2-2,-2 0,-2-1,1 1,0-1,-2 1,1-2,-2 2,-1-1,0 2,0 0,-1 0,-1 0,1 1,-3-2,1 2,1 0,-3-1,2 1</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294 436,'4'0,"0"0,-1 0,8 0,-5 0,-3 0,4 0,1 0,2 0,-1 0,-2 0,-2 1,2-1,-1 1,1-1,6 0,-7 0,1 0,9 0,-9 0,-1 0,1 0,16 0,-17 0,2 0,-1 0,1 0,-2 0,2 0,0 0,-1 0,-1 0,1 0,-1 0,1 0,-2 0,1 0,-1 0,2 0,-2 0,6 0,-4 0,-2 0,0 0,0 0,-2 0,2 0,0 0,0 0,0 0,0 0,0 0,0 0,0 0,0 0,-1 0,10 0,-10 0,0 0,-1 0,0 0,1 0,0 0,0 0,0 0,0 0,-1 0,1 0,1 0,-2 0,0 0,0 0,1 0,6 0,-4 0,0 0,-2 0,2 0,-3 0,1 0,2 0,-2 0,-1 0,1 0,8 0,-9 0,4 0,-4 0,5 0,-5 0,5 0,-5 0,0 0,2 0,-1 0,0 0,0 0,-1 0,1 0,3 0,-4 0,1 0,-1 0,2 0,-2 0,0 0,1 0,-1 0,0 0,0 0,2 0,-2 0,0 1,0 0,0-1,0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762 1363,'3'0,"1"0,3 0,-3 0,0 0,3 0,-1 0,1 0,1 0,0 1,2 0,-2 0,4 0,-3 0,3 1,-1-1,2-1,-2 1,2 0,0 1,-2-1,2 0,0 1,-2-2,1 1,-1-1,0 1,1 2,-3-2,1 0,-1 2,-1-2,0 0,0-1,1 1,-1 0,-1 0,-1-1,2 2,-1-2,-2 0,1 0,1 0,-1 0,1 0,-1 0,1 0,0 1,1-1,-2 1,2-1,0 0,2 0,-2 0,2 0,-2 0,2 0,-1 0,1 0,1 0,0 0,0 0,1 0,0 0,-1 0,4 0,-2 0,1 0,-1 0,2 0,0 0,1 0,0 0,-2 0,0 1,1-1,-1 1,0-1,-1 0,1 0,1 0,-1 0,0 0,1 0,-3 0,3 0,-2 0,-2 0,1 0,0 0,0 0,0 0,-1 0,0 0,0 0,-1 0,1 0,-1 2,0-1,-1-1,-1 0,1 1,0-1,-1 0,-1 0,1 0,0 0,-1 0,-1 0,1 0,-1 0,-1 0,2 0,-3 0,1 0,-1 0,6 0,-7 0,2 0,-1 0,1 0,-1 0,1 0,-1 0,0 0,0 0,0 0,0 0,2 0,-2 0</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787 1454,'4'0,"-1"-1,9 0,-7 1,3 0,0 0,2 0,0-1,1 1,0 0,2 0,-1 0,1 0,0 0,17 0,-16 0,2 0,-1 0,0 0,0 0,-1 0,-1 0,0 0,0 1,-1 0,13 3,-14-2,10 1,-11-2</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988 701,'4'0,"1"0,1 0,-3 0,0 0,3 0,-3 0,3 0,8 0,-5 0,-6 0,2 0,-1 0,2 0,-1 0,-1 0,3 0,-1 0,-1 0,2 0,6 0,-5 0,0 0,-1 0,1 0,-2 0,2 0,0 0,0 0,-1 0,1 0,0 0,-1 1,1 0,-1-1,-1 1,3 0,-3 0,2-1,-1 1,0 1,1-2,-1 1,1-1,-2 1,2-1,-1 1,0 0,-1-1,1 1,0-1,-2 0,1 0,1 1,14 0,-17 0,1 0,0-1,-1 1,1-1,0 0,0 0,0 0,-2 0,4 1,-2-1,1 0,1 0,-1 0,-1 0,2 0,-1 0,-1 0,2 0,-3 0,3 0,-1 0,1 0,-2 0,1 0,1 1,0-1,-1 2,-1-2,2 0,-2 1,2-1,-1 0,-1 1,0-1,0 1,0-1,0 0,0 0,-1 0,0 0,0 0,0 0,7 0,-7 0,0 0,1 0,0 0,0 0,0 0,1 0,-1 0,2 0,-1 0,1 0,1 0,0 0,0 0,-2 0,2 0,1 0,-3 0,2 0,-1-2,-2 2,2-1,-2 0,-1 1,0 0,1 0,-1 0,3 0,-2 0,-2 0,1 0,0 0,-1 0,0-1,2 0,-2 1,1-1,1-1,0 2,1-2,0 2,-1-1,1 0,-1 0,-2 1,1-1,0 1,-1 0,1 0,1 0,5-1,-6 1,-1 0,0 0,2 0,1 0,-3 0,1-2,0 2,-1-1,2 0,-1 0,-1 1,0-1,0 1,0 0,0 0,2-2,-2 1,0 0,1 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925 785,'10'0,"1"0,-1 0,0 0,-1 0,2 0,-1 0,0 0,-1 0,2 0,1 0,-3 0,2 0,1 0,0 0,0 0,0 0,1 0,0 0,0 0,-1 0,1 0,0 0,12-1,-12 0,10 1,-12 0,0 0,2 0,-2 0,2 0,-2 0,-1 0,1 0,-2 0,1 0,0 0,-1 0,-1 0,2 0,0 0,1 0,-2 0,1 0,0 0,-1 0,1 0,0 0,25 0,-23 0,14 0,-13 0,1 0,-1 0,0 0,-1 0,-1 0,1 0,-3 0,3 0,-3 0,1 0,-1 0,1 0,-3 0,1 0,-2 0,1 0,-2 0,1 0,-1 0,-1 0,1 0,-2 0,1 0,-1 0,1 0,0 0,0 0,0 0,0 0,-1 0,1 0,11 2,-12-2,1 1,-1 0,0-1,1 0,-1 1,1 0,-1-1,2 1,0-1,-2 1,0-1,0 1,0-1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1842 1070,'0'3,"3"0,-2 2,1 3,6 12,-4-16,-3-1,2 0,0 0,1-2,-1 0,0-1,0 0,2-1,-2 0,0-2,0-2,-1 2,-1 0,1 0,0 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630 1122,'4'0,"1"0,-2 0,3 0,1 0,-1 0,4 0,30 0,-29 0,1 0,0 0,-1 0,-1 0,0 0,1 0,-1 0,-1 0,1 0,-1 0,-1 0,1 0,12 0,-16 0,0 0,-2 0,1 0,-1 0,0 0,0 0,0 0,0 0,1 0,-1 0,0 0,0 0</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850 1127,'0'3,"0"0,-1 0,-1 0,2 0,0 0,0 1,0-1,0 0,3 0,0-2,1 1,-1-1,2 1,-2-2,0 1,0 1,0 1,-2 0,-1 0,0 0,0 0,-2 0,1 0,-2-2,0 1,0-1,0 0,0-1,0 1,0-1,0 0,0 0</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847 1143,'3'0,"0"0,2 0,6 0,-7 0,2 0,-3 1,0-1,0 1,1-1,-1 1</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894 1174,'0'3,"2"0,0 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940 1141,'-6'6,"-2"5,6-8,0 1,1 1,1-1,0 0,0 1,0-2,0 1,4-2,0-1,-1-1,1 1,-1-1,1 0,-1 0,1 0,-1-1,0-1,-1-1,-2 0,-3 1,-1 2,1 0,-2-2,2 1,-3 1,1 0,2 0,0 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1031 1253,'4'0,"1"0,-2 0,0 0,0 0,4 0,3 0,1 0,3 0,-4 0,3 0,-2 0,1 0,3 0,-1 0,0 0,1 0,-1 0,2 0,-2 0,1 0,-3-1,1 0,-1-1,-1 1,-3 0,0 0,-1 0,-3 0,-1 0,0 1</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792 1145,'0'4,"0"-1,0 2,0-2,0 1,0 1,-1-2,-1 4,1-3,1-1,-2 1,1 1,0-1,1-1,0 1,-1-1,0 0,1 0,4-2,-1-1,1 1,0-1,1 1,1-1,1 0,0 2,-1-1,1-1,0 2,-1-2,1 1,0 0,1 0,-1 1,-2-1,2 0,-2 0,-1-1,-1 1,1-1,0 1,-1-1</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1031 1139,'0'4,"0"-1,0 0,-1 0,-1 1,-2 6,2-5,1 0,-2 2,-2 8,4-12,0 3,0-1,0 0,0 2,0-2,0 2,0-2,1 0,-1 0,0-1,0 1,0-2,0 0,-2-3,0-1,0 0,0 0,-1 0,1 1,0-1,0 0,0 0,0-1,0 1,-1-1,1 0,0 1,-3-1,-1 0,1 0,0 1,3 0,-1 0,1 0,-2-1,2 0,-1 1</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889 1278,'0'3,"0"0,0 0,-1 0,1 0,-2 0,2 0,-1 0,0 3,1-3,0 0,0 0,3 2,1-2,-1-1,0-1,2 2,-2-2,1 1,-1 0,5 3,-4-3,-1 1,0-1,0 1,-3 0,0 0,-1 0,-3-1,0-2,1 0,0 1,0 0,0-1,0 0,0 0,0 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905 1319,'6'0,"-3"0,3 0,0 0,6 0,-4 0,0 0,2 0,-5 0,0 1,-1 0,0-1,-1 1,0-1,1 2,0-1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1898 1060,'-3'0,"0"2,0 1,-1 2,2-2,-1-1,0 2,-1 0,1 0,0-1,-1 1,-1 2,-1 1,0-1,0 1,3-4,0 1,0 0,0 1,0-3,0 2,1-1,1 0,-1 0,-2 0,1 1,1-1,-1-1</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997 1349,'0'3,"0"0,0 0,0 1,3-4</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1032 1302,'3'1,"-2"2,-1 1,0-1,0 2,0-1,0 21,0-21,0 1,0 0,0 0,0-2,0 0,-1 1,1-1,0 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998 1358,'-1'3,"1"5,0 5,0-10,0 0,-2 1,2-1,-1 1,1-1,0 0,-1 0,1 0,-1 0,0 0,1 0,-2 1,2-1</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838 1492,'8'-2,"-4"2,-1 0,0 0,7 0,15 0,-22 1,0 0,-2 2,-1 0,0 0,0 1,-2 0,-1-2,-5 1,2-1,2 0,0 0,1-1,0 0,0 1,-1-1,0 0,0-1,8 2,4-2,-4 0,0 1,2 0,-3 1,0 0,0 1,0-1,-3 1,0 1,-1-1,-2-3,0 1,-1 0,-2 1,3-2,0 0,0 0,0 0,-1 0,1 0,0 0,0 0,0-3,1 0,1 0,1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369 1437,'5'0,"-2"0,1 0,-1 0,0 0,0 0,0 1,0 0,0 0,1 1,-1-2,0 1,0-1,1 1,-1 0,3-1,-3 1,1 0,1-1,-1 0,2 1,-1 0,-1 0,-1-1,1 1,2 0,-3 0,1-1,0 0,1 0,-2 0,1 0,0 1,-1-1,1 0,2 0,-1 0,-2 0,0 0,0 0,0 0,0 0,1 0,-1 0,0 0,3 0,-2 0,0 0,-1 0,1 0,0 0,2 0,-2 0,-1 0,1 0,0 0,-1 0,1 0,0 0,-1 0,0 0,0 0,4 1,-3 0,0-1,-1 0,0 0,2 1,-2 0,0-1,1 0,8 2,-8-1,-1-1,1 1,-1-1,2 0,-1 1,1-1,-1 0,-1 0,1 1,0 0,-1-1,2 1,-1 0,0 0,2 0,-3-1,0 0,0 1,2-1,0 0,0 0,-1 0,-1 0,1 0,2 1,-3 0,5-1,-5 0,4 0,-3 0,-1-1,1 1,0-1,1 0,0 1,0-1,0 1,-1-1,1 0,-2 1,13-2,-12 2,-1 0,1 0,0 0,-1 0,1 0,-1 0,1 0,-1 0,0 0,0 0,3 0,0 0,-3 0,2 0,0 0,0 0,2 0,-3 0,0 0,1 0,0 0,-2 0,3 0,0 0,0 0,-3 0,3 0,-3 0,1 0,0 0,-1 0,1 0,-1 0,0 0,2 0,-2 0,1 0,1 0,-1 0,-1 0,5 0,-4 0,-1-1,0 1,0 0,1-1,-1 0,0 1,0 0,1 0,0 0,1 0,0 0,-2 0,2 0,0 0,0 0,1 0,-2 0,0 0,0 0,0 0,1 0,-2 0,0 0,3 0,-2 0,2 0,-3 0,1 0,-1 0,3 0,1 0,-3 0,-1 0,1 0,-1 0,1 0,4 0,-3 0,-1 0,-1 0,1 0,8 0,-9 0,2 0,0 0,0 0,-1 0,12 0,-11 0,6 0,-7 0,1 0,0 0,-2-1,2 0,0 0,-2 0,0 0,0 1,0 0,2-1,-1 0,7 0,-6 0,0 0,0 0,-1 1,-1-1,3 0,-2 0,0-1,-1 1,1 0,-1 0,0 0,0 1,0-1,0-1,1 1,0-1,0-2,-1 2,0 1,0-1,0 0,0 0,0 0,0 1,0-1,0 0,0 1,-1-2,0 0,0 0,1 1,-1-2,0 0,-2 1,0 0,0 0,-3 0,-4 0,4 1,0 1,-3-2,3 2,0 0,0 1,0 0,0-1,-5-1,5 2,-1-2,-1 0,1 2,1 0,-1-1,-2 0,3 0,0 1,0 0,-7 0,4 0,-1 0,2 0,2 0,-2 0,-2 0,2 0,-10 1,-3 3,14-2,-2-1,2 1,-5 2,5-3,-1 0,1 0,-1 0,2 0,-3 0,-5 0,8 0,-1-1,-1 1,2-1,-1 1,0-1,-2 1,3-1,0 1,-1 0,0 0,1-1,-1 1,1-1,-1 1,0-1,-1 1,2 0,-1 0,1 0,0-1,-1 0,-10 2,9-2,0 1,2-1,-8 2,8-1,-2-1,1 0,-1 0,2 0,-9 0,8 1,1-1,0 1,-2-1,1 0,1 0,-1 0,0 0,1 0,-1 0,1 0,-2 0,-11 0,11 0,1 0,-1 0,1 0,-1 0,0 0,0 0,2 0,-2 0,1 0,1 0,-2 0,0 0,1 0,0 0,0 0,0 0,0 0,0 0,-1 0,2 0,-8 0,6 0,0 0,0 0,-1 0,-14 0,15 0,-10 0,10 0,0 0,2 0,-2 0,2 0,-2 0,0 0,0 0,0 0,0 0,1 0,0 0,-1 0,1 0,-1 0,2 0,-1 0,0-1,-9-1,9 2,0 0,-6-3,5 3,1 0,-1 0,2-1,-2 0,-1 0,-4-2,5 3,0 0,-4 0,4-2,0 1,1 1,0 0,-2-1,3 0,-2 1,-1-2,3 1,-1 0,-10-2,10 3,0 0,1-1,-1 1,-1 0,2 0,-1-1,-1 1,1-1,0 1,0-1,-1 0,0 1,1-1,-1 1,0-1,0 0,-1 0,1 0,0 1,-14-2,14 2,0-1,-3 0,4 0,0 1,-1-1,2 0,-12-1,11 0,1 1,-1 1,0-2,1 2,-1-1,0 0,-2 0,3 1,-5-1,4 1,0-1,1 0,0 1,-8-1,8 0,0 1,0-2,0 2,0 0</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816 1377,'-3'0,"0"1,-1 1,0 1,-1-1,1 1,1-1,-1 1,1 0,1 0,1 0,1 1,0-1,0 4,1-4,1 0,3 1,-2-2,-1 1,1 0,0-1,14 6,-12-7,2 1,1-1,-2 0,0 0,1-1,-2 0,1 0,16 1,-14-1,29 0,-30 0,-2 0,-2-1,1 0,-1 0,5-3,-5 2,-2-3,-1 1,-1-8,0 7,-3 3,0-2,-1 1,-2-1,0 2,1-1,-10-2,12 4,-13-3,11 3,1 1,2-1,-1 1,1 0,-1 0,0 0,1 0,-1 0,1 0,-1 0,1 0,-1 0,-1 0,1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822 1273,'0'3,"0"0,0 4,0-3,0 0,0-1,0 0,0 1,0 5,0-6,0 1,0-1,0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830 1262,'-3'0,"0"0,0 0,-1 0,1 0,0 0,0 4,0-3,0 1,1 1,-1-1,0 1,1 0,0 1,0 0,1 0,0 0,1 1,0-2,0 0,0 1,0 0,0 0,0-1,0 1,0-1,4 1,-1-3,1 0,-1 0,3 0,-3-1,0 1,0-1,0 0,2 0,-2 0,2 0,-2 0,0 0,0 0,-1-3,-1 0,0-1,-1-1,1 1,-1-1,0 0,0 0,0 1,0-1,-1-1,1 3,-1 0,-1 0,-1 1,0-1,1 0,-3-1,2 2,0 1</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671 985,'6'0,"0"0,-1 0,3 0,0 0,0 0,2 0,-1 0,19 0,-20 0,0 0,2 0,-2 0,0 0,-2 0,1 0,-2 0,-2 0,2 0,-1 0,-1 0,0 0,4 0,-4 0,3 0,0 0,-1 0,-1-1,1 0,1 0,-3 1,0-1,0 1,0 0,1 0,0 0,-1-1,5 0,-3 1,0 0,6 0,-7 0,1 0,0-1,-1 1,-1 0,2 0,-1 0,-1 0,2-1,3 0,-5 1,0 0,0 0,1 0,0 0,1 0,-2 0,1 0,2 0,-2 0,2 0,-3 0,1 0,4 0,-4 0,1 0,-2 0,2 0,0 0,3 0,-3 0,-1 0,3-1,-3 1,-1 0,0 0,1 0,-1 0,1 0,-1 0,0 0,0 0,0 0,0 0,6 0,-4 0,-2 0,0 0,0 0,2 0,1 0,-3 0,2 0,0 0,1 0,-3 0,0 0,0 0,0 0,0 0,2 0,-2 0,6 0,-5 0,-1 0,0 0,0 0,2 0,0 0,0 0,-1 0,0 0,-1 0,1 0,-1 0,1 0,-1 0,2 0,-1 0,5 0,-6 0,2 0,4 0,-6 0,0 0,0 0,0 0,0 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1284 668,'-3'0,"0"0,-3 0,-2 0,-2 0,0 1,4-1,1 1,-2 0,0-1,2 0,0 0,2 1,-1 0,0-1,-1 1,2 0,0 1,0-1,0 0,0 1,0 0,0 1,1 1,1-1,1 0,-1 0,1 0,0 1,0-1,0 4,2-4,0 0,0 0,1-1,3 3,-2-2,0-1,-1-1,2 1,-1-1,2 1,-3-1,1-1,2 1,-1 0,1-1,0 2,-1-2,0 1,0 0,0-1,0 0,0 0,5 1,-3-1,-4 0,2 0,0 0,0 0,0 0,-1-1,-1 0,1 1,0-1,2-1,-3 2,2-2,-2 1,0-1,2-2,-2 2,0-1,0 0,0 0,-1-1,0 0,0 1,-1-1,-1 1,0 0,0-2,-1 1,-2 1,0 1,-1 0,-1 0,0 0,0 1,2 0,0 1,0-1,0 1,-2-1,1 1,0-1,0 1,0 0,1 0,0 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719 1141,'1'3,"4"1,-1 0,-2 0,1 0,4 7,1-2,-4-4,-1-2,2 2,-2-2,0 0,0-1,0 2,0-1,0-2,0-1,1-3,-2-1,1 2,2-2,-2 0,6-2,13-8,-21 11,2 1</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849 448,'-3'3,"0"0,-1 0,2 0,-2 0,-6 4,-2-1,9-4,0 2,0-3,1 2,-1-2,0 1,0 0,7-2,-1-1,0 1,1-2,0 1,1 0,4-1,-4 1,12-1,-13 2,1-1,-2 0,1 1,-1-1,0 1,-2-5,-3 0,-1 2,1 0,0 0,0 0,-1 1,1-1</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1480 446,'0'3,"-3"1,-1-1,-2-1,0 3,-7 3,10-6,0 1,-2 1,1-1,2 0,-1-2,8-1,-2 0,2-1,0 0,0 0,0 1,2-1,-2-1,1 2,3-1,-1 0,-1 1,4-2,-6 2,9-2,-11 1,2 1,-2-1,0 0,-2-2,-5-3,2 2,0 1,-1 1,1-1,-1 2,-1-1,1 1</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613 428,'3'0,"1"0,-1 0,2 0,0 0,0 0,2 0,-2 0,11 0,-7 0,1 0,44 0,-44 0,1 0,23 0,-28 0,-1 0,2 0,-2 0,-2 0,1 0,0 0,-1 0,1-1,-1 1,10-3,-10 2,0 1</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899 414,'4'0,"1"0,-1 0,23 0,-18 0,33 1,-32 1,-2-2,1 1,16 0,-19-1,2 0,12 2,-13-2,-2 0,-2 0,1 0,0 0,-1 0,1 0,9 0,-10 0,0 0,0 0</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1188 409,'3'0,"1"0,3 0,-4 0,1 1,18 2,-15-2,-1-1,1 1,1 0,0 1,-1-2,1 1,-1-1,20 0,-20 0,-2 0,1 0,-1 0,0 0,-1 0,3 0,-3 0,1 0,-2-1,0-1,1 2,-1-2,0 1,0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1222 393,'-4'1,"1"-1,0 0,0 0,1-3,1-3,-1 0,1 0,-1 3,0-2,-5-10,6 10,0 0,0 1,1 1,-1-1,1 0,0 1,0 0,0-1,0 0,0-1,0 0,3 2,-2 0,3-1,0 2,1 0,-2 1,0 0,3 0,-3 1,0 0,4 0,24 0,-23 2,1 0,0-1,1 2,0-2,0 0,0 2,-2-2,2 1,-2 1,19 3,-18-4,-3 1,2 0,-3-1,2 2,-4-3,0 0,0 0,0 2,1 1,-3 0,-1 0,1 0,-1-1,0 7,0-7,-1 0,0 3,0-2,0-1,0 1,-2 0,1-1,-1 0,0 1,0-1,1 0,-2-2,1 2,-1-1,-2 0,1 1,-2-1,0-1,2 1,-2-1,0 0,1-1,-1 2,-1-2,1 1,1-1,1 0,-2 0,3 0,0 0,-1 0,1 0,1 0,0-1,-1-1,-1 0,2 1,0 0,0-1</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468 229,'-3'3,"0"-2,-5 0,2 0,3 0,-1 1,-2-1,3 0,0 1,-12 1,5-1,1 0,5 0,0 0,0 1,1-1,0 1,1 0,-1 0,-1 2,2-1,0-1,-1 8,2-8,1 0,-1 1,1 2,0-2,0-1,2 0,0 1,2 2,-1-3,0-1,0 1,3 0,0 0,4-2,-2 0,0-1,0 0,0 0,2 0,11 0,-12 0,2 0,11-2,-12 0,-2-1,8-4,-9 5,-2-1,-1 1,0-2,-1 2,1-1,-1 0,0 0,0 0,-1 0,0 0,-2 0,0 0,0 0,0-2,-2 2,-1-1,0 1,-1 2,0-1,1 0,0 1,0 1,-6-3,1 1,1 1,-1 0,3 0,0 0,-2 1,0-3,0 2,1 1,1-1,-2 1,2 0,0 0,2 0,-1 0,0 0,-2 0,3 0,0 0,-1 0,0 0</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258 419,'6'-1,"-3"1,5-2,-1 2,11 0,-7 0,0 0,0 0,2 0,0 0,-1 0,3 0,-2 0,1 0,-3 0,2 0,4 0,-10 0,-2 0,-2 0,1 0</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1111 626,'14'1,"12"3,-15-3,1 0,-2 2,-2-2,2 0,-4 0,3 0,-4 0,1-1,0 2,-1-1,-2-1,2 1,0-1,3 0,-2 1,-3-1,1 0,0 0,-1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1251 573,'5'0,"0"0,1 0,5 0,0 0,2 0,1 0,-4 0,27 1,-24-1,1 2,0-2,1 1,-2-1,1 0,0 0,-1 0,1 0,-2 1,-1-1,0 0,-3 0,0 0,0 0,-3 0,-1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1107 1182,'3'0,"0"2,-1 1,3 0,-1 1,0 1,0-2,2 1,-2 1,1-2,-1 1,-1-1,0 0,0 0,-1 0</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1600 567,'4'0,"11"0,-9 0,2 0,-1 0,6 2,-6 0,2-1,16 4,-17-4,0 1,0-2,0 1,24 1,-26-2,1 0,-1 1,1-1,-1 0,1 1,1-1,-1 1,-2-1,1 0,-1 0,0 0,-1 0,-1 0</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1906 585,'4'0,"3"0,-3 0,-1 0,2 0,-2 0,7 0,-5 0,12 0,-12 0,1 0,14 0,-12 1,-1 0,-1 0,2-1,-2 1,-1-1,-1 0,1 0,-1 0,1 0,0 0,-1 0</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729 835,'-12'5,"9"-3,0-2,0 2,0 1,0-1,0 1,-1 0,1 0,1 0,2 0,0 0,0 0,1 2,2-2,1 0,0-1,1 0,4 0,1 1,1-1,2 0,0-1,1-1,4 1,1-1,2 2,3-1,-1-1,0 0,4-2,-2-2,0 1,0-2,-7 2,-2 1,-3-2,8-5,-14 5,-1 0,-3 0,-1 0,-1 0,-1 0,0-1,0 0,-4-2,1 2,-3-3,0 2,-3 1,-27-16,22 16,-7 1,-4-2,0 3,-2 1,-1-1,1 0,1-3,-2 3,4 0,-1-1,1 3,7 1,0 0,2 0,1 0,3 0,-9 0,14 1,0 0,2 2,1-1</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369 652,'4'0,"3"0,1 1,1-1,4 1,3-1,4 2,7 0,3-1,4 3,0-2,2 0,-2 0,2 0,1 2,-3-1,122 19,-140-19,-4-1,-4 0,-3-1,-1 0,-1-1</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961 1106,'-4'0,"-38"0,32 0,-27 1,24 2,0-1,0 1,0 1,1 1,-21 13,27-13,3-1,2 0,0 0,1-1,0 2,0 0,0-1,1 2,3 1,2 0,1 1,2-2,2 0,0 0,1-1,3-1,-1 1,5 0,3-1,3 1,-1-3,-2 1,-2-3,26 0,-19-2,1-2,0 1,-3-2,-3 0,-2-1,-3 2,-4 0,-2-2,0 1,-4 1,-3-1,-1-1,-2 2,-1 1,0-1,0 0,0 1,0-1,-2-1,-7-8,2 7,0 0,-4-2,0 1,-3 1,2-1,-2 2,0-1,0 1,-1 1,-1 1,1 1,1 0,-1 0,1 0,1 0,-1 1,1-1,0 1,2 1,1 0,0 0,2 0,0 0,-6 0,9 0,-1 0,3 1,0 1,-7 3,7-1</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863 1375,'-10'7,"-3"-1,-11 6,14-7,0 0,0 0,-1 1,3-1,0-1,0 0,1 1,-2-1,3 0,1 0,1-2,1 0,-1 3,4 0,0 0,0-2,0 0,2 0,3 1,3 1,4 1,3 0,6 0,9 4,5-3,0 1,4 0,5-1,0-1,-1-2,3-2,-3 0,0-2,2 0,41 2,-50 0,-2 2,-3 0,-13-3,-4 0,-3 1,-6-2,-1 0,-1 0,-4-3,-5-1,-1 0,-2 2,0 0,-5-2,1 0,-1 0,-8-2,-4-3,-3 2,-72-23,65 20,0 0,-3 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1679 1315,'0'3,"-3"0,-1 0,0 1,1-3,0 1,0 0,-1 0,1-1,0 1</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1621 1337,'1'3,"-1"3,0-3,0 2,0 11,0 4,0-15,3 4,-3-4,0-1,1 0,0 2,1-3,-1 0</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1682 1344,'4'-2,"0"1,0 1,0-1,2-2,-3 2,3 0,-3 0,5 1</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1679 1355,'-1'3,"1"0,0 0,0 1,0-1,0 2,0 1,0-3,0 2,0 3,0-3,0 0,0-2,0 1,0-1,0 0,0 0,0 0,0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1160 1205,'-3'0,"0"1,0 2,-1-1,1-1,1 2,-2 0,1-1,-1 1,0-1,1 0,0-1</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1684 1413,'2'0</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1692 1399,'3'-2,"0"0,2 1,-2 0,1 0,1 0,-1 1,-1-1,2 1,-1 0,1-1,-2 0,1 0,-1 1</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1694 1366,'2'4,"0"0,1 3,0 2,0-1,0 1,6 11,-6-10,2-1,-1 1,1 0,-1 0,1 0,0 1,-1-3,1-1,-1 1,0-1,0 1,3 13,-6-14,1-3,-1 1,3 1,-7-6,1-4,-2 0,2 1,-6-9</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1688 1415,'3'-1,"0"1,0 0,0 0,0 0,0 0,0 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578 361,'3'0,"3"0,-3 0,1 0,0 0,-1 0,1 0,5 0,-4 1,0 0,-1-1,0 1,2-1,-2 0,-1 0,0 0,2 0,-2 0,0 0,2 0,-2 0,0 0,0 0,0 0,1 0,-1 0,0 0,0 0,0 0,0 0,0 0,0 0,0 0</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1643 264,'-9'-1,"6"1,0 0,0 0,0 0,0 0,-2 0,2 0,-3 0,3 0,-1 1,1 0,0-1,0 0,-1 0,-3 2,3-1,1 1,-1-1,0 1,0 0,1 0,0 0,1 1,0 1,1-1,0 1,1-1,0 0,0 0,0 0,-2 1,2-1,0 1,0-1,0 0,0 0,0 0,0 0,0 0,0 0,0 0,0 0,1 0,1 0,-1 0,2 0,0-2,0 1,1-1,-1 1,1 0,-1-1,0 1,0-1,0 0,0-1,0 1,0 1,0-1,0 0,0 0,1 0,0-1,0 0,-1 1,0 0,2-1,-2 0,0 0,2 0,-2 0,1 0,-1 0,0 0,0 0,1-1,-1 0,0 0,0 1,1-2,0-1,-1 1,2 0,-2 0,0-1,0 0,-1 0,0 0,-1 0,1 0,-1 0,2 0,-2 0,0 0,-1 0,2 0,-2 0,0-1,2 1,-2 0,0 0,0 0,0-2,0 2,0-1,0 1,0 0,0-1,-1 1,-3 2,1 0,0-1,0 0,0 0,0 1,0-1,0 0,0 2,0 0,0-2,0 2,-1-2,1 2,0-2,0 2,0 0,0 0,0-2,0 2,0-2,0 2,0-2,0 1,0 1,0-1,0 1,0-1</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1073 497,'3'0,"1"0,1 0,-1 0,3-1,-2 0,-1 0,2 0,1 0,0 1,-1 0,2 0,-2-1,-1 1,0 0,0 0,-2 0,2 0,0 0,2 0,-2-1,7 0,-7 1,6 0,-5 0,-3-1,1 1,-1 0,0 0,1 0,-1 0,1 0,0-1,-1 1,1-1,1 0,-1 1,0 0,0-1,1 1,0-1,1 0,-1 1,-1 0,0 0,14 0,-14 0,1 0,-2 0,1 0,11 0,-11 0,-1 0,1 0,0 0,-1 0,2 0,-1 0,-1 0,1 0,-1 0,1 0,0 0,0-1,0 1,1-1,-1 1,0 0,0 0,17 0,-16 0,0 0,0 0,2 0,-3 0,1 0,0 0,2 0,-2 0,0 0,0 1,-1 0,0-1,0 1,0-1,1 0,0 0,0 0,-2 0,2 0,-1 1,1-1,6 1,-5-1,-3 0,1 0,0 0,0 0,0 0,0 0,-1 0,1 0,-1 0,0 0,0 0,1 0,0 1,2-1,0 0,-3 0,1 0,0 0,2 0,-2 0,5 0,-4 0,-1 0,0 0,-1 0,0 0,0 0,0 0,0 0</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719 617,'3'-2,"2"2,6 0,-8 0,0 0,0 0,4 0,1 0,3 0,14 0,-17 0,0 0,0 0,18 0,-18 0,0 0,1 0,-1 0,2 0,-2 0,28 0,-31 0,1 0,-1 0,-1 0,-1 0,0 0,6 0,-5 0,-1 0</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801 670,'3'0,"0"0,0 0,0 0,0 0,0 0,1 0,2 0,31 5,-30-4,0 0,1 0,-1 1,1-2,0 1,2 0,-2 0,0 0,1 0,4 2,-6-2,-2-1,0 1,5-1,-6 0,-1 1</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1107 853,'3'1,"1"-1,-1 0,0 0,1 0,0 0,2 0,0 0,3 0,-6 0,3 0,2 0,0 0,2 0,-5 0,21 3,-20-3,-1 0,0 0,0 0,-1 0,0 0,10 0,-11 0,2 0,0 0,0 0,0 1,0-1,0 1,0-1,10 0,-10 0,0 0,1 0,-1 0,0 0,0 0,0 0,0 0,-1 0,1 0,0 0,-1 0,13 0,-12 0,0 0,3 0,-3 0,7 0,-7 0,0 0,5 0,-7 0,1 0,1 1,-2-1,2 0,9 0,-11 0,2 0,-2 0,1 0,0 0,-1 0,1 0,0 0,-1 0,1 0,-1 1,0-1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1411 1181,'4'1,"0"3,-2-1,2 1,-2 0,2-1,-1 0,0-2,0-1,0 1,0-1,0 0,0 0,0 0,0 0,1 0,-1 0,0-1,1-3,-1 3,2-2,-1-1,1 1,-2 0,0 0,0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1255 249,'-7'-3,"3"2,0 0,1 1,-6-2,5 2,0-1,-1 1,2 0,-1 0,1 0,-4 0,4 0,0 0,0 0,0 0,-3 0,3 1,-1 0,1 2,-2 0,0 0,2-1,0 3,0 0,2-2,-3 4,3-3,1 1,-1 0,1-1,0-1,0 2,0 0,0-2,0 2,1-1,1-1,1 1,-1-1,0 0,1-1,-1 1,1 0,1 0,0-1,2 0,-1 0,2 1,0-2,22 2,-18-1,1-1,1-1,-2 1,2-1,-1 0,25 0,-26 0,0 0,-1 0,0 0,-1 0,-2 0,0 0,-4-1,3-1,0-1,-3 2,0-1,-1-3,-2 1,0 1,0 0,0 0,0 0,0 0,0 0,-3-2,1 2,-1 2,-1-4,0 2,-3 0,-2 0,-1-1,-3 2,3-1,-1 1,-1-1,-1 2,2 0,-2-2,0 2,-21-4,23 3,-1 1,1 0,0 1,1-3,2 2,1 1,0-1,2 1,2 0,0 0,-1 0,1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763 578,'4'0,"1"0,0-1,-1 1,4-1,4 1,-1 0,13 0,-13 0,0 0,2 0,39 0,15 0,-52 0,-3 0,1 0,0 0,8 0,-10 0,-2 0,1 0,-2 0,2 0,-1 0,-1 0,0 0,-1 0,1 0,12 0,-14 0,1 0,-1 0,1 0,-1 0,1 0,1 0,-2 0,2 0,0 0,-1 0,1 0,2 0,-2 0,1 0,1 0,0 0,-2 0,1 0,1 0,-2 0,2 0,-2 0,0 0,0 0,0 0,0 0,-2 0,3 0,12 0,1 0,-15 0,1 0,-2 0,1 0,1 0,-2 0,1 0,-1 0,1 0,1 0,0 0,0 0,0 0,16 0,-17 0,1 0,0 0,0 0,2 0,-2 0,0 0,2 0,-2 0,1 0,1 0,-2 0,2 0,-2 0,0 0,1 0,-1 0,2 0,-2 0,2 0,-2 0,0 0,0 0,0 0,0 0,15 0,-15 0,-2 0,2 0,0 0,7 0,-7 0,0 0,-1 0,-1 0,1 0,-1 0,1 0,-1 0,1 0,-2 0,1 0,-1 0,0 0,0 0,0 0,0 0,-1 0,-1 0,7 0,-7 0</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1489 681,'5'0,"0"0,-1 0,2 0,0 0,2 0,-3 0,2 0,-1 0,-2 0,1 0,0 0,0 0,-2 0,2 0,0 0,10 0,-10 0,19 0,-17 0,-2 0,1 0,2 0,-1 0,1 0,1 0,-1 0,2 0,-2 0,2 0,-2 0,0 0,0 0,0 0,0 0,8 0,-9 0,1 0,-1 1,-1-1,-1 1,2-1,-4 1,2-1,-2 1,1-1,-1 1,0-1,2 1,-2 0</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815 642,'4'0,"1"0,0 1,10 0,-5 1,35 0,-31-1,1-1,1 2,0-1,0 0,0 2,0 0,0-2,-2 0,1 1,-1-1,-1 0,-2 1,1-1,-4 1,0-2,-1 1,-2 0,0 0,-2 0,0 0</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1508 738,'16'0,"-11"0,1 0,-2 0,1 0,0 0,-1 1,11 2,1-1,-11-1,0 0,0 0,0-1,0 1,0-1,3 0,-1 0,1 0,2 0,-1 0,3 0,-3 0,4 0,-2 0,2 0,1 0,0 0,1 0,-1 0,0 0,-1 1,2-1,-1 2,-1-2,0 0,-2 1,0-1,-1 0,11 1,-16 0,-2-1,1 1,-3 2</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538 832,'3'0,"0"0,8 0,0 2,5-2,2 1,-4-1,3 1,5-1,2 2,3 0,-3-1,5-1,1 0,-3 2,2-2,2 4,-4-3,-3 1,-3-1,-1 1,-2-2,-2 0,0 0,-4 0,1 0,-2 0,1 0,-3 0,-1 0,0 0,-1 0,-2 0,0-1,-1 0,-1 1,0-1,1 0,1-1,-2 1,11-2,-11 2,3-1,-3 1,3 0,-1-2,0 2,1-1,-1 1,-1 0,1-1,1 0,-3 1,0 1,1-2,0 0,-1 0,0 1,1-2,-1 0,-2 0,3-2,-2 2,0-1,1-1,-1 2,0-1,1-1,-2 2,1 0,-1 0,0-1,-1 1,0 0,0 0,-3-1,-1 0,1 2,0 0,-2-2,1 2,1 0,0 0,-6 0,1 1,-2-2,-1 2,4 0,-1 1,0-1,-2 0,0 1,-1-2,0 2,-1-1,1 1,-2 0,1 0,-1 0,0 0,0 0,1 0,-1 0,1 2,1-1,1 3,0-2,1 2,-5 3,10-4,0 0,0-1,0 2,1 0,1-1,1 4,1-4,0 0,0 0,0 0,0 0,0 1,0 0,0 1,6 5,-3-8,0-1,1 1,8 3,-5-3,0 0,1 1,-3-2,2 0,5 4,-7-4,2 0,-3 0,1-1,0 1,-2-1,0 0,0 1,0-1,0 0</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1171 1118,'3'4,"-3"-1,2 3,2 2,-2-4,8 12,-7-12,1 0,-1 2,0-2,0 0,7 9,-9-9,7 5,-5-4,-2-2</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1224 1122,'-3'-1,"0"1,-2 3,0 1,2-2,-1 2,1 0,-6 2,-9 9,-14 13,23-21,1 0,2-2,1 0,0-2,1 0,2 0,-1 0,-4 4,5-4,0 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1361 1426,'3'0,"1"0,0 0,17 0,-10 0,2 0,0 0,0 0,-1 0,17 0,-12 0,1 0,-1 0,3 0,4-1,-5 1,4 0,0 0,-2 1,3 0,-1-1,1 2,-4-2,0 2,1-1,0 2,-2 0,-2-2,-1 2,0-2,0 1,-1-1,-1-1,-1 0,-2 0,2 0,-2 0,0 0,-1 0,0 0,-2 0,0 1,-1 0,-1 0,0 0,2 0,-5 0,1-1</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1485 949,'-5'-1,"-9"-1,0-2,11 3,-4-2,4 2,0 1,0 0,0-2,-9 0,7 2,2 0,-2 0,2 0,0 0,-3 0,3 0,-2 0,2 0,0 0,0 0,0 0,-1 0,0 0,1 2,-1-2,0 1,-1 3,2-2,0-1,-6 3,6-2,0-1,0 1,0-1,0 3,0-2,1 1,-1-1,-3 6,4-4,-1-2,1 2,1 0,1-1,-1 0,0 4,1-4,0 0,0 0,0 1,3 0,-1-1,1 0,11 8,6-3,-13-6,1 0,-2 1,1-2,-1 0,18 2,-16-1,0-2,0 2,-1-2,1 1,12 3,-13-3,-2-1,0 1,0 0,0-1,1 1,-3-1,2 0,-2 0,9 0,4 0,-12 0,-1 0,0-1,1 0,2-2,-3 2,5-6,-4 5,-1-1,1 0,-1 1,-2-1,3-1,-1-3,-2 4,1-3,-1 3,0-5,-1 4,0 1,0 0,0-2,-2 2,0-1,1 1,-3 0,1 0,-2 0,0-1,2 3,-2-2,-2 1,0 0,-1 1,3 0,-16-2,11 2,0 1,-1 0,0 0,0 0,1 0,-11 0,13 0,-2 0,2 0,0 0,0 0,0 0,2 0,-1 0,1 0,-1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624 382,'-6'1,"3"0,-2-1,1 1,0 0,1-1,-5 1,2 1,1 0,2-2,-2 2,2-1,-1 1,1-1,-6 4,6-2,-1 0,1-1,-1 1,1-1,-1 1,1 0,-4 1,0 1,0-2,0 2,3-1,-1 1,1-2,1 1,0-1,1 1,-1 0,1 0,-1 15,3 6,0-20,2 0,-1 1,2-1,-1 2,1 0,1-1,1 2,-2-2,3 3,1 0,-2-1,2 1,1 0,-1-1,1-1,-1-2,2 0,0 0,1-1,0-2,0 0,-1 0,3-1,-1-1,2 1,-1-1,1 0,0-1,-1-3,-1 1,-1-1,0 1,2-1,-2 0,0-1,0 1,-2-2,-1 1,-1-1,0 0,-2 1,0-2,2-7,-4 5,-1 1,2-1,-2 1,0 0,0-2,1 0,-2-1,0 0,0-2,-1 0,0 2,-3 1,-3-9,2 12,0 0,0 0,1 1,-1 0,1 0,0 2,2 1,-3 0,3 0,-2 2,1 0,-1 0,1 1,-1 0,1 0,-2 0,-2 0,2 0,-1 0,-1 0,-1 0,0 1,1 0,-1 0,-1 2,1-2,0 1,1 0,0 0,-1-1,2 1,0-1,-3 1,5-1,1 1,0-1,0 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654 1297,'0'4,"0"-1,1 0,1 1,0 1,0-1,0 0,0-1,2 2,-2-1,1 0,-1-1,2 0,-2 1,1-2,0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622 1008,'4'-1,"-1"1,3 0,-3 0,0 0,0 0,0 0,3 0,15 0,-15 0,-1 0,2 0,6-2,-6 1,-1 1,-1 0,0 0,0 0,-1 0,-1 0,0 0,3 0,-3 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521 998,'3'0,"2"0,-1 0,2 0,2 0,0 0,0 0,2 0,-3 0,6 0,0 0,-10 0</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705 1036,'3'0,"16"-1,-16 1,1 0,1 0,1 0,-3 0,-8 7,3-4,-1-1,1 1,-1 1,2-1,-1 0,2 3,4-4,-1-2,0 0,0 0,0 0,0 0,0 0</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744 1019,'2'0</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782 1044,'4'1,"-1"-1,0 0,1 0,1 0,-2 0,2 0,0 0,9-1,-11 1,0 0</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820 1027,'0'3,"-1"0,0 0,1 1,-1-1,0 5,-3 6,3-11,1 0,-2 1,1-1</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860 1032,'-1'4,"1"-1,0 2,0 0,0-2,0 2,-3 6,3-7,0-1,-1 1,1-1</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897 1036,'2'3,"0"0,1-2,0 2,2 1,1 3,-3-5</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923 1034,'-3'-1,"-3"5,3-1,-1 0,0 1,0-2,3 1,1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952 1037,'4'0,"-1"0,0 0,0 0,-1 3,-1 0,0 1,-1-1,0 1,-1-1,-3 1,-1 0,1-2,1 0,0 0,-3 1,3-3,0 1,0 1,0-2,0 1,0 0,0 0,0 0,7-1,-1 0,0 0,2 0,-2 0,1 0,2 0,-3 0,3 0,-1 0,1 0,-1 0,-2 0,2 0,-2 0,-6-1,-1-2</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687 1293,'-3'5,"1"-2,-1 1,0 1,0-3,0 3,0-3,-1 3,2-2,-3 1,1 0,1-1,-1-1,-1 1,2-2,0 1,0-1</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990 1036,'3'0,"1"0,-1 1,0 2,0-1</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988 1065,'4'-2,"-2"-1</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1015 1022,'1'4,"-1"0,0-1,0 1,0 3,0-4,0 0,-2 0,5-5,-1-1,2 0,-1 1,0 1,0-3,0 2,2 0,-3 5,-2 0,0 0,-1 0,-1 0,1 0,-1 0,0 0,-1-3</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1030 1054,'-3'2,"1"1,0 0,1 0,-1 1,-1 1,2-2,-1 0</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1016 1073,'3'0,"0"0,0 1,-1 2,2 0,-1-1,1 0,2 2,-3-2,1 0,0 0,0 0,0 0,2 1,-3-1,0-2,0 1,0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1587 1556,'2'0</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1427 1586,'1'-3,"4"2,0-1,-2 2,3 0,3-1,2 1,2 0,-2 0,3 0,4 0,-1 0,5 0,27 0,-19 0,2 0,4 0,0 0,3 0,-6 0,0 0,-3 1,-5 2,-2-1,-5-1,-4 0,-2 1,-3-1,-2 0,-3 1,0-1,-1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1615 1599,'4'0,"-1"0,2 0,2 0,1 0,1 0,3 0,-1 0,1 0,1 0,2 0,0 0,1 0,0 0,2 0,-1 0,0 0,-1 0,0 0,-2 0,-1 0,-1 0,-2 0,-4 0,1 0,-2 0,-2 0,0 0</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1647 1595,'-3'0,"8"-2,1 2,6 0,0 0,6 0,1 0,1 0,3 0,0 0,3 0,-3 0,4 1,1 3,-3-3,-4-1,-2 0,-5 0,-1 0,-2 0,-2 0,-3 0,0 0,-3 0,-6 0,-2 0,-3 0</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1642 1573,'13'0,"1"0,1 0,2 0,3 0,-1 0,4 0,0 0,4 0,-3 1,22-1,-23 0,1 2,0 1,-2 0,-3 1,-3-1,-2 0,-2-1,-2-1,-2 2,-2-2,-3-1,0 0,-7 0,1 0,-4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835 1276,'3'0,"3"2,-4 1,1 0,0 2,0 2,0 0,0-2,1 2,-1-1,0-2,1 0,-3-1,1 0,1-2,-1 2,1 1,0-3</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1703 1561,'12'-1,"-2"1,-1 0,2 0,4 0,2 0,3 0,4 2,3-1,0 1,3 0,3 0,5 1,-1 1,0 0,0 0,-3 0,35 6,-34-9,-1-1,-2 0,-4 0,-3 0</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1787 1148,'12'-2,"-7"2,2-1,-1 0,2 1,2-1,-2 1,2 0,1 0,0 0,0 0,2 0,0 0,0 0,1-1,2 1,0 0,0 0,-2 1,1 0,-1-1,-1 2,0-2,-2 0,0 0,2 0,-2 0,-1 0,-1 0,-2 0,-1 0,1 0,-2 0,-2 0,0 0,0 0</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1117 1323,'-3'0</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1070 1382,'5'1,"-2"0,2-1,2 0,-1 0,1 0,9 0,-7 0,1 0,1 0,0 0,-1 0,1 1,1 2,-2-2,1 0,-1 0,0 1,-1-1,1 0,-2-1,0 0,-1 0,-1 0,1 0,-2 0,0 0,0 0,0 0,-1 0,-1 0</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798 1415,'-3'0,"0"0,0 0,0 0,-1 0,0 2,-1-1,1 1,0 0,-1 1,-1-1,1 1,1-1,-1 1,2 1,-1-1,1 0,1 0,1 1,0-1,1 1,0 3,0-4,0 0,0 0,1 0,1 1,2-1,1 1,1 1,1-2,1 2,2-2,3 1,1-1,0 1,5 1,2-2,4 0,-1 0,4 1,-4-3,2-1,1 2,-4-2,4 0,-8 0,2 0,-5 0,-2-2,-2 0,-2-1,-3 1,-2-1,-2 0,0-2,-3 0,-1 0,-1 1,-2 1,-2-1,-1 0,-2 0,1 2,-4-1,3 1,-3 1,-1-1,4 1,-3 0,4 0,0-1,1 1,3 0,1 1</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318 254,'3'0,"0"0,2 0,-2 0,0 0,0 0,2 0,3 0,1 0,4 0,-2 0,-3 0,1 0,-1 0,0 0,0 0,9 0,-8 0,-1 0,9 0,-7 0,14 0,-16 0,2 0,-2 0,-2 0,2 0,-1 0,0 0,-1 0,1 0,-1 0,1 0,-1 0,1 0,11 0,-12 0,-1 0,2 0,-3 0,1 0,0 0,0 0,0 0,-1 0,1 0,-2 0,1 0,-1 0,0 0,1 0,1 0,-1 0,-1 0,0 0,-2-11,-1 8,0-2,0 1,0 1,0 0,0-1,-1 1,0 0,1 0,-2 0,-1-1,1 1,-1 0,1 0,-2 0,1 1,0-1,-1 1,0 0,1 1,-1-1,-1 0,-4-1,1 1,0 0,1 0,0 1,-7-2,8 2,-3 0,3-1,-3 1,1 0,0 0,-7 0,7 1,0 0,-2 0,2 0,0 0,-1 0,1 0,1 0,1 0,1 0,0 0,0 0,-7 0,3 0,6 0,-2 0,0 1,2-1,-2 0,-2 3,4-3,0 1,0-1,0 1,0 0,0-1,-1 1,-4 0,1 0,0 0,-8 2,12-2,-1 0,-1 0,1 0,-2 1,3-1,-2 3,2-3,-1 1,1 0,-1-1,0 3,1-1,-1 0,0 2,2-2,2 0,0 0,0 1,0-1,0 0,0 0,0 4,0-3,0 0,0 0,0-1,2 0,1 0,-1 0,1 0,0 0,0-1,1-1,-1 1,1-1,-1-1</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358 267,'-4'0,"0"0,1 0,-1 0,1 0,-2 0,2 1,-1 0,-3 2,1-1,2-1,1 0,0 0,-1 1,-1 0,2 1,1 0,1 0,0 0,1 1,0-1,0 3,0-3,0 0,0 0,0 2,0-2,2 1,0-1,-1 0,1 0,1 1,0-1,-1 0,1 0,1 1,0 0,2 0,0 0,1 0,-1-1,-1 1,16 0,-16-4,2 1,-1-1,1 0,9 0,-12 0,1-1,-1 0,0-1,1 0,-1 1,-1-2,1 1,-2-1,1 1,-1-1,1-2,4-7,-5 8,0 1,0 0,0 0,-2-1,1 1,0-2,0 2,-1-4,0 4,0-2,0 1,0 0,-1 0,-2 1,1-1,-1 0,-1 0,2 1,-1 2,-1-1,0 0,-4-2,5 4,-1-1,-4-1,1 1,0-1,-14-1,18 2,-1 0,0 1,1 0,-6-1,6 1,0-1</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1109 607,'3'0,"0"0,1 0,0 0,2 0,-3 0,0-1,0 1,2 0,0 0,-2 0,0 0,0 0</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997 615,'0'-3,"3"2,1 0,0 0,-1 1,0 0,0 0,0 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869 608,'3'-1,"1"1,-1-1,1 1,2 0,0 0,3 0,-5 0,-1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870 1270,'-2'6,"1"-1,0 1,0-1,0 0,-1-1,0 0,1 1,-1-1,1-1,-1 1,0 0,1-1,-1 0,1 0,0 0,-1 0</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647 572,'5'-1,"-1"0,1 1,1-1,3 1,-1 0,14 0,-11 0,2 0,0 0,1 0,0 0,2 0,0 0,-2 0,2 0,14 0,-15 0,-3 0,0 0,17 0,-21 0,-3 0,-1 0,0 0,-1 0,0 0</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1516 665,'4'0,"0"1,-1-1,1 0,1 0,0 0,-1 0,1 0,2 0,-2 0,0 0,1 0,-1 0,2 0,1 0,0 0,0 0,2 0,1 0,-2 0,3 0,20 0,-23 0,2 0,1 0,-1 0,0 0,0 0,0 0,2 0,-2 0,2 0,-2 1,1 0,7 0,-9 1,0-1,-2 0,0 0,-1 0,-2-1,0 1,0-1,-1 0,-1 0,1 1,-1-1,0 0,0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478 726,'4'-1,"0"0,-1 1,2-1,3 0,1 0,1 0,1-1,0 0,2 1,16-2,-13 3,0 0,3 0,4 0,-3 0,3 0,-3 0,82 0,-82 0,0 0,0 0,-4 2,0-1,0 0,-1 1,1-1,-2 0,44 3,-44-2,-1-1,11 3,-12-3,-2 2,0-2,-1 0,0 0,-3 0,1 0,0 1,-2-2,-2 0,1 0,-1 1,0-1,0 2</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1479 840,'5'0,"12"3,-9-3,0 2,2-2,1 1,1-1,0 0,3 0,-1 0,2 0,1 0,3 0,3 0,-3 0,3 0,-4 0,4 0,0 0,1 2,-1-2,-2 1,2-1,-3 0,0 1,2 3,-5-3,0 2,-3-1,-3-1,2 2,-3-2,-1 0,-3 1,-1-2,-2 0,1 1</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209 912,'4'0,"1"-1,2-1,-1 1,14-1,-9 2,3 0,-1 0,3 0,-2 0,2 0,-2 0,2 0,0 0,-1 1,-2 0,-2 0,0 1,0-2,-1 0,-2 0,-1 0,-2 0,0 0</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697 1000,'3'0,"0"0,2 0,-2 0,0 0,0 0,2 0,1 0,2 0,4 0,-3 1,1-1,0 0,-1 0,2 0,2 1,0 1,0 0,0-1,2 1,-1-1,2 0,-2-1,-1 2,1-2,1 0,-1 0,1 1,0-1,0 1,-1-1,0 0,1 0,-2 0,-1 0,0 2,-1-1,-1 0,0 0,-1 0,1-1,-2 3,1-2,22 3,-26-3,2 0,-2 0,0-1,0 1,-1-1,0 1,1-1,0 0,-2 1,0-1,0 0,0 0,1 0,6 0,-7 0,3 0,0 0,-3 0,2 0,-2 0,0 0,0 0,7 0,-6 0,5 0,-6 0,0 0,1 0,0 0,-1 0</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1482 374,'-2'3,"1"0,1 0</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7T14:01: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1358 347,'-14'-1,"-2"-1,1 2,0 0,0 0,-31 0,36 0,2 0,2 0,-1 0,0 1,2 0,1 1,0 1,-4 4,4-3,2 3,0 0,0 0,-1 3,2-2,1 2,0 0,0-1,0 1,0-2,1 0,0-1,3 0,7 12,-6-14,0 1,2 2,0-4,21 11,-15-11,0-1,3 1,-1-3,3 2,3 0,1 0,5-1,-3-1,-1-1,0 2,0-2,-3 0,3 0,-2 0,-3-2,-1 1,28-15,-32 9,-1 2,0-2,-2 1,-3 0,-1 1,-2 2,-1-1,-1 0,0-4,-2 5,0-1,0 1,0-1,0 0,-2 0,1 1,-2-3,0 2,-2 0,1-1,0 1,-2-1,-1 2,-2-2,-2 1,-3 0,0-1,-2 1,-5-1,-1 2,-25-5,29 5,-4-2,3 2,3 2,0 0,2-1,1 2,2 0,0 0,1 0,4 0,-7 1,7 4,5-1,1-1,0 0</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699 564,'-3'0,"0"0,-2 0,0 0,2 0,0 0,0 0,0 0,-3 0,-2 0,-1 0,1 0,3 0,1 0,-1 0,0 0,0 0,-2 0,2 0,0 0,0 0,0 0,0 0,2 0,-2 0,1 0,0 0,0 1,0 0,0-1,1 1,0 1,-1-1,-1 3,2-2,-2 1,3 0,-1-1,-1 1,0 1,0 1,1-1,3-1,-1 0,-1 2,1-1,1-1,0 1,0 0,0 1,0-2,1 3,2 0,-1-3,0 1,1-1,-1 1,1-2,0-1,0 1,1 0,0 0,0-1,3 1,-2 0,3-1,-1 0,1-1,0 1,4 0,-3-1,4 2,-2-2,1 0,0 0,1 0,1 0,2-1,-1 1,1-2,-2 0,-1 0,2 0,-2 0,0 0,0 0,0 1,-2-1,2 0,-2 0,1 1,-3 0,1-2,-1 1,-1 0,0 0,-1 0,-1 0,-1 1,0-1,-1 1,-1 0,2-2,-2 1,0 1,0-2,1 0,-1-1,1 1,-2-1,0 0,-1 1,0-1,-1 0,-1-3,-2 4,-1 0,0 1,1 0,0 1,-3-1,-2-2,-1 2,1 0,0 0,-2 1,0-2,-2 1,0 0,0 0,-1 1,2-1,0 1,-1 0,-46-3,40 0,10 4,1-1,1 1,0-1,1 0,0 1,2 0,0 0,0 0,0 0,-1 0,0 0,1 0,0 0</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971 0,'2'0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1090 1296,'0'3,"0"2,3 7,-2-8,1-1,-1 0,2 0,-1 0,1-3,0 0,0 0,3-1,-3-1,1-1,-1 0,0 1,2-2,-1 1,4-7,-4 5,-1 1,1-1,-2 2,0 0,1 0</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924 0,'2'0</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666 478,'6'-2,"-1"2,2-1,1 0,0 0,4-1,-1 2,2 0,1 0,0 0,0 0,2 0,-1 0,-1 0,2 0,-2 0,2 1,0-1,0 1,-2 0,2 2,-1-2,-1 1,-1-1,0-1,0 0,-2 0,2 0,-4 0,3 0,-4 0,1 0,-1 0,-1 0,-1 0,-1 0,0 0,-1 0,-1 0,1 0,-1 0,2 0,-2 0,0 0,0 0,0 0</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1001 624,'4'0,"-1"-1,1 0,-1 1,2 0,-2 0,1 0,1 0,0 0,0 0,0 0,0 0,1 0,-1 0,2 0,-1 0,1 0,-1 0,2 0,-1 0,-1 0,2 0,0 0,-1 0,-1 0,1 0,1 0,-2 0,50 0,-48 0,-2 0,2 0,-1 0,1 0,-2 0,1 0,-1 0,1 0,-2 0,1 0,1 0,-2 0,1 0,1 0,-2 0,0 0,0 0,1 0,-1 0,0 0,3 0,-3 0,0 0,0 0,0 0,-1 0,1 0,-2 0,1 0,1 0,-2 0,1 0,-1 0,1 0,0 0,-1 0,1 0,1 0,-2 0,0 0,0 0,3 0,-1 0,0-1,-2 1,2 0,0 0,-1 0,0 0,0 0,-1 0,0 0,0-1,0 1,1 0,-1 0,1 0,1 0,-1 0,-1 0,0 0,0 0,2 0,-2 0,4-1,-3 1,-1-2,0 2,0 0,0-1,0-1,0-2,-1 1,0 0,0 0,1-1,-1 1,-1 0,1-1,-1 0,1 1,0-1,0 0,-1-1,1 1,-2 1,1 0,-1-1,0 0,-1 1,-2 0,0 0,0 1,0 0,0 1,0-1,-2 1,1 0,1 0,-3 0,1 0,0 0,0 1,0-1,0 0,1 0,-1 0,1 1,0 0,1-1,-2 0,1 0,-1 0,1 1,0-1,1 0,-1 0,-1 1,1-1,-1 0,0 1,2 0,-2 0,0-1,-6 0,6 0,0 1,0 0,-1 0,1 0,-7 0,7 0,1 0,-1 0,-2 0,2 0,-1 0,1 0,0 0,0 0,0 0,0 0,0 0,0 0,-21 0,11 0,10 0,0 0,-2 0,-4 0,4 0,2 0,-1 0,-1 0,1 0,-1 0,1 0,-1 0,1 0,-1 0,2 0,-1 0,-1 0,2 0,-1 0,1 0,-2 0,1 0,1 0,-1 0,-1 0,2 0,-1 0,1 0,0 0,0 0,0 0,0 0,0 0,1 0,-4 0,4 0,1 0,-1 0,1 0,-1 0,0 0,1 0,0 0,0 0,-1 0,1 0,0 0,0 0,0 0,0 0,0 0,0 0,-1 0,1 0,0 0,-2 0,0 0,2 0,0 0,0 0,-1 0,1 0,0 0,-1 0,0 0,0 0,0 0,1 0,-1 0,0 0,1 0,-2 2,1 0,1 0,2 1,0 0,1 0,0 0,0 2,0 1,0-2,0 2,0 0,0-1,0-1,0-1,1 1,0-1,0 0,0 0,0 1,-1 0,0-1,0 0</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1139 828,'3'-2,"1"1,2 0,-3 0,1 1,3-1,0 0,0 0,-1 0,1 1,1-1,-1 1,1 0,-2 0,2 0,0 0,-1 0,1-2,-1 2,1 0,-2 0,-1 0,2 0,-1 0,1 0,1 0,-3 0,1 0,1 0,-2 0,1 0,1 0,-2 0,0 0,-1 0,1 0,0 0,-1 0,0 0,0 0,0 0,0 0,-1 0,1 0,-1 0,1 0,-1 0,1 0,0 0,-1 0,0 0,2 0,0 0,-2 0,1 0,0 0,-1 0,0 0,1 0,-1 0,0 0,0 0</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1560 824,'4'0,"1"0,-2 0,0 0,0 0,1 0,0 0,-1 0,1 0,3 0,-3 0,-1 0,2 0,-1 0,-1 0,1 0,-1 0,1 0,-1 0,0 0,2 0,-2 0,1 0,0 0,-1 0,2 0,-1 0,-1 0,2 0,-1 0,-1 0,1 0,-1 0,1 0,0 0,-1 0,1 0,4 0,-2 0,-1 0,-2 0,0 0,0 0,1 0,-1 0,1 0,-1 0,1 0,0 0,-1 0,0 0,0 0,2 0,-1 0,0 0,-1 0,0 0,1 0,-1 0,0 0,0 0,0 0,0 0,0 0,0 0,0 0</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740 841,'-4'0,"-1"0,2 0,-1 0,-1 0,0 0,-1 0,3 0,-3 1,3-1,0 1,0 0,-2 1,1-1,0 2,1-2,1 3,-1-2,0 3,2-2,0 2,0-1,0-1,0 1,1-1,0 0,0 0,0 0,1 1,2-1,-1 0,2 0,0 0,-1-1,2-1,-1 0,-1 0,3 1,-1-1,2 1,-4-1,1-1,1 0,0 2,0-1,2 0,-1-1,0 1,0-1,1 0,-1 0,1 0,1 0,-2 0,1 0,1 0,-2 0,1 0,-2-1,2 1,0-2,-2 0,-1 1,-1 0,1-1,0 0,0 0,-1 1,1-3,-1 1,1 0,-3 0,2-1,-2 1,0 0,1-3,-1-4,-1 3,0 3,0 0,0 0,0 1,0-1,-3 1,1 0,-1 1,-1-1,0 1,1 2,-3-2,3 1,-2 0,2 0,-3 0,1 0,2 1,-1 0,0-1,1 1,-2 0,1-1,-1 1,2 0,-2-1,1 0,-1 0,1 1,1-1,-1 0,0 1,-1-1,2 1,0 0,0 0</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766 1091,'4'0,"0"0,1 0,0 0,0 0,3 0,0 0,0 0,1 0,1 0,1 0,0 0,1 0,0 0,-1 0,2 0,0 0,0 0,-1 0,1 0,2 0,-4 0,1 0,0 0,-1 0,0 0,0 0,0 0,1 0,-1 0,0 0,2 0,-2 0,2 0,-1 0,1 0,0 0,0 0,-2 0,0 0,0 0,0 0,9 0,-12 0,0 0,0 0,-2 0,2 0,-1 0,1 0,-1 0,-1 0,7 0,-6 0,-1 0,1 0,-1 0,2 0,-1 0,1 0,-2 0,2 0,0 0,1 0,-1 0,-2 0,2 0,2 0,-2 0,1 0,51 0,-33 0,-19 0,0 0,0 0,-1 0,-1 0,1 0,-2 0,1 0,1 0,-2 0,0 0,1 0,-1 0,2 0,-1 0,-1 0,0 0,-1 0,1 0,-2 0,2 0,-2 0,1 0,0 0,0 0,0 0,1 0,-2 0,1 0,1 0,-2 0,1 0,0 0,-1 0,1 0,-1 0,1 0,-1 0,0 0,1 0,1 0,-1 0,-1 0,0 0</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811 1187,'4'0,"0"0,1 0,0 0,1 0,-1 0,2 0,-1 0,-1 0,2 0,-1 0,1 0,-3 0,3 0,-2 0,0 0,0 0,0 0,-1 1,-1 0,1-1,-1 0,1 1,-1 1,0-2,0 1,0-1,0 0,0 0,0 0</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1214 1186,'3'0,"0"0,1 0,-1 0,0 0,0 0,1 0,-1 0,2 0,0 0,0 0,0 0,2 0,-3 0,3 0,1 0,-1 0,-1 0,1 0,-2 0,1 0,1 0,-3 0,1 0,2 0,-2 0,0 0,0 0,10 0,-10 0,0 0,0 0,-1 0,0 0,1 0,-2 0,1 0,3 0,-3 0,-1 0,1 0,0 0,-1 0,0 0,0 0,0 0</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1780 736,'-3'-2</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1314 1310,'3'0,"1"1,0 3,-2-1,1 0,1 2,-1-2,0 0,1 2,2 2,-2-1,0 0,0-1,-1-2</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1693 656,'4'0,"0"0,1 0,1 0,-1 0,0 0,1 0,1 0,-4 0,2 0,0 0,2 0,-3 0,1 0,2 0,-2 0,0 0,0 0,0 0,0 0,0 0,-2 0,2 0,0 0,0 0,-1 0,0 0,1 0,0 0,0 0,-1 0,1 0,-2 0,1 0,-1 0,1 0,2 0,-2 0,-1 0,21 0,-14 0,-7 0,1 0,-1 0,1 0,-1 0,1 0,0 0,2 0,0 0,-3 0,2 0,0 0,-1 0,0 0,-1 0,0 0,0 0,0 0,0 0</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1165 763,'11'0,"-8"0,1 0,2 0,-2 0,2 1,-1 0,2 1,-1-1,1 0,24 0,-23-1,0 1,0-1,0 0,1 0,-1 0,0 1,-2-1,1 1,0-1,-2 0,1 2,1-1,-2-1,0 1,0-1,5 0,-5 1,0-1,-1 1,-1-1,1 0,0 1,1-1,-2 0,1 0,-1 0,1 0,0 0,2 1,-3-1,1 0,0 0,-1 0,1 0,3 0,-4 0,0 0,1 0,-1 0,2 0,-1 0,-1 0,1 0,1 0,-2 0,1 0,1 0,-2 0,1 0,1 0,-2 0,1 0,0 0,-1 0,2 0,-1 0,2 1,-2 0,-1-1,1 0,-1 0,1 0,1 0,1 0,-3 0,0 1,0-1,1 0,-1 0,0 0</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1406 890,'4'1,"1"-1,0 1,0-1,-1 0,0 0,3 0,-3 0,0 0,1 0,0 0,0 0,2 0,-1 0,1 0,-1 2,1-2,-1 0,3 0,-1 0,-2 0,2 0,0 0,0 0,-1 0,1 0,0 0,0 0,0 0,-1 0,1 0,0 0,0 0,0 0,-2 0,2 0,1 0,-3 0,1 0,1 0,-2 0,1 0,-1 0,2 0,-1 0,1 0,-2 0,2 0,-1 0,1 0,0 0,-1 0,-1 0,2 0,-3 0,2 0,-1 0,20 0,-11 0,-10 0,-1 0,-1 0,0 0</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1477 952,'3'3,"1"-2,3-1,-1 0,1 0,1 0,2 0,-1 0,2 0,2 0,0 0,3 0,0 0,0 0,-2 0,2 0,0 0,0 0,-1 0,1 0,-1 0,-3 0,1 0,-3 0,1 0,-2 0,0 0,-3 1,0 0,-3 0,0-1,0 1</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1361 1062,'5'0,"-2"0,0 0,2 0,0 0,1 0,10 0,-8 0,2-1,1 1,1 0,0 0,3 0,-1 0,2 0,0 0,-2 0,0 0,1 0,-4 0,0 0,1 1,-3-1,1 1,-2 1,0-1,-2 0,-1 0,2 1</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1400 1165,'-4'0,"0"0,-2 1,1 1,-1 1,1-1,-2 2,1 0,0 1,0 0,2 0,-1 1,1 0,-1 3,1-1,0 2,0 0,2 2,-1-1,1 1,1-2,-2 0,3-1,0 1,0-2,1-1,4-1,0-1,1 1,-1 0,4 2,0-3,3 1,1-2,3 0,2-1,0-3,1 1,-1-1,4-1,1-4,-1 0,-2-1,-3 0,-2 0,-2-1,-1-1,-2-1,1-2,-2 2,-3-3,1 1,-2-1,-1 0,0-1,-3 3,-1-1,1 3,-1 0,-1-1,-1 4,-2-2,-2 1,1 0,-3 0,-1 1,1 1,-1 1,-1 0,1 2,-1 0,0 1,1 0,-3 0,3 0,-3 1,2 2,-1 2,-1 1,0 1,0 0,2 0,-1 3,1-1,1 0,1 1,2-1,1-2,1 0,2 0,1-2,0 2,0 0,1-1,0-1,1 1,2-1,3 1,1-1,2-1,2-2,1 1,2-3,2 1,0-1,0 0,0 0,-3 0,-2-1,0-2,-1 1,0-2,0 1,-2-2,-1 3,-2-1,-2 0,1 1</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1437 717,'-1'-3,"4"3,1 0,0 0,-1 0,2 0,1 0,-1 0,1 0,1 0,6 0,-8 0,0 0,0 0,0 0,1 0,1 0,-1 0,2 0,-1 0,8-2,-9 2,1 0,-1 0,1 0,-1 0,1 0,-1 0,-1 0,2 0,-1 0,1 0,-2 0,0 0,-1 0,1 0,2 0,-2 0,0 0,0 0,0 0,0 0,-2 0,2 0,-1 0,-1 0,1 0,-1 0,5 0,-3 0,-2 0,0 0,0 0,1 0,0 0,-1 0,1 0,-1 0,2 0,-1 0,1 0,-2 0,2 0,-1 0,0 0,1 0,-1 0,1 0,0 0,-2 0,2 0,0 0,-2 0,2 0,-1 0,-1 0,1 0,-1 0,0 0,0 0,2 0,-2 0,2 0,0 0,0 0,0 0,-2 0,1 0,-1 0,0 0,2 0,0 0,-2 0,2 0,0 0,0 0,-2 0,2 0,3 0,-5 0,2 0,-2 0,2 0,-2 0,0 0,1 0,-1 0,0 0,0 0,3 0,-3 0,0 0,0 0,0 0,0 0,0-2,-2-2,2 1,-3 0,0-1,0 0,1 1,-1-1,2 0,-1 0,0 1,0 0,0-4,0 4,0 0,-1 0,2 0,-2 0,0 0,0-1,0 1,0 0,0 0,0 0,0 0,0 0,0 0,0 0,-1 0,-1 0,1-1,1 1,-2 0,2 0,0 0,0 0,0 0,-3 1,-1 2,-2 0,2 0,-3 0,3 0,-10 0,-45 3,49-1,0-1,2-1,-2 0,1 1,-1-1,0 0,1 1,-1-1,0 0,1 0,1 0,-1 0,0 0,1 0,0 0,1 0,-1 0,2 0,-1 0,1 0,-1 0,2 0,-1 0,-1 0,2 0,0 0,-1 0,1 0,0 0,0 0,0 0,0 0,0 0,1 0,0 0,-6 0,5 0,0 0,0 0,1 0,0 0,0 0,0 0,1 0,-2 0,0 0,0 0,1 0,0 0,-1 0,0 0,0 0,1 0,-1 0,2 0,-1 0,1 0,-1 0,1 0,0 0,-1 0,-1 0,0 0,0 0,1 0,0 0,1 0,0 0,-2 0,1 0,0 0,0 0,1 0,0 0,0 0,0 0,-1 0,1 0,-1 0,0 0,0 0,2 3,2 0,-1 0,0 0,-3-3,1 0,0 0,-1 0,1 0,-1 0,0 0,0 0,1 0,0 0,0 0,0-1,0 1,1 4,2-1,0 3,0 0,0 3,0-3,0 1,0-1,0-2,0-1,0 2,0-1,0-1,0 1,0-1,0 0,0 1,0 1,0 0,0-1,0-1,0 0,0 0,0 0,0 0,0 0,0 0</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294 704,'-4'0,"1"2,-1-1,0 0,1-1,0 1,0 0,0-1,-1 2,0-1,1 0,-2 0,2-1,-2 2,1-1,-2 1,3-1,0 0,-1 2,0-2,1 0,0 1,-1-1,1 1,0 1,-1-1,1 1,0-1,1 1,0 1,1-1,1 0,0 0,0 1,1-1,1 0,2 1,1-1,-1-2,-1 1,0-1,0 0,1 0,0-1,0 1,3 0,-2 0,14 0,-11 0,2-1,-1 0,1 0,-1 0,1 0,-2 0,2 0,-1 0,-1 0,2 0,0 0,-2 0,1 0,-1 0,1 0,-1 0,-2 0,2 0,-1 0,-1 0,1 0,-2-1,2 0,-2-1,-1 0,0 1,0-1,0 0,-1 0,0 0,2-2,-2 0,0 1,-1-1,0 0,0 1,-2-1,0 1,0 0,-1 0,-2 1,0 1,-2-1,2 2,-3-1,-2-1,0 1,-2 0,1 0,1 0,-2-2,0 2,-1 0,1-1,-1 0,1 1,-1-1,1 1,2 0,-2-1,1 0,1 1,1 0,1 1,1-1</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217 625,'-5'3,"2"-2,-1 1,0 1,1-1,-2 1,0-1,2 2,0-2,2 1,-1 1,0-1,1 0,1 1,0-1,0 2,0 0,0-2,1 0,0 0,1 0,1-1,-2 1,2 0,0 0,1 0,-1-1,2 1,-1-1,1 0,2-1,-1 1,2-1,-1 0,2 1,1-1,0-1,0 1,1-1,0 0,0 1,-1-1,1 2,-1-2,1 0,0-1,1 1,-4-2,2-1,-2 1,-1 0,0 1,0-3,-3 2,0 0,-1 0,0 0,1-1,-2 0,0 0,-1 0,-1 0,0 0,0-1,0-1,-1 2,-2-2,0 2,-1 0,1 1,-3-1,2 2,-1-1,-1 1,1 0,-1 1,0-1,-2 1,2 0,-2 0,0 0,0 0,0 0,-2 0,2 0,0 0,0 0,0 0,-1-1,3 1,-1-1,0 0,3 1,-3 0,2 0,0 0,0 0,2 0,-1 0,1 0,-2 0,2 0,0 0,0 0</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35 633,'0'3,"0"0,0 1,1 1,0-1,-1-1,1 2,0-2,-1 2,0-1,0 1,0 0,0-2,0 0,0 0,0 0,3-1,1-2,0 0,1 0,0 0,-2-1,1-1,0 2,-1-2,0 1,2-3,-2 2,-2-1</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1357 1296,'-1'5,"1"-2,-1 0,0 0,0 0,-1 3,0-3,0 1,0-1,-1 0,0 1,0 0,2-1,-3 2,2-2,-1 1,-1-1</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88 665,'-3'0,"0"0,2 3,-1 0,2 0,-1 1,1-1,0 0</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81 668,'0'4,"-1"-1,1 0,0 0,0 0,0 0,0 0,1 0,2-3,0-1,2-2,0 0,0 0,-2 2,0-2,-1 0</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138 658,'0'3,"-1"0,1 0,-2 1,1-1,1 0,0 0,0 0,0 0,4-3,-1-2,0 0,0 1,0-2,3-2</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160 669,'0'4,"-1"-1,0 0,-1 1,1-1,0 2,-1 0,1-2,-2 3,2-2,0-1,0 0,0 0,0 0,-1 1,0 1,1-2,0 0,-2-1,2 1,-2-1,0 0,0-2,0 0,0 0,0-1,0-1,0 1,1-3</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178 700,'0'3,"0"0,0 0,0 1,-1 0,1-1,0 0</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190 706,'2'3,"0"0,-1 0,1 0,1-2,0 0,0-1,0 0,1-1,-1 1,-1-3,1 1,0-1,0 0,-2 0,0 0</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229 696,'-4'-2,"-3"2,3 0,0 0,0 0,1 0,-1 0,1 1,-1 0,1 0,0 1,0 0,0 0,0 1</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543 655,'-1'13,"1"-9,0 0,0-1,1 1,2-2</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671 698,'-4'3,"0"0,0-1,1-1,0 1,-1 1,0-1,0 2,1-1,1 0,1 1,0-1,1 0,0 0,0 0,0 0,4-1,-1-2,0 1,2 0,0-1,0 0,3 1,0-1,2 0,-1 0,1 0,1 0,-1 1,1-1,-1 1,0-1,-2 0,0-1,0 1,-1-1,0-2,-2 2,0 0,-1 0,-1 0,2-2,-2 0,0 1,-3-1,0-1</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818 698,'-5'-3,"0"1,1 1,-1 0,-1 1,-1-1,0 1,4 0,-2 0,0 0,0 0,0 0,1 0,0 0,-4 0,5 0,-1 0,0 0,1 0,0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1105 55,'-3'0,"-2"0,1 0,0 0,-1 0,-1 0,0 0,1 0,-1 0,-3 1,-4 1,5 0,1-1,-2 1,1-1,0 2,-1-1,-1 2,2-2,-1 1,-6 0,7 0,-7 1,6 0,2 0,0-1,0 1,-3 2,4-1,3-2,-1 2,2-2,-1 1,-1 3,1 1,2 3,1-7,-1 1,1-2,0 0,0 0,0 1,0 0,1 2,0-1,5 4,-3-7,0 3,3-1,-2 2,2-1,2 1,8 6,-6-5,0-2,4 1,-1 0,2-1,-1 0,5 1,47 13,-40-12,-3 0,3 0,3 0,-3 0,3-2,-1 1,0-1,26 5,-5-3,-20-2,-5-1,-2-1,24 3,-28-3,37 4,-36-4,-3-1,16 1,-18-2,1 2,-1-2,28 2,-30-2,14-1,-15 0,12 0,-12 0,-2 0,-1 0,1 0,-1 0,-2-1,1 0,-2 0,1 0,-1-1,-2 1,1-1,-1-1,-3 0</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403 809,'3'1,"0"-1,0 0,0 0,1 0,1 0,-1 0,1-2,-1 1,1-1,-2 1,2-1,0 0,-1-1,-1 1,1-1,-1 0,-2 0,0-1,-1 1,1 0,-6-2,0 5,2 1,0 0,0 1,0-1,-2 1,1 0,1-1,-1 1,1 1,1 0,1 0,1 3,0-3,0 2,0-2,2 1,1-1,1-1,-1-1,1-1,-1 0,1 0,1 1,-1 0,-1 0,1-1,-1 0,0-1,0-1</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481 777,'4'0,"-1"0,1 3,0 0,-1-1,2 2,-1-1,0 1,-1-2,1 1,-1-1,1 1</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518 777,'-3'0,"0"1,0 2,2 0,-3 1,-7 13,10-14,-1 0</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225 868,'-3'1,"0"0,0 0,-1 1,1-1,-1 1,1-2,-2 3,1-1,0-1,1 0,0 2,0-2,0 2,1 1,1-1,0 0,0 0,1 1,0-1,0 3,0-3,0 1,0 0,3 1,-2-1,1 2,-1-3,1 2,-1-2,2 2,-1-2,2 0,-2 1,1-4,1 3,-1-2,2 1,-1-1,3 0,-2-1,2 0,-1 0,-1 0,0-1,2 0,1 0,1-1,-1 1,-1-1,3 0,5 0,-7 1,-2 1,1-2,0 1,0 0,-2 0,0 0,0 0,-1 0,0 0,2-2,-3 3,2-2,-2 1,0-1,-1-1,-1-2,0 2,0-1,0 1,-1 0,0 0,0 0,0 0,0 0,0-3,0 3,0-2,-1 1,-1 0,-1 2,0-2,-2 1,-1 2,2 0,1 0,-3-1,3 2,-4-1,4 0,-4 1,2 0,-6 0,-14 0,19 0,1 0,-2 0,2 0,0 0,0 0,2 0,-2 0</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62 881,'1'3,"3"1,-1 1,1-1,-2-1,2 1,-2-1,1 1,0 0,-1-1</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86 881,'-3'3,"0"0,1 0,-1 2,0-2,2 1,-2-1,2 0,-1 0,1 0</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119 841,'3'2,"-2"1,0 0,-1 0,1 0,0 1,-1-1,0 0,0 0,0 0,0 0,0 0,4-2,-3-4,2-1,0 0,-2 1,1 0,1-2,-2 1</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147 839,'0'4,"-1"1,0 0,1-2,0 0,0 0,-1 1,0 2,-1-1,1-2,-1 2,1-1,-1 0,0-1,0 0,-1 0,-1-2,1 0,0 0,-1-1,1-1,0-1</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274 1011,'3'0,"1"0,-1 1,-1 2,0 1,0-1,1 0,0-2,0-1,1-1,0-2,-1 0,1 0,0 0,-1 0,0-2,-2 2,3-1,-3 1,1 0,2-1</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325 1036,'0'3,"0"0,0 0,0 0,0 0,0 0,0 0,2 0,-1 0,2-1,-1 1,1 0,0-1,0 0,0-1,0 0,0-1,0 0,0 0,0 0,4-3</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1495 207,'0'3,"-3"0,-1-2,0 1,-1 0,-7 1,3 0,2-1,-1 0,-1 1,-1-1,2 1,0-1,-1 2,1-2,-2-1,3 3,-2-2,2 2,2-1,-3 2,4-3,0 2,2 0,2-1,0 0,0 0,0 1,0 0,1-1,0 1,0-1,4 2,-2-1,2 2,-1-2,3 0,0 1,2 0,23 6,-3-4,-11-3,5 1,-2-2,4 0,-1-1,3 1,-3-1,3 0,0-1,-4-1,0 0,0 0,19 1,-25-2,-1 0,-1-2,11-4,-14 4,-2-1,-2-1,0 0,-4 1,4-6,-6 4,0-1,0 2,-1 0,-1-2,1 2,-1-2,0 3,0-3,0 2,0 0,0 0,0 1,-2-1,0 0,-1-1,0 2,0-2,0 2,0 0,0 0,-1 0,-1-1,0 1,-1 1,-1 0,0 1,-3-1,0 1,-1-1,-2 0,0 2,0 0,-3 1,2 0,-6 0,3 0,-2 0,-4 0,-20 0,23 0,0 0,-23 0,26 0,1 2,1-1,2 1,2 0,0 0,2 1,-1-1,3 1,2-1,-1 1,0 1,3-1,-1 1,2 0,1-1</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339 1147,'3'2,"1"2,0 0,1 0,-2-1,1 0,-1 0,0 0,1-2,-1 0,1 1,-1-1,0-3,0 1,0-3,-1 1,2 0,-2-1,1-1,-1 1,1 1</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351 1221,'4'4,"-1"-1,0 0,0 1,1-2,-2 1,1-2,0 0,0 0,0 1,1-2,-1-2,0-1,-1 0,2 0,-2 0,3 0,1-1,-3 2,0-1</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359 1302,'0'3,"0"1,0 0,0 0,0 0,2-1,-1 0,0 0,0 0,0 1,1 0,0 0,0 0,1 0,0 1,-2-2,2 0,-1 0,1-1,0-2,1 0,-1-3,0-1,1 2,-1 0,1-1,-2 0,3-3,-3 3,1 0,-2-1,1 1,0 0,2 0</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396 1418,'0'4,"0"-1,0 1,1-1,1 0,1-1,0 0,0-1,0 0,2 0,-2-1,4 0,-2 0,0 0,0 0,-1-2,-1 1,0-1,1 1,0 1,12-12,-12 10,-1 0,1-1,0 0,1-1,-2 1,0-1,-1 1</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514 264,'2'0</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240 336,'1'-3</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519 739,'3'1,"0"-1,2 0,1 0,-3 0,0 0,0 0,1 0,1 0,0 0,2 0,-4 0,1 0,0 0,-1 0,1 0,1 0,-2 0,1 0,-1 0,2 0,-1 0,1 0,-2 0,2 0,-2 0,13 0,-11 0,-2 0,2 0,-1 0,1 0,-2 0,2 0,0 0,0 0,0 0,-2 0,6 0,-6 0,2 0,5 0,-6 0,2 0,-1 0,0 0,0 0,-2 0,2 0,0 0,0 0,0 0,-2 1,2-1,0 0,-1 0,1 0,-2 0,33 0,-31 0,-1 0,0 0,1 0,4 0,-6 0,1 0,-1 0,2 0,-1 0,1 0,-2 0,2 0,-1 0,-1 0,1 0,-1 0,2 0,-1 0,-1 0,1 0,3 0,-2 0,-2 0,2 0,-1 0,-1 0,2 0,-1 0,1 0,0 0,-1 0,0 0,1 0,0 0,0 0,0 0,0 0,0 0,0 0,0 0,-2 0,2 0,0 0,-2 0,2 0,-1 0,1 0,-2 0,2 0,-1 0,0 0,1 0,0 0,0 0,-1 1,1-1,0 1,0-1,0 0,0 0,-2 0,2 0,0 0,0 0,0 0,0 0,0 0,0 0,0 0,0 0,0 0,0 0,5 0,-5 0,0 0,0 0,-2 0,1 0,0 0,0 0,1 0,0 0,0 0,0 0,-2 0,2 0,0 0,0 0,-1 0,1-1,-2 1,1 0,0 0,0 0,0 0,0-1,-1 1,0 0,0 0,1 0,-1 0,1 0,0 0,-1 0,1 0,-1 0,1 0,0 0,2 0,0 0,0 0,-3-1,0 1,0-1,0 0,0 1,0 0,3 0,-3-1,0 1,0-1,0 1,1-1,0 0,2 1,-2 0,2 0,-3 0,1 0,-1 0,0 0,1-1,-1 1,0 0,3-1,-3 1,2-1,-1 0,-1 1,0 0,1 0,0 0,0 0,-1 0,1 0,-1 0,0 0,0 0,0-1,0 1,0-1,0 0,0-1,0 0,-1-1,0 0,-1 0,0 0,-1 0,2-1,-1 0,-1 1,1 0,-1 0,0 0,0 0,0 0,-1 0,-3-2,2 2,-1 1,-1-1,-1 2,2 0,-2 0,0 0,0 0,2 1,-1-1,-1 0,2 0,0 0,-3 0,0 0,3 1,0 0,-1-1,0-1,1 1,0 0,0 0,-1 0,-2 0,3 1,0 0,-1 0,1-1,-2 1,1 0,-1 0,2 0,-1 0,1 0,-2 0,1 0,-1 0,2 0,-2 0,1 0,1 0,-2 0,0 0,2 0,-1 0,-1 0,2 0,-2 0,0 0,0 0,0 0,0 0,1 0,0 0,0 0,-1 0,0 0,2 0,-2 0,1 0,0 0,-1 0,1 0,-1 0,0 0,0 0,0 0,0 0,1 0,0 0,-1 0,0 0,0 0,0 0,2 0,-2 0,1 0,0 0,0 0,0 0,1 0,-2 0,0 0,1 0,0 0,-1 0,1 0,-1 0,2 0,-1 0,-1-1,2 1,-1 0,-1 0,2 0,-1 0,0 0,1 0,-2 0,2 0,-1 0,-1 0,2 0,-1 0,0 0,0 0,-1 0,1 0,-1 0,-2 0,4 0,-1 0,-1-1,1 1,1-1,-1 1,1 0,-1 0,0 0,1 0,-1 0,1 0,0 0,0 0,0 0,0 0,0 0,0 0,-2 0,2 0,0 0,0 0,0 0,0 0,0 0,0 0,-1 0,-2 0,3 0,0 0,0 0,0 0,0 0,-3 0,1 0,1 0,0 0,-1 0,2 0,0 0,-2 0,2 0,0 0,0 0,-1 0,1 1,0 1,-1 0,0 3,1-4,0 1,0 1,3 0,-3 0,3 0,0 0,-1 1,0-1,1 0,-1 1,1-1,0 0,-1 0,1 0,-1 0,1 0,0 0,0 0,-2 1,2-1,-1 0,1 1,-1-1,1 0,-2 0,2 0,-1 0</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733 1036,'3'0,"0"0,0-1,1 0,-1 0,1 1,0 0,-1 0,3 0,-3 0,2 0,-1 0,2 0,-2-1,-1 1,1-1,-1 1,13-1,-12 1,-1 0,1 0,1 0,-2 0,2 0,-1 0,0 0,0 0,-1 0,1 0,0-1,1 1,1-1,-2 1,-1-1,7 0,-6 1,3-2,-3 2,-1 0,0-1,0 1,1 0,0 0,-1-1,1 1,0-1,-1 0,0 1,1-1,2 0,-3 1,2 0,-1-1,-1 1,0-1,1 0,-1 1,1-1,0 1,3-1,-3 0,-1 1,1 0,0 0,-1 0,1 0,-1 0,1 0,0 0,-1 0,1 0,-1 0,1 0,0 0,-1 0,1 0,-1 0,2 0,7 0,-8 0,0 0,0 0,1 0,-2 0,2 0,0 0,0 0,0 0,0 0,0 0,0 0,-2 0,11 0,26 0,-30 0,-6 0,1 0,10 0,-5 0,-6 0,2 0,-1 0,6 0,-6 0,2 0,-1 0,-1 0,0 0,0 0,0 0,2 0,-3 0,1 0,0 0,0 0,0 0,0 0,0 0,0 0,2 0,-2 0,0 0,-1 0,3 0,-2 0,1 0,1 0,-2 0,0 0,0 0,0 0,1 0,-1 0,0 0,0 0,0 0,0 0,0 0,0 0,0 0,0 0,-2 0,2 0,0 0,4 0,-6 0,2 0,-2 0,2 0,5 0,-3 0,-2 0,1 0,-1 0,2 0,-1 0,1 0,-1 0,1 0,1 0,-2 0,2 0,0 0,0 0,0 0,1 0,-1 0,0 0,0 0,6 0,-6 0,0 0,-1 0,0 0,-1 0,2 0,-1 0,1 0,-2 0,1 0,-1 0,1 0,-1 0,9 0,-9 0,1 0,1 0,-3 0,1 0,1 0,-2 0,1 0,1 0,-1 0,-1 0,0 0,2 0,-2 0,0 0,0 0,0 0,-1 0,3 0,-2 0,0 0,0 0,0 0,-2 0,2 0,0 0,0 0,0 0,0 0,0 0,0 0,-2 0,2 0,-1 0,-1 0,1 0,0 0,2 0,-3 0,1 0,2 0,-2 0,1 0,-1 0,-1-1,1 0,-1 1</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365 1122,'3'0,"0"0,1-1,1 1,0-1,1 0,0 1,-1-1,2 1,-1 0,1 0,-1 0,-1 0,0 0,2 0,-2 0,0 0,-2 0,1 0,3 0,-3 0,-1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965 557,'1'0,"1"0,0-1,0 1,0 0,1 0,0-1,0 1,6-1,-1 1,3-1,2 1,-5 0,35 0,-30 0,-2 0,0 0,2 0,-2 0,2 0,0 0,1 0,0 0,13 0,-14 0,1 0,1 0,12 0,-15 0,1 0,-2 0,2 0,-2 0,12 0,-12 0,0 0,0 0,-1 0,-2 0,-2 0,7 0,-8 0,5 0,-7 0,-2 0,1 0,0 0,-1 0,0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604 892,'-4'2,"-1"-1,-1 1,2 0,-1 2,-1-1,-1 0,1 2,-1-1,0-1,0 2,0-2,1 2,-1 0,1-1,0 2,2 0,1-2,-2 2,3-2,-1 2,2-3,0 3,0-3,0 0,0 0,1 0,0 1,0 1,0-1,0 0,1 1,1-1,1 1,1-1,-1 0,3-1,0 1,-1-2,2 0,0 1,1-1,2 0,0 0,1-1,1-1,1 1,1-1,0 0,2 0,0 2,-2-2,2 1,-3-1,0 0,-4 0,1 0,-3 0,-4 0,0-1,0 0,-1-2,-2 0,0-1,0-2,0-1,-2 1,0-3,0 4,-1-1,-1 0,2 0,-2-2,1 3,0-1,-1 2,1-2,0 2,-1 0,-2-2,0 3,1-1,-1 2,2 1,-1-1,0 0,-1 1,3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1262 287,'1'0,"0"0,1 0,1 0,0 0,-2 0,2 0,3 0,-4 0,2 0,-1 0,0 0,0 0,3 0,2 0,0 0,0 0,0 0,-1 0,17 0,-15 0,11 0,-11 0,3 0,-1 0,-2 0,3 0,-1 0,0 0,-1 0,1 0,10 0,26 0,-35 0,-1 0,0 0,-1 0,-1 0,2 0,-1 0,0 0,-2 0,9 0,-7 0,0 0,-2 0,1 0,-1 0,7 0,-7 0,-1 0,-1 0,2 0,0 0,-1 0,1 0,-2 0,1 0,6 0,-8 0,0 0,1 0,1 0,-1 0,1 0,-1 0,1 0,-2 0,1 0,-1 0,0 0,0 0,0 0,0 0,0 0,-1 0,0 0,0 0,0 0,0 0,0 0,0 0,-2 0,2 0,-1 0,0 0,-1 0,1 0,-1 0,-1 0,1 0,-1 0,1 0,-1 0,0 0,0 0,0 0,0 0,0 0,0 0,0 0,0 0,0 0,0 0,0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665 790,'3'-2,"5"0,-5 1,2-1,-2 1,2 0,1 0,-2 0,3 1,16-2,-18 2,3 0,-3 0,11-2,-13 2,11 0,-11-1,7 1,-7 0,2 0,0 0,-2 0,4 0,-4 0,1 0,-1 0,0 0,1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316 358,'-4'0,"0"0,-3 1,3-1,-1 3,-1-2,3 0,-3 0,2 1,-7 2,7-2,-2 4,3-4,2 1,0 1,2 8,0-9,2 0,0 0,0-2,0 1,0 0,0 0,6 0,1 1,3-1,3-1,-3 2,18 1,-11-1,-2 0,7 0,21 3,-25-3,4 1,-1-3,-3 2,18 0,-23-1,-4-2,1 0,-2 0,-1 0,0 0,-4 0,1-1,-2 0,-2 0,-2-2,0-1,-1-1,-1-1,-3 2,2 1,-1 0,-1 0,1 0,0 0,-7-3,3 1,0 2,-2-2,1 1,-1 0,-1-1,-2 1,2 2,-1-2,-2 0,-2 0,2 1,0 1,-2-1,3 2,-3-2,2 1,-1 0,1 1,1 0,0 1,0 0,-8 0,10 0,2 0,0 0,1 0,1 0,-1 0,-3 0,5 1,0 1,1-1,0 1,-2 0,3-1,0 0,0 0,-2 1,0-1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363 480,'-4'-1,"-1"1,-1 0,0 0,0 0,-2 0,0 0,-10 3,9-1,1-1,0 2,1-1,-2 2,2-2,-4 3,7-3,-1 4,2-3,-1 3,3-3,0 1,1-1,-1 0,1 1,0 0,0-1,1 1,5 1,-3-2,1 1,0-1,2 1,8 3,-7-5,3 1,0-2,0 0,1 0,2 1,16 0,-13-2,3 0,4 0,-3 0,4 2,-4-2,-1 0,4 0,-3 0,18-1,-20 1,11-2,-18-1,-1 1,-3 1,0-3,-3 2,-1-1,-1-1,-2-4,-3 3,-1 0,0 1,-2-1,-1 1,-1 1,-1-1,-1 0,-2 0,1 1,-2-1,-2 0,1 1,-1 0,0 1,1-1,1 0,0 2,-13-1,17 2,-3 0,4 0,-1-2,2 2,0-1,2 1,0 0,2 0,0 1,0 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402 717,'3'-2,"1"1,0 0,2 1,-3 0,3-1,2 1,0-1,0 0,-2 0,10 1,-11 0,0 0,6 0,-6 0,0 0,7 0,-7 0,6 0,-7 0,0 0,4 0,-5 0,1 0,-1 0,2 0,-2 0,8 0,-4 0,-4 0,1 0,-1 0,0 0,3 0,-1 0,-1 0,-1 0,4 0,-1 0,-3 0,1 0,-1 0,1 0,1 0,0 0,-2 0,3 0,1 1,-4 0,3-1,-3 0,0 0,1 0,-1 0,1 0,-1 0,1 1,-1-1,0 0,5 1,-1 0,-4-1,1 0,1 1,1-1,-2 0,-1 0,2 0,2 0,-4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831 832,'5'0,"-2"0,1 0,0 0,-1 0,0 0,1 0,-1 0,1 0,1 0,0 0,-2 0,0 0,3 0,-2 0,1 0,0 0,1 0,-2 0,1 0,-2 0,2 0,-2 0,2 0,7 0,-7 0,4 1,-6 0,1-1,3 0,-3 0,3 0,-3 0,4 1,-5-1,0 0,2 0,0 0,0 0,-2 0,0 0,0 0,1 0,0 0,-1 0,3 0,2 0,-5 0,1 0,-1 0,1 0,0 0,0 0,-1 0,2 0,-1 0,1 0,0 0,1 0,-1 0,0 0,2 0,-3 0,0 0,0 0,0 0,-1 0,0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991 918,'0'3,"0"0,0 2,0-1,0 0,-1-1,1 0,-1 0,0 1,0 0,0-1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1001 908,'3'-1,"0"1,0 2,0 0,0-1,-1 2,-2 0,-1 1,-5-1,2-2,1 0,0 1,0 0,6-2,0 0,0 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998 944,'2'0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1055 895,'3'0,"-1"3,-2 2,0-1,0-1,-2 0,-2 0,2 0,-2-2,2 2,-1-2,0 1,-1 0,8-1,-1-1,0 1,-1 3,-2-1,-1 0,-3-2,1 1,0-1,0-1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557 1172,'-4'0,"-2"1,3-1,0 1,-1 1,0 0,0 1,1 0,-1 0,1 0,0 0,1 1,-2 2,4-3,-1 0,0 1,1-1,0 0,0 0,0 0,0 0,2 1,1-1,4 3,-3-2,3 0,-1-1,1 1,2 0,-1-2,2 0,0 1,1-2,-1 2,3-3,-2 1,2 0,1-1,1 0,-1 0,2 0,0 0,0 0,-2 0,2 0,-3 0,-1 0,-2 0,0-1,-3-2,-1 0,-2 0,-2 0,2-2,-4 1,1 1,-1-1,1-1,-1 0,0-1,0 0,-2 1,-1-2,1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1067 906,'0'4,"0"0,0 2,0-1,0-1,0 2,0-3,0 0,0 0,0 0,0 0,0 3,0-2,5-2,-1-2,-1-1,0-1,2-1,-1 1,-2-2,3-1,-3 2,-1 0,-1-1,0 1,0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1078 917,'-4'0,"0"4,3-1,-1 1,1-1,-1 1,1-1,-2 3,2-1,0 4,-1-2,2-4,-1 0,1 4,0-4,-1 0,1 0,0-7,1 0,1-1,-1 1,3-3,0 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1100 891,'3'0,"0"3,-1 0,0 1,-2 1,1-2,0 0,0 1,2 2,-1-3,-1 1,0 1,2-2,-1 0,-1-6,-1-2</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1119 882,'-1'3,"-1"1,1 3,0-4,1 0,-2 1,0-1,-2 3,1-2,2-1,-3 2,2-1,0 0,1-1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1138 878,'1'4,"-1"0,0-1,0 0,0 5,0-3,0 0,0 2,-2 3,2-7,-1 1,0 0,1-1,-1 0,1 0,0 0,0 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1148 913,'0'5,"0"0,0-1,0-1,0 2,0-1,0-1,0 0,3-1,-1-6,-1 1,1-3,-1 3,0 0,-1 0,1-3,-1 3,0-1,0 1,-3 1,-1 2,0 0,1 1,0 2,-1 0,0 1,-1 2,5-3,2-6</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1167 865,'3'-1,"0"-1,0 2,0 0,1 0,-1 0,0 0,-2 3,-1 0,0 0,-2 1,-1-2,0 0,0 0,0-1,0 1,6 2,-2-1,0 0,-1 0,0 1,0-1,-1 0,-2-1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337 846,'-10'4,"-4"1,-2-1,10-2,1-1,0 2,1-1,-2 0,3 0,0 0,0 0,0 1,0-1,0 1,1 1,1-1,1 4,0 0,0-3,3 3,0-3,1-1,6 5,-3-5,2 1,1 0,2-2,1 1,1 1,4-1,72 11,-68-11,-2-2,5 3,-8-3,24 3,-23-2,14-1,-19-1,9 0,-12 0,3-4,-9 2,-1 0,0-3,-1 0,-1-6,-1 5,0 2,-1 1,-1-3,-1 2,-3-2,-4-2,4 5,-9-3,6 2,-2 2,1-1,-3 1,0-1,-3 2,0-2,-2 0,-1 1,1-1,0 0,-1 0,1 0,2 2,0 0,3-1,-9 2,12 0,-5 0,10 0,2 0,-3 0,3 3,3 2,0-2,0 1,0-1,0 1,0-1,0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420 962,'-3'0,"-5"2,1-2,0 2,1-1,2 0,-3 0,4 0,-1 1,1-2,0 3,0-2,0 2,2 0,1 0,0 0,0 2,0 0,0 1,0-2,0-1,0 2,0-2,0 2,0-2,1 0,0 0,1 0,0 0,-1 0,0 0,4 2,-2-4,1 1,0 0,1 1,1-1,-1-1,2 0,-1 0,2-1,1 1,-1-1,1 0,3 0,-1 0,0 0,0 0,0 0,-1 0,1 0,-1 0,0-1,0-1,3-2,-7 2,-2 0,-1-1,0 0,-2-1,-1 1,-1 0,-1 0,0 0,0 0,0 0,-3-1,3 1,-3-1,1 0,-2-1,2 1,0 1,-2-1,-1 2,0-2,0 2,-10-3,9 3,-1 1,1 1,-15-4,16 3,1 0,-1 0,0 0,2 0,0 1,2 0,-5 0,5 0,0 0,-1 0,1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842 963,'4'0,"-1"0,1 0,0 0,1 0,4 0,-6 0,0 0,8 0,-4 0,-1 0,2 0,-4 0,1 0,0 0,0 0,0 0,0 0,0 0,0 0,0 0,0 0,0 0,0 0,0 0,0 0,4 0,-4 0,-1 0,1 0,0 0,0 0,-2 0,1 0,1 0,-2 0,1 0,1 0,2 0,-4 0,1 0,0 0,0 0,0 0,1 0,0 0,0 0,0 0,0 0,0 0,0 0,-1 0,3 0,-2 0,13 0,-13 0,1 0,-1 0,0 0,0 0,0 0,0 0,0 0,7 0,1 0,-9 0,1 0,3 0,-4 0,0 0,1 0,0 0,0 0,0 0,0 0,0 0,0 0,2 0,-2 0,0 0,1 0,1 0,-3 0,3 0,-2 0,1 0,1 0,-1 0,1 0,-2 0,1 0,1 0,12 0,-12 0,0 0,-1 0,1 0,1 0,-2 0,1 0,1 0,-2 0,1 0,-1 0,1 0,-1 0,1 0,-1 0,-1 0,0 0,0 0,0 0,-1 0,0 0,0 0,6 0,-6 0,0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549 1299,'-7'0,"-1"0,2 0,-2 0,1 0,0 1,0 1,2 1,-1-1,1 1,1-1,-1 2,1 0,-1 4,2-2,3-2,0 2,0-3,0 0,0 1,4 2,-1-3,1 1,2 1,1 0,0-2,2 2,1 0,2-1,1 1,0-1,0-1,2 1,-1-1,2-2,-1 2,-1-2,1-1,1 1,-1-1,0 0,1 0,-2 0,0 0,-1 0,-2-1,-2-2,-1 1,-1 0,-1-1,-2 1,0 0,-2-1,0 0,-2 0,0 0,0 0,0 0,-1-1,-1-1,-1 1,-1 0,-1-1,1 1,-2-2,-2-1,3 1,-3-2,2 2,-1 1,0-1,0 3,-2-1,0 0,3 3,-3-1,1-1,0 3,-2-2,2 2,-30-1,32 1,-1 0,1 0,-1 0,1 0,1 0,0 0,0 0,1 1,0 1,1-1</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367 1122,'-3'0,"-2"1,2-1,0 1,0-1,-5 0,5 1,-3 0,3 0,0 0,-3 1,2 0,0-1,0 1,1-1,-1 0,0-1,1 1,-1 1,0-1,0 1,1-1,-3 2,2-1,-1 0,2 0,0-1,0 3,3-1,-3 1,2 0,1-1,-1 1,1-1,0 0,0 1,0-1,0 0,0 0,0 0,0 0,3 1,1-2,-1 0,1 0,-1-1,1 0,2 0,1 0,1-1,0 2,2-1,-2-1,0 1,2-1,0 0,-2 0,1 1,0 0,-1 1,0-2,-1 1,1-1,-2 0,-1 0,2 0,-1 0,1 0,-1 0,1 0,-1 0,1 0,-1 0,-1 0,2 0,-1 0,1 0,0-2,-1 1,1 0,1 0,-1 0,0 0,1-2,9 0,8 0,-18 1,1 1,0-2,-1 2,-1 1,13-4,-13 2,0 1,0-2,-1 2,0 0,1 0,3-2,-6 2,5-3,-5 3,2-2,-1 0,-1 1,0-2,1 1,-2 0,-2 0,0 0,0 0,0 0,0-2,-3 1,-1 1,-9-3,4 4,-1 1,0-1,-9 1,8 0,-12-2,12 2,-1-1,-1 0,2 1,-2 0,2 0,-2-1,2 2,-1-2,1 2,1-1,1 1,1 0,-1 0,1 0,0 0,2 0,-1 0,1 0,1 0,0 0,-2 0,4 0,-6 0,6 0,-2 0,2 0,-1 1,-2 0,3 0,-1 1,1-1,0 0,0 0,0 1,1 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956 1220,'6'0,"-1"0,7 0,-7 0,-1 0,3 0,11 0,-13 0,1 0,2 0,-1 0,1 0,-1 0,1 0,-2 0,2 0,0 0,-1 0,17 0,-16 0,2 0,-2 0,0 0,1 0,0 0,-1 0,0 0,11 0,7 0,-17 0,-1 0,2 0,-2 0,0 0,0 0,0 0,0 0,15 0,-15 0,-1 0,1 0,0 0,-2 0,2 0,-1 0,-1 0,15 0,-14 0,12 3,-14-3,1 1,-1-1,2 0,-2 0,0 0,1 0,4 0,-5 0,-1 0,0 0,3 0,-2 0,0 0,0 0,0 0,0 0,1 1,1 0,0 0,-2-1,1 0,-1 0,2 0,-2 1,2 0,-2-1,1 1,1-1,-2 0,1 0,1 0,-1 0,1 0,-1 0,1 0,-1 0,2 0,-1 0,4 0,-4 0,0 2,-2-1,1-1,6 1,-7-1,2 0,-2 1,1-1,-1 0,0 0,0 0,0 0,-1 0,0 0,0 0,0 0,-1 0,2 0,-1 0,-1 0,2 0,-1 0,-1 1,5 0,-5-1,0 0,2 0,4 0,-5 0,0 0,0 0,-1 0,1-1,-1 1,0-1,0 1,0 0,1 0,1 0,0 0,-2 0,1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708 595,'0'-3,"3"-1,1 2,1 0,2 1,0-1,1 1,2-2,0 2,2-2,-1 1,0 1,1-1,1 1,-3-2,1 3,-1-1,-1 0,1 0,-2 0,-1 1,0-2,-2 2,1 0,-3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166 1555,'2'0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806 462,'3'0,"0"0,1 0,0 0,2 0,0-2,-3 0,4 0,3-1,3 1,0-1,-3 1,2 0,-1 1,0 0,2 0,0-1,0 1,0 0,1 1,-1 0,1 0,1 0,0 0,0 0,2 0,-1 0,0 0,1 0,-1-2,-1 1,1 0,-2-1,1 1,-1-2,-1 3,1-1,-1 0,2 1,-3 0,1 0,0-1,0 1,-2-2,0 1,-1 1,0 0,-1 0,-1 0,2 0,-2 0,-1 0,-1 0,-1 0,-1 0,-1 0,0 0,1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1072 632,'0'4,"0"0,0 0,0 0,0 0,0 1,0-1,1 2,0-1,0-2,3 2,-3-1,2 0,-1-1,1 1,0-1,2 2,0-1,1-1,1 0,0 0,-2-2,1 2,2-2,-3 0,3 0,-1-1,0 0,1-1,2-1,-2 1,2-1,0 1,-2-2,2 1,-1-1,-1 0,-1-1,0 0,0 0,-1 0,0 0,-2-2,1 2,-1-2,0 0,0 0,-2 2,2-1,-2 1,-1 0,0 0,-1 1,0-2,1 1,-1-1,0 0,0 2,0-2,0 1,0 0,-2-1,0 2,-1 0,0-2,-1 1,-1 1,1-1,0 0,-2 1,1 1,-2 1,-1 0,0-1,-1 1,0 1,1 0,-2 0,0 0,1 0,-1 0,2 0,0 0,-2 0,2 0,0 0,2 0,-1 0,0 1,-1 3,1 0,0-2,0 2,0-1,-1 1,3-1,-2 2,1-1,2 1,-2-1,1 1,1-1,0 0,0 2,1-2,0 0,-6 16,6-9,3-7,0-1,0 0,0 0,0 0,0 0,0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912 746,'-7'0,"3"0,0 1,1 1,-1 0,-2 1,2-1,-2 2,2-1,-1 0,-1 2,2-2,-2 1,2 1,-13 16,14-17,-1 2,2-2,0 0,0 0,1 1,0-1,1-1,0 1,0-1,0 1,0 0,0-1,0 0,1 1,3 2,-2-3,0 0,0 0,2-1,0 2,0-2,2 0,-2 0,2-2,1 1,0 0,2-1,1 1,1 0,1-1,0 0,3 0,-1 0,0 0,2-1,-1 0,-1-2,1-1,0 1,-1-2,-2 2,1-1,-1 1,-2-1,-2-1,1 0,-3 0,0 1,-2-1,-2 0,0 1,-1 0,0 0,-1-1,1 2,-1-2,0-2,0 3,-2-2,-1 1,1-2,0 0,-2 1,0-1,-1 1,2 1,-2-1,0 0,1 3,-2-2,1 1,-2 0,0 2,0 0,0-1,-1 2,-2-1,0 0,2 1,-2 0,2 0,-2 0,2 1,-2 0,0 0,1 0,-2 0,1 0,0 0,1 0,2 0,0 0,1 1,-1 1,0 1,-1-1,2 0,-1 2,0 0,0 0,1-1,1 0,-1 0,2 1,0-1,-1 0,3 0,-3 0,0 2,3-2,0 1,-1 0,0-1,2 0,0 0,0 0,1 0,-1 1,1-1,-1 0,0 1,1-1,0 0,0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797 867,'-3'0,"-1"0,1 1,0 0,1 2,-1 0,2 0,-1 4,1 0,1-4,0 0,0 0,0 0,3-2,1-2,-1 0,3-2,-3 1,0 1,0 0,1-1,-1 1,0-1,0 0,2-1,-3 0,-1 0,1 0,-2 0,0 0,0 0,-1-1,-1 1,-2 0,1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870 863,'-3'3,"-1"3,2-3,-1 1,1-1,0 1,0 0,1 0,1 1,0-2,0 0,0 0,0 0,3 0,1-3,-1 0,1 0,0 0,2 0,-3 0,1-1,-1-1,0-1,-2 0,-1 0,0-2,0 2,0-3,0 1,0 2,-1-1,0 1,-2-2,1 2,0-1,-1 1,0 1,0-1,0 2,0 0,0 1,0 0,-1 0,-3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935 864,'-3'1,"1"2,0 0,0 0,-1 2,1-1,-1 0,3-1,-1 7,1-7,0 2,0-1,0-1,0 1,3-1,0-1,1-2,-1 0,2 0,0 0,0 0,-1 0,2-3,-3 1,0 0,2-1,-2-2,1 2,-3 0,0-1,0 0,-1 1,0 0,0 0,0-1,-3 0,0 3,-1-1,0 1,1 0,-2 1,0 0,2 0,-2-1,0 0,2 1,-1-1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501 1424,'-3'2,"-1"0,1 0,0 0,0 1,-6 0,0 2,1-1,-1 1,6-1,-1 0,2 0,-1 1,0 0,3-1,0 1,0-2,0 2,0-1,0 0,0 0,2 1,0 1,1 0,2-1,-1 1,3 1,0 0,9 8,-4-9,0 2,1 0,2-1,0 1,3-6,0-2,-1 0,3 0,3 0,0 0,-4 0,0 0,0 0,-3 0,0 0,-2 0,2 0,-2 0,2 0,-1 0,-2-1,-1 0,-2-1,-1-3,-2 0,-1-1,-1 0,-3 1,0-2,1 0,-2 0,0 0,0-1,-1 2,0-2,0-1,0 3,-3-3,1 1,0-1,-1 1,1 1,-2 0,1 1,0 1,-1-1,0 2,0 0,-2-1,0 2,-1 0,0 0,-1 0,-2 2,0 0,-3 1,1-1,-1-1,-2 1,1 1,0 0,-1 0,-1 0,2 0,0 0,1 0,0 0,2 0,1 1,0 1,2 1,1 0,3-1,0 0,0 0,1-1,0 1,0 0,0 0,0 0,0 2,0-2,0 1,0-1,0 0,-1 2,1-3,-2 2,1-1,-2 1,3-2,-1 1,-1-1,2 0,0 1</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1033 874,'-4'2,"3"1,-1 0,1 1,0-1,-1 1,0 0,1 0,1-1,0 0,0 1,0 0,0-1,0 0,0 1,3-2,0-2,1 0,0 0,0 0,0 0,0 0,0 0,-1 0,2-1,-2 0,0-2,0-1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891 1011,'-4'0,"0"1,0 1,-1 0,1 0,1 0,0 0,-4 2,4-1,-4-1,0 3,1-2,1 2,3-1,1-1,-1 3,1-1,0 0,-1 0,2 0,0 0,0 0,0 0,0-1,1 1,1-1,0-1,0 1,1-2,0 1,-1 0,3 1,-1-1,0 1,2-2,-1 0,0 0,2-2,0 1,-1 0,2-1,1 0,-1 0,-2 0,2 0,1-1,-1-1,15-9,6-18,-27 24,-1 0,0-2,0 1,-1 1,1-2,-1 0,0 1,-2 0,-1 1,0-1,0 1,-2-3,0 3,-5-3,5 5,-1 0,-1 1,-1 0,0 0,-1 1,0 0,-1 0,0 0,0-1,1 2,-1 0,2 0,-2 0,4 0,-2 0,1 0,1 0,1 0,-2 0,4 0,-2 0,1 0,-1 4,2-2,1 1,-1 1,3 0,-1-1,1 0,0 0,0 0,0 0,0 1,0 2,0-3,0 1,1 0,0-1,0 0,-1 0,2 2,-1-2,1 0,0 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805 1055,'-7'2,"2"2,-2-1,3 1,-2 0,0 1,3 0,-2 1,2 0,-1 2,2 1,-1 1,1-2,2 2,-1 6,1-8,0 0,0 0,2 1,1-1,2 2,1-1,2 2,1 1,0-2,2 1,1-3,1 0,0-3,2 0,1-1,0-2,0-1,0-1,2 0,-1 0,2 0,0-3,-3 0,-1-1,-1 0,-1-1,-1-2,-3 2,0-2,-4 1,-1-1,-1-3,-2 2,0-2,-1 2,0-2,0 3,-2-1,-3 1,-1 1,0 0,-1 1,-2-1,0 1,-4 0,0-1,-2 4,-3-1,0 0,-4 0,2 2,2 1,2 0,2 0,0 0,-1 0,1 2,1 1,0 1,3-1,-2 0,2 2,3-1,-2 0,3 0,1 1,0-1,1 2,0 0,2-1,0 2,1-3,0 1,1 1,0-2,0-1,0 1,0 2,0-3,1 1,-1-1,0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1170 812,'-7'1,"4"0,-1 0,0 0,1 0,-1 0,0 0,0 0,-7 3,6-3,1 1,-1-1,1 0,-3 1,3 0,0-1,0-1,-2 3,2-2,-3 1,3-1,0 2,0-1,1 0,0 0,2 1,1 1,0-1,0 0,0 1,0 0,0-1,1 0,2 0,1 1,-1-2,0 1,0-2,2 1,-1-2,1 1,-1 0,2-1,0 0,0 0,2 0,0 0,4 0,-6 0,1 0,0 1,-1-1,2 1,1-1,-3 0,2 0,0 0,0 0,0 0,0 0,0 0,1 1,0-1,-1 0,2 0,-2 0,0 0,0 0,0 0,0 0,0 0,1 0,-1 0,0 0,0 0,0 0,-2 0,1 0,-1 0,1 0,-1 0,-1 0,0 0,0 0,0 0,0 0,2 0,-3 0,3-2,-1 1,0 0,2-2,-5 2,1 1,-1-2,0 1,1 0,-1 0,3-1,-1 2,-1 0,-1-2,1 1,-1 0,0 1,-1-3,0 0,0 0,-1 0,0 0,-1 0,0 0,0 0,0 0,-1 0,-2 1,-4-2,1 1,3 2,-1-1,1 1,-2 0,0 0,1 0,-3 0,2 1,-2-1,0 0,1 1,1-1,0 1,0 0,-7-2,5 1,1 1,-1-1,0 1,1 0,-1 0,3 0,-3 0,2 0,1 0,0 0,1 0,0 0,-2 0,2 0,0 0,0 0,0 1,0 0,0 0,0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1649 950,'-3'2,"0"-1,0 2,1 0,0 1,-1-2,1 1,-3 1,4 0,0 2,1-3,0 0,0 1,0 0,0 0,1-1,2-1,-1 1,0 0,2 1,-1 0,2-3,0 1,1 0,-1 0,0-1,0-1,1 1,7 0,-9-1,0 0,1 0,-1 0,1 0,0 0,-1 0,0 0,2-1,-1 1,1 0,-1-1,0 1,1-3,-1 2,-1 0,1-1,-1 1,0-1,-1 1,1-1,-1 1,1-1,-1 0,0-1,-1-1,0 1,0-1,-1-1,-1 2,0-1,0-1,0 1,-2 1,-1-2,0 1,0 2,-2-2,0 0,2 3,-1-1,-2-1,-1 2,-2-1,0 1,2 0,0-1,0 1,-1 0,0 0,0 1,0-1,0 1,-1-1,1 1,2 0,-1 0,2 0,-5 0,5 0,0 0,2 0,0 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1576 1024,'-3'0,"-2"0,0 0,2 0,-1 0,1 3,0-1,-2 3,3-2,1 1,-1 1,-2 3,4-4,0 1,0 0,0-2,0 2,1 0,0-2,3 1,-1-1,-1 0,2 1,-1-2,0-1,0 1,0-1,1 0,6 0,-4-1,3 1,0-1,-4 0,2 0,-1 0,-1 0,0 0,0 0,0-1,0 1,-1-1,0 0,1-1,-2 1,0-3,-2 1,-1 0,1-2,0 2,-1-4,0 3,0 1,0-3,0 3,-1-1,-1 1,-1-3,0 3,-1-1,1 1,0 0,0-1,-1 1,0 1,0 0,0 0,-2 0,1-1,0 2,-2 0,2 0,-2 0,2 0,0 1,-2-1,4 1,-1 0,-1 0,-1 0,3 0,-1 0,1 0,0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1152 446,'3'-1,"0"1,0 0,0 0,1 0,-1 0,5 0,3 0,-6 0,-1 0,1 0,0 0,-2 0,0 0,0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1153 484,'3'0,"2"0,0 0,0 0,2 0,-1 0,-1 0,5 0,-5-1,0 1,4 0,-5-1,-1 1,0-1,1 1,-1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1207 457,'-4'0,"1"1,-1 4,1-2,0 2,0 0,1-1,1-1,-3 3,2-1,0 1,0-2,1 1,-1-1,1-1,-1 0,1 0,-2 5,1-3,0-2,2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1188 498,'-3'1,"2"3,1-1,-1 1,1-1,0 1,0-1,0 0,0 1,3-1,2-2,-1-1,1 0,-2 0,2 0,-2-1,0 0,2-1,-2 2,0-2,0 0,-1-1,1 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1-08T21:19:5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476 729,'-4'0,"-1"0,-2 0,3 2,-2 0,1 1,-1 0,1 0,1 0,-2 0,0 2,2-1,-2 1,2-1,-1 2,2 0,-1 1,2 0,0 0,0-1,1 1,0 1,1 2,0-2,0 2,0-4,0 4,0-2,2 2,0 0,1 1,0-1,0 2,-2-2,2-1,-2 0,0-3,-1 3,1-3,-1 1,0-1,0-1,0 2,-2-2,0-1,0 0,-3 2,2-2,0 2,0-2,0 0,0-1,0 0,0 0,-2 1,1 0,3-1,-1 0,1 0,0 1,-3-4,0-3,0 0,1 0,0 0,1 0,7 3,1 4,-2-1,1 0,-1 0,0 1,-1 1,1 2,-1 0,0 1,0 1,1 1,-1 0,-2 0,1 1,0 0,0-1,1 2,-2-1,-1-1,1 0,-1-2,0-2,0 2,0-1,0-1,0 1,0-2,0 6,0-6,0-1,0 1,0-2,0 1,0-1,0 1,0 1,0-1,0-1,0 2,0 1,0 0,0-2,0-1,0 2,0 3,0-4,0 1,0-2,0 1,0 1,2 2,-1-4,1 1,0 0,1 1,-1-2,0 0,1-2,-1 2,1 0,-1 0,3-1,0 2,-1-3,2 2,-3-3,4 3,2-1,1 1,-2-2,-3 0,-1 0,-1-1,1 0,-1 1</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1277 483,'4'-2,"1"1,-2 1,0-1,1 1,1-1,-2 1,2 0,-1 0,1 0,-2 0,2 0,0 0,0 0,8 0,-9 0,1 0,-1 0,-1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1291 500,'3'0,"1"0,-1 0,0 0,2 0,-1 0,0 0,1 0,2 0,-2 0,-1 0,1 0,-1 0,-1 0,0 0,0 0,0-1</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1275 416,'-4'-1,"1"3,-3 5,2 1,2-5,1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1255 411,'-4'0,"2"3,1 0,0 1,1-1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1387 403,'3'0,"1"4,-2-1,0 3,-2-3</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1411 392,'-3'2,"3"1,0 1,0-1,0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572 319,'-1'4,"1"-1,0 1,0-1,0 0,0 1,1 2,0-2,-1-1,3 3,-2-2,-1 2,0-2,1 1,0-1,1 1,-1-1,-1 1,2-1,-1-1,0 1,0-1,-1 0,0 0,0 0,0 0,4-1,1-2,-1-1,0 0,0 1,2-1,0-1,-3 2,0-1,6 0,7 0,0 0,-8 1,-1-1,0 1,1 0,0 0,0 0,0 0,0 0,0 0,2 0,-2 0,0 0,2 0,-2 0,1 0,-1 0,0 0,7 0,-7 0,0 0,-1 0,1 0,0 0,6 0,-7 0,7 0,-7 0,1 0,-1 0,7 0,-7 0,1 0,-2 0,1 0,-1 0,1 0,-1 0,7 0,-6 0,-1 0,1 0,-1 0,1 0,-1 0,2 0,0 0,-1 0,1 0,9 2,-9-2,6 1,-5-1,-3 0,2 0,-1 0,1 0,0 0,-2 0,2 0,-1 0,1 0,-2 0,1 0,1 0,-2 0,3 0,5 0,-7 0,7 0,-6 0,-1 0,1 0,-2 0,2 0,-1 0,1 0,-1 0,-1 0,1 0,-1 0,1 0,-1 0,1 0,-2 0,1 0,-1 0,2 0,4 0,-6 0,0 0,0 0,1 0,-1 0,0 0,5 0,-6 0,1 0,-2 0,1 0,-1 0,1 0,-1 0,0 0,0 0,2 0,0 0,-2 0,0 0,0 0,1 0,1 0,-2 0,1 0,1 0,-1 0,-1 0,2 0,0 0,-2 0,1 0,0 0,0 0,0 0,-1 0,0 0,0 0,0 0,1 0,1 0,-2 0,2 0,-1 0,1 0,0 0,-2 0,0 0,0 0,0 0,1 0,-1 0,3 0,-3 0,5 0,-3 0,-1 0,-1 0,0 0,0-1,-3-2,0-1,0 0,0 0,0-4,0 1,0 3,0 0,0 1,0 0,0 0,0 0,0 0,-2 0,1 0,0 0,-1 0,-1-1,1 1,-1 2,1-2,0 0,-2 0,1 0,0 0,-1 3,0-1,0 0,1 1,-3 0,3 0,-3 0,0 0,0 0,-2 0,-2 0,4 0,-1 0,2 0,-3-1,0 1,1 0,-1 0,0 0,-6 0,5 0,-4 0,7 0,-1 0,1 0,-1 0,1 0,-1 0,1 0,-1 0,1 0,1 0,0 0,-2 0,2 0,-1 0,-4 1,4 0,-5 0,4 0,2 0,0-1,0 1,0-1,-2 1,2-1,-2 0,1 0,-1 0,-4 0,4 1,-6 1,6-2,1 0,-2 1,-6 0,8 0,-1-1,1 0,-1 0,1 0,-1 0,-4 0,6 0,1 0,-1 0,0 0,1 0,-1 0,0 0,1 0,-1 0,2 0,-2 0,1 0,1 0,-1 0,1 0,-1 0,0 0,1 0,-2 0,1 0,0 0,-1 0,0 0,-2 0,2 0,-1 0,1 0,-2 0,2 0,-6 0,6 0,-5 0,5 0,0 0,0 0,0 0,2 0,-1 0,-1 0,2 0,0 0,-1 0,-3 0,4 0,-3 0,2 0,0 0,1 0,-1 0,1 0,-1 0,0 0,1 0,-1 0,1 0,-2 0,1 0,1 0,-1 0,1 0,-1 0,0 0,1 0,-1 0,-2 0,2 0,1 0,-1 0,-3 0,3 0,1 0,-2 0,1 0,0 0,-1 0,0 0,1 0,-1 0,0 0,0 0,0 0,2 0,-2 0,0 0,2 0,-2 0,1 0,-1 0,-1 0,3 0,-1 0,0 0,-1 0,-1 0,1 0,0 0,2 0,-1 0,1 0,-1 0,1 0,0 0,0 0,-1 0,0 0,-1 0,2 0,-2 0,0 0,0 0,0 0,2 0,-1 0,1 0,0 0,0 0,0 0,-1 0,1 0,-2 0,1 0,0 0,1 0,0 0,0 0,0 0,0 0,0 0,0 0,0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968 443,'-5'0,"0"0,2 0,-1 0,-1 0,-6 1,8 0,-2 0,0 1,2-1,0 1,-1 1,0-1,2 2,0 0,2-1,0 1,-1 0,0 0,1 0,0 1,0-1,0 0,0-1,0 0,1 0,1 0,1 3,0-1,0-2,0-1,-1 1,0 0,1-2,0 2,1 0,2-1,-3 0,3-1,-1 2,0-3,2 1,-2 0,0 0,2 0,-2-1,2 1,-1-1,2 0,-1 0,7 0,-9 0,2 0,-2 0,0-1,0 0,1 0,-2-1,1 0,-1 0,0 1,0-1,2-3,-3 2,2 0,-1-1,-1 2,1-1,-1 0,0 0,-1-1,2-1,-2 2,0-1,1 1,-1-1,-2 1,1-2,-1 2,0 0,0 0,0 0,0 0,-1-2,-3 3,1-2,0 1,0 2,-3-2,3 1,-1-1,-5-1,1 3,0-1,-2 0,3 1,-1-1,-1 1,0-1,0 1,1 1,-1 0,1 0,-2 0,2-1,0 1,-1-1,-7 1,10 0,1 0,0 0,1 0,1 0,-1 0,1 0,0 0,1 3</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1292 448,'-4'0,"-2"2,3-1,-3 1,3-1,0 0,-5 0,1 1,-1-1,-2 2,1 1,5-2,-4 1,4 0,2 0,-1 0,1 0,2 1,0-1,0 2,0 1,0-3,0 1,0 0,1 1,0-2,1 1,0-1,0 0,1 1,0-2,1 3,0-2,-1-2,0 1,8 3,-2-3,4 0,-6-1,1 1,0-1,1-1,-1 1,0-1,13 0,9 0,-20 0,1 0,0 0,-1 0,1 0,-1 0,-2 0,1 0,-2 0,1-3,-1 1,2 0,-2-1,-2 0,1 1,-1-2,5-2,-6 3,0 0,-1 0,0 0,-1 0,1-3,0 1,-2 1,0 1,0 0,-1-1,0 1,0 0,-1-1,-3-1,-1 0,3 2,-10-7,7 6,-8-1,6 1,-2 1,1 0,0 1,-1-1,1 2,-2-1,0-1,0 2,0-2,0 2,-1 0,3 0,-2 0,2-1,1 2,1 0,-1-1,0 0,1 0,1 1,-2 0,4 0,-5 0,5 0,0 0,-4 0,4 0,0 0,0 1,0 0,0 0,1 2,-1-2,0 1,0-1</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2-26T23:03: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1047 382,'2'0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3954" name="页眉占位符 253953"/>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253955" name="日期占位符 253954"/>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16388" name="幻灯片图像占位符 253955"/>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6389" name="文本占位符 253956"/>
          <p:cNvSpPr>
            <a:spLocks noGrp="1"/>
          </p:cNvSpPr>
          <p:nvPr>
            <p:ph type="body" sz="quarter"/>
          </p:nvPr>
        </p:nvSpPr>
        <p:spPr>
          <a:xfrm>
            <a:off x="685800" y="4343400"/>
            <a:ext cx="5486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53958" name="页脚占位符 253957"/>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253959" name="灯片编号占位符 253958"/>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21506" name="幻灯片图像占位符 744449"/>
          <p:cNvSpPr>
            <a:spLocks noRot="1" noTextEdit="1"/>
          </p:cNvSpPr>
          <p:nvPr>
            <p:ph type="sldImg"/>
          </p:nvPr>
        </p:nvSpPr>
        <p:spPr/>
      </p:sp>
      <p:sp>
        <p:nvSpPr>
          <p:cNvPr id="21507" name="文本占位符 744450"/>
          <p:cNvSpPr>
            <a:spLocks noGrp="1"/>
          </p:cNvSpPr>
          <p:nvPr>
            <p:ph type="body"/>
          </p:nvPr>
        </p:nvSpPr>
        <p:spPr>
          <a:xfrm>
            <a:off x="914400" y="4343400"/>
            <a:ext cx="5029200" cy="4114800"/>
          </a:xfrm>
        </p:spPr>
        <p:txBody>
          <a:bodyPr anchor="t" anchorCtr="0"/>
          <a:p>
            <a:pPr lvl="0"/>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35842" name="幻灯片图像占位符 782337"/>
          <p:cNvSpPr>
            <a:spLocks noRot="1" noTextEdit="1"/>
          </p:cNvSpPr>
          <p:nvPr>
            <p:ph type="sldImg"/>
          </p:nvPr>
        </p:nvSpPr>
        <p:spPr/>
      </p:sp>
      <p:sp>
        <p:nvSpPr>
          <p:cNvPr id="35843" name="文本占位符 782338"/>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38914" name="幻灯片图像占位符 784385"/>
          <p:cNvSpPr>
            <a:spLocks noRot="1" noTextEdit="1"/>
          </p:cNvSpPr>
          <p:nvPr>
            <p:ph type="sldImg"/>
          </p:nvPr>
        </p:nvSpPr>
        <p:spPr/>
      </p:sp>
      <p:sp>
        <p:nvSpPr>
          <p:cNvPr id="38915" name="文本占位符 784386"/>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40962" name="幻灯片图像占位符 790529"/>
          <p:cNvSpPr>
            <a:spLocks noRot="1" noTextEdit="1"/>
          </p:cNvSpPr>
          <p:nvPr>
            <p:ph type="sldImg"/>
          </p:nvPr>
        </p:nvSpPr>
        <p:spPr/>
      </p:sp>
      <p:sp>
        <p:nvSpPr>
          <p:cNvPr id="40963" name="文本占位符 790530"/>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903BF7-BBEC-4514-9586-08A3986481B5}" type="slidenum">
              <a:rPr lang="en-US" altLang="zh-CN"/>
            </a:fld>
            <a:endParaRPr lang="en-US" altLang="zh-CN"/>
          </a:p>
        </p:txBody>
      </p:sp>
      <p:sp>
        <p:nvSpPr>
          <p:cNvPr id="792578" name="Rectangle 2"/>
          <p:cNvSpPr>
            <a:spLocks noGrp="1" noRot="1" noChangeAspect="1" noChangeArrowheads="1" noTextEdit="1"/>
          </p:cNvSpPr>
          <p:nvPr>
            <p:ph type="sldImg"/>
          </p:nvPr>
        </p:nvSpPr>
        <p:spPr>
          <a:xfrm>
            <a:off x="381000" y="685800"/>
            <a:ext cx="6096000" cy="3429000"/>
          </a:xfrm>
        </p:spPr>
      </p:sp>
      <p:sp>
        <p:nvSpPr>
          <p:cNvPr id="7925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43010" name="幻灯片图像占位符 794625"/>
          <p:cNvSpPr>
            <a:spLocks noRot="1" noTextEdit="1"/>
          </p:cNvSpPr>
          <p:nvPr>
            <p:ph type="sldImg"/>
          </p:nvPr>
        </p:nvSpPr>
        <p:spPr/>
      </p:sp>
      <p:sp>
        <p:nvSpPr>
          <p:cNvPr id="43011" name="文本占位符 794626"/>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45058" name="幻灯片图像占位符 796673"/>
          <p:cNvSpPr>
            <a:spLocks noRot="1" noTextEdit="1"/>
          </p:cNvSpPr>
          <p:nvPr>
            <p:ph type="sldImg"/>
          </p:nvPr>
        </p:nvSpPr>
        <p:spPr/>
      </p:sp>
      <p:sp>
        <p:nvSpPr>
          <p:cNvPr id="45059" name="文本占位符 796674"/>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47106" name="幻灯片图像占位符 798721"/>
          <p:cNvSpPr>
            <a:spLocks noRot="1" noTextEdit="1"/>
          </p:cNvSpPr>
          <p:nvPr>
            <p:ph type="sldImg"/>
          </p:nvPr>
        </p:nvSpPr>
        <p:spPr/>
      </p:sp>
      <p:sp>
        <p:nvSpPr>
          <p:cNvPr id="47107" name="文本占位符 798722"/>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54274" name="幻灯片图像占位符 804865"/>
          <p:cNvSpPr>
            <a:spLocks noRot="1" noTextEdit="1"/>
          </p:cNvSpPr>
          <p:nvPr>
            <p:ph type="sldImg"/>
          </p:nvPr>
        </p:nvSpPr>
        <p:spPr/>
      </p:sp>
      <p:sp>
        <p:nvSpPr>
          <p:cNvPr id="54275" name="文本占位符 804866"/>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56322" name="幻灯片图像占位符 806913"/>
          <p:cNvSpPr>
            <a:spLocks noRot="1" noTextEdit="1"/>
          </p:cNvSpPr>
          <p:nvPr>
            <p:ph type="sldImg"/>
          </p:nvPr>
        </p:nvSpPr>
        <p:spPr/>
      </p:sp>
      <p:sp>
        <p:nvSpPr>
          <p:cNvPr id="56323" name="文本占位符 806914"/>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62466" name="幻灯片图像占位符 811009"/>
          <p:cNvSpPr>
            <a:spLocks noRot="1" noTextEdit="1"/>
          </p:cNvSpPr>
          <p:nvPr>
            <p:ph type="sldImg"/>
          </p:nvPr>
        </p:nvSpPr>
        <p:spPr/>
      </p:sp>
      <p:sp>
        <p:nvSpPr>
          <p:cNvPr id="62467" name="文本占位符 811010"/>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24578" name="幻灯片图像占位符 746497"/>
          <p:cNvSpPr>
            <a:spLocks noRot="1" noTextEdit="1"/>
          </p:cNvSpPr>
          <p:nvPr>
            <p:ph type="sldImg"/>
          </p:nvPr>
        </p:nvSpPr>
        <p:spPr/>
      </p:sp>
      <p:sp>
        <p:nvSpPr>
          <p:cNvPr id="24579" name="文本占位符 746498"/>
          <p:cNvSpPr>
            <a:spLocks noGrp="1"/>
          </p:cNvSpPr>
          <p:nvPr>
            <p:ph type="body"/>
          </p:nvPr>
        </p:nvSpPr>
        <p:spPr>
          <a:xfrm>
            <a:off x="914400" y="4343400"/>
            <a:ext cx="5029200" cy="4114800"/>
          </a:xfrm>
        </p:spPr>
        <p:txBody>
          <a:bodyPr anchor="t" anchorCtr="0"/>
          <a:p>
            <a:pPr lvl="0"/>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64514" name="幻灯片图像占位符 813057"/>
          <p:cNvSpPr>
            <a:spLocks noRot="1" noTextEdit="1"/>
          </p:cNvSpPr>
          <p:nvPr>
            <p:ph type="sldImg"/>
          </p:nvPr>
        </p:nvSpPr>
        <p:spPr/>
      </p:sp>
      <p:sp>
        <p:nvSpPr>
          <p:cNvPr id="64515" name="文本占位符 813058"/>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66562" name="幻灯片图像占位符 815105"/>
          <p:cNvSpPr>
            <a:spLocks noRot="1" noTextEdit="1"/>
          </p:cNvSpPr>
          <p:nvPr>
            <p:ph type="sldImg"/>
          </p:nvPr>
        </p:nvSpPr>
        <p:spPr/>
      </p:sp>
      <p:sp>
        <p:nvSpPr>
          <p:cNvPr id="66563" name="文本占位符 815106"/>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75778" name="幻灯片图像占位符 823297"/>
          <p:cNvSpPr>
            <a:spLocks noRot="1" noTextEdit="1"/>
          </p:cNvSpPr>
          <p:nvPr>
            <p:ph type="sldImg"/>
          </p:nvPr>
        </p:nvSpPr>
        <p:spPr/>
      </p:sp>
      <p:sp>
        <p:nvSpPr>
          <p:cNvPr id="75779" name="文本占位符 823298"/>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84994" name="幻灯片图像占位符 833537"/>
          <p:cNvSpPr>
            <a:spLocks noRot="1" noTextEdit="1"/>
          </p:cNvSpPr>
          <p:nvPr>
            <p:ph type="sldImg"/>
          </p:nvPr>
        </p:nvSpPr>
        <p:spPr/>
      </p:sp>
      <p:sp>
        <p:nvSpPr>
          <p:cNvPr id="84995" name="文本占位符 833538"/>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27650" name="幻灯片图像占位符 748545"/>
          <p:cNvSpPr>
            <a:spLocks noRot="1" noTextEdit="1"/>
          </p:cNvSpPr>
          <p:nvPr>
            <p:ph type="sldImg"/>
          </p:nvPr>
        </p:nvSpPr>
        <p:spPr/>
      </p:sp>
      <p:sp>
        <p:nvSpPr>
          <p:cNvPr id="27651" name="文本占位符 748546"/>
          <p:cNvSpPr>
            <a:spLocks noGrp="1"/>
          </p:cNvSpPr>
          <p:nvPr>
            <p:ph type="body"/>
          </p:nvPr>
        </p:nvSpPr>
        <p:spPr>
          <a:xfrm>
            <a:off x="914400" y="4343400"/>
            <a:ext cx="5029200" cy="4114800"/>
          </a:xfrm>
        </p:spPr>
        <p:txBody>
          <a:bodyPr anchor="t" anchorCtr="0"/>
          <a:p>
            <a:pPr lvl="0"/>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29698" name="幻灯片图像占位符 750593"/>
          <p:cNvSpPr>
            <a:spLocks noRot="1" noTextEdit="1"/>
          </p:cNvSpPr>
          <p:nvPr>
            <p:ph type="sldImg"/>
          </p:nvPr>
        </p:nvSpPr>
        <p:spPr/>
      </p:sp>
      <p:sp>
        <p:nvSpPr>
          <p:cNvPr id="29699" name="文本占位符 750594"/>
          <p:cNvSpPr>
            <a:spLocks noGrp="1"/>
          </p:cNvSpPr>
          <p:nvPr>
            <p:ph type="body"/>
          </p:nvPr>
        </p:nvSpPr>
        <p:spPr>
          <a:xfrm>
            <a:off x="914400" y="4343400"/>
            <a:ext cx="5029200" cy="4114800"/>
          </a:xfrm>
        </p:spPr>
        <p:txBody>
          <a:bodyPr anchor="t" anchorCtr="0"/>
          <a:p>
            <a:pPr lvl="0"/>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31746" name="幻灯片图像占位符 755713"/>
          <p:cNvSpPr>
            <a:spLocks noRot="1" noTextEdit="1"/>
          </p:cNvSpPr>
          <p:nvPr>
            <p:ph type="sldImg"/>
          </p:nvPr>
        </p:nvSpPr>
        <p:spPr/>
      </p:sp>
      <p:sp>
        <p:nvSpPr>
          <p:cNvPr id="31747" name="文本占位符 755714"/>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33794" name="幻灯片图像占位符 757761"/>
          <p:cNvSpPr>
            <a:spLocks noRot="1" noTextEdit="1"/>
          </p:cNvSpPr>
          <p:nvPr>
            <p:ph type="sldImg"/>
          </p:nvPr>
        </p:nvSpPr>
        <p:spPr/>
      </p:sp>
      <p:sp>
        <p:nvSpPr>
          <p:cNvPr id="33795" name="文本占位符 757762"/>
          <p:cNvSpPr>
            <a:spLocks noGrp="1"/>
          </p:cNvSpPr>
          <p:nvPr>
            <p:ph type="body"/>
          </p:nvPr>
        </p:nvSpPr>
        <p:spPr>
          <a:xfrm>
            <a:off x="914400" y="4343400"/>
            <a:ext cx="5029200" cy="4114800"/>
          </a:xfrm>
        </p:spPr>
        <p:txBody>
          <a:bodyPr anchor="t" anchorCtr="0"/>
          <a:p>
            <a:pPr lvl="0"/>
            <a:r>
              <a:rPr lang="en-US" altLang="zh-CN" dirty="0"/>
              <a:t>1946</a:t>
            </a:r>
            <a:r>
              <a:rPr lang="zh-CN" altLang="en-US" dirty="0"/>
              <a:t>年，第一台电子计算机问世，应用领域迅速扩大，软硬件飞速发展，程序设计语言相继问世。</a:t>
            </a:r>
            <a:endParaRPr lang="zh-CN" altLang="en-US" dirty="0"/>
          </a:p>
          <a:p>
            <a:pPr lvl="0"/>
            <a:r>
              <a:rPr lang="zh-CN" altLang="en-US" dirty="0"/>
              <a:t>程序设计语言</a:t>
            </a:r>
            <a:r>
              <a:rPr lang="en-US" altLang="zh-CN" dirty="0"/>
              <a:t>:</a:t>
            </a:r>
            <a:r>
              <a:rPr lang="zh-CN" altLang="en-US" dirty="0"/>
              <a:t>将自然语言形式化为有格式的语言</a:t>
            </a:r>
            <a:endParaRPr lang="zh-CN" altLang="en-US" dirty="0"/>
          </a:p>
          <a:p>
            <a:pPr lvl="0"/>
            <a:r>
              <a:rPr lang="en-US" altLang="zh-CN" dirty="0"/>
              <a:t>1</a:t>
            </a:r>
            <a:r>
              <a:rPr lang="zh-CN" altLang="en-US" dirty="0"/>
              <a:t>。机器语言：</a:t>
            </a:r>
            <a:endParaRPr lang="zh-CN" altLang="en-US" dirty="0"/>
          </a:p>
          <a:p>
            <a:pPr lvl="2" indent="0">
              <a:buClr>
                <a:schemeClr val="tx2"/>
              </a:buClr>
              <a:buChar char="•"/>
            </a:pPr>
            <a:r>
              <a:rPr lang="zh-CN" altLang="en-US" dirty="0"/>
              <a:t>计算机能够认识的语言</a:t>
            </a:r>
            <a:endParaRPr lang="zh-CN" altLang="en-US" dirty="0"/>
          </a:p>
          <a:p>
            <a:pPr lvl="2" indent="0">
              <a:buClr>
                <a:schemeClr val="tx2"/>
              </a:buClr>
              <a:buChar char="•"/>
            </a:pPr>
            <a:r>
              <a:rPr lang="zh-CN" altLang="en-US" dirty="0"/>
              <a:t>计算机的基础是数字电路</a:t>
            </a:r>
            <a:endParaRPr lang="zh-CN" altLang="en-US" dirty="0"/>
          </a:p>
          <a:p>
            <a:pPr lvl="2" indent="0">
              <a:buClr>
                <a:schemeClr val="tx2"/>
              </a:buClr>
              <a:buChar char="•"/>
            </a:pPr>
            <a:r>
              <a:rPr lang="zh-CN" altLang="en-US" dirty="0"/>
              <a:t>机器语言就是数字电路里的电信号</a:t>
            </a:r>
            <a:endParaRPr lang="zh-CN" altLang="en-US" dirty="0"/>
          </a:p>
          <a:p>
            <a:pPr lvl="2" indent="0">
              <a:buClr>
                <a:schemeClr val="tx2"/>
              </a:buClr>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indent="0">
              <a:buClr>
                <a:schemeClr val="tx2"/>
              </a:buClr>
              <a:buChar char="•"/>
            </a:pPr>
            <a:r>
              <a:rPr lang="zh-CN" altLang="en-US" dirty="0"/>
              <a:t>都是二进制文件</a:t>
            </a:r>
            <a:endParaRPr lang="zh-CN" altLang="en-US" dirty="0"/>
          </a:p>
          <a:p>
            <a:pPr lvl="2" indent="0">
              <a:buClr>
                <a:schemeClr val="tx2"/>
              </a:buClr>
              <a:buChar char="•"/>
            </a:pPr>
            <a:r>
              <a:rPr lang="zh-CN" altLang="en-US" dirty="0"/>
              <a:t>一条机器语言成为一条指令</a:t>
            </a:r>
            <a:endParaRPr lang="zh-CN" altLang="en-US" dirty="0"/>
          </a:p>
          <a:p>
            <a:pPr lvl="2" indent="0">
              <a:buClr>
                <a:schemeClr val="tx2"/>
              </a:buClr>
              <a:buChar char="•"/>
            </a:pPr>
            <a:r>
              <a:rPr lang="zh-CN" altLang="en-US" dirty="0"/>
              <a:t>指令是不可分割的最小功能单元</a:t>
            </a:r>
            <a:endParaRPr lang="zh-CN" altLang="en-US" dirty="0"/>
          </a:p>
          <a:p>
            <a:pPr lvl="0"/>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pPr lvl="0"/>
            <a:r>
              <a:rPr lang="zh-CN" altLang="en-US" dirty="0"/>
              <a:t>特点：</a:t>
            </a:r>
            <a:endParaRPr lang="zh-CN" altLang="en-US" dirty="0"/>
          </a:p>
          <a:p>
            <a:pPr lvl="0"/>
            <a:r>
              <a:rPr lang="zh-CN" altLang="en-US" dirty="0"/>
              <a:t>执行效率高</a:t>
            </a:r>
            <a:endParaRPr lang="zh-CN" altLang="en-US" dirty="0"/>
          </a:p>
          <a:p>
            <a:pPr lvl="0"/>
            <a:r>
              <a:rPr lang="zh-CN" altLang="en-US" dirty="0"/>
              <a:t>不直观，不易查错，生产效率低。</a:t>
            </a:r>
            <a:endParaRPr lang="zh-CN" altLang="en-US" dirty="0"/>
          </a:p>
          <a:p>
            <a:pPr lvl="0"/>
            <a:r>
              <a:rPr lang="en-US" altLang="zh-CN" dirty="0"/>
              <a:t>2</a:t>
            </a:r>
            <a:r>
              <a:rPr lang="zh-CN" altLang="en-US" dirty="0"/>
              <a:t>。汇编语言</a:t>
            </a:r>
            <a:endParaRPr lang="zh-CN" altLang="en-US" dirty="0"/>
          </a:p>
          <a:p>
            <a:pPr lvl="0"/>
            <a:r>
              <a:rPr lang="zh-CN" altLang="en-US" dirty="0"/>
              <a:t>定义：用助记符号描述的指令系统</a:t>
            </a:r>
            <a:endParaRPr lang="zh-CN" altLang="en-US" dirty="0"/>
          </a:p>
          <a:p>
            <a:pPr lvl="0"/>
            <a:r>
              <a:rPr lang="zh-CN" altLang="en-US" dirty="0"/>
              <a:t>特点：</a:t>
            </a:r>
            <a:endParaRPr lang="zh-CN" altLang="en-US" dirty="0"/>
          </a:p>
          <a:p>
            <a:pPr lvl="0"/>
            <a:r>
              <a:rPr lang="zh-CN" altLang="en-US" dirty="0"/>
              <a:t>生产效率高，质量好，执行效率较高；</a:t>
            </a:r>
            <a:endParaRPr lang="zh-CN" altLang="en-US" dirty="0"/>
          </a:p>
          <a:p>
            <a:pPr lvl="0"/>
            <a:r>
              <a:rPr lang="zh-CN" altLang="en-US" dirty="0"/>
              <a:t>要经汇编程序汇编成目标程序（机器语言）才能执行，依赖硬件。</a:t>
            </a:r>
            <a:endParaRPr lang="zh-CN" altLang="en-US" dirty="0"/>
          </a:p>
          <a:p>
            <a:pPr lvl="0"/>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pPr lvl="0"/>
            <a:r>
              <a:rPr lang="en-US" altLang="zh-CN" dirty="0"/>
              <a:t>3</a:t>
            </a:r>
            <a:r>
              <a:rPr lang="zh-CN" altLang="en-US" dirty="0"/>
              <a:t>。高级语言</a:t>
            </a:r>
            <a:endParaRPr lang="zh-CN" altLang="en-US" dirty="0"/>
          </a:p>
          <a:p>
            <a:pPr lvl="0"/>
            <a:r>
              <a:rPr lang="zh-CN" altLang="en-US" dirty="0"/>
              <a:t>特点：</a:t>
            </a:r>
            <a:endParaRPr lang="zh-CN" altLang="en-US" dirty="0"/>
          </a:p>
          <a:p>
            <a:pPr lvl="0"/>
            <a:r>
              <a:rPr lang="zh-CN" altLang="en-US" dirty="0"/>
              <a:t>编程效率高，不必考虑硬件；</a:t>
            </a:r>
            <a:endParaRPr lang="zh-CN" altLang="en-US" dirty="0"/>
          </a:p>
          <a:p>
            <a:pPr lvl="0"/>
            <a:r>
              <a:rPr lang="zh-CN" altLang="en-US" dirty="0"/>
              <a:t>执行效率低，要经编译、连接后才能执行。</a:t>
            </a:r>
            <a:endParaRPr lang="zh-CN" altLang="en-US" dirty="0"/>
          </a:p>
          <a:p>
            <a:pPr lvl="0"/>
            <a:r>
              <a:rPr lang="zh-CN" altLang="en-US" dirty="0"/>
              <a:t>面向过程的程序设计语言</a:t>
            </a:r>
            <a:endParaRPr lang="zh-CN" altLang="en-US" dirty="0"/>
          </a:p>
          <a:p>
            <a:pPr lvl="0"/>
            <a:r>
              <a:rPr lang="zh-CN" altLang="en-US" dirty="0"/>
              <a:t>认为解题过程是数据被加工的过程</a:t>
            </a:r>
            <a:endParaRPr lang="zh-CN" altLang="en-US" dirty="0"/>
          </a:p>
          <a:p>
            <a:pPr lvl="0"/>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pPr lvl="0"/>
            <a:r>
              <a:rPr lang="en-US" altLang="zh-CN" dirty="0"/>
              <a:t>C</a:t>
            </a:r>
            <a:r>
              <a:rPr lang="zh-CN" altLang="en-US" dirty="0"/>
              <a:t>语言是面向过程的高级语言</a:t>
            </a:r>
            <a:endParaRPr lang="zh-CN" altLang="en-US" dirty="0"/>
          </a:p>
          <a:p>
            <a:pPr lvl="0"/>
            <a:r>
              <a:rPr lang="zh-CN" altLang="en-US" dirty="0"/>
              <a:t>           面向对象的程序设计语言</a:t>
            </a:r>
            <a:endParaRPr lang="zh-CN" altLang="en-US" dirty="0"/>
          </a:p>
          <a:p>
            <a:pPr lvl="0"/>
            <a:r>
              <a:rPr lang="zh-CN" altLang="en-US" dirty="0"/>
              <a:t>一种结构模拟方法。认为：现实世界由对象组成，对象是数据和方法的封装体；客观世界可以分类，每个对象是类的一个实例。</a:t>
            </a:r>
            <a:endParaRPr lang="zh-CN" altLang="en-US" dirty="0"/>
          </a:p>
          <a:p>
            <a:pPr lvl="0"/>
            <a:r>
              <a:rPr lang="zh-CN" altLang="en-US" dirty="0"/>
              <a:t>特点：比面向过程的语言更清晰、易懂，适宜编更大规模程序，是程序设计的主流</a:t>
            </a:r>
            <a:endParaRPr lang="zh-CN" altLang="en-US" dirty="0"/>
          </a:p>
          <a:p>
            <a:pPr lvl="0"/>
            <a:endParaRPr lang="zh-CN" altLang="en-US" dirty="0"/>
          </a:p>
          <a:p>
            <a:pPr lvl="0"/>
            <a:r>
              <a:rPr lang="zh-CN" altLang="en-US" dirty="0"/>
              <a:t>程序设计语言基本成分：</a:t>
            </a:r>
            <a:endParaRPr lang="zh-CN" altLang="en-US" dirty="0"/>
          </a:p>
          <a:p>
            <a:pPr lvl="0"/>
            <a:r>
              <a:rPr lang="zh-CN" altLang="en-US" dirty="0"/>
              <a:t>。数据成分</a:t>
            </a:r>
            <a:endParaRPr lang="zh-CN" altLang="en-US" dirty="0"/>
          </a:p>
          <a:p>
            <a:pPr lvl="0"/>
            <a:r>
              <a:rPr lang="zh-CN" altLang="en-US" dirty="0"/>
              <a:t>。运算成分</a:t>
            </a:r>
            <a:endParaRPr lang="zh-CN" altLang="en-US" dirty="0"/>
          </a:p>
          <a:p>
            <a:pPr lvl="0"/>
            <a:r>
              <a:rPr lang="zh-CN" altLang="en-US" dirty="0"/>
              <a:t>。控制成分</a:t>
            </a:r>
            <a:endParaRPr lang="zh-CN" altLang="en-US" dirty="0"/>
          </a:p>
          <a:p>
            <a:pPr lvl="0"/>
            <a:r>
              <a:rPr lang="zh-CN" altLang="en-US" dirty="0"/>
              <a:t>。传输成分	</a:t>
            </a:r>
            <a:endParaRPr lang="zh-CN" altLang="en-US" dirty="0"/>
          </a:p>
          <a:p>
            <a:pPr lvl="0"/>
            <a:endParaRPr lang="zh-CN" altLang="en-US" dirty="0"/>
          </a:p>
          <a:p>
            <a:pPr lvl="0"/>
            <a:r>
              <a:rPr lang="zh-CN" altLang="en-US" dirty="0"/>
              <a:t>程序设计语言定义：用于书写计算机程序的语言。通常指实现高级语言。</a:t>
            </a:r>
            <a:endParaRPr lang="zh-CN" altLang="en-US" dirty="0"/>
          </a:p>
          <a:p>
            <a:pPr lvl="0"/>
            <a:r>
              <a:rPr lang="zh-CN" altLang="en-US" dirty="0"/>
              <a:t>语言的基础是一组记号与一组规则。</a:t>
            </a:r>
            <a:endParaRPr lang="zh-CN" altLang="en-US" dirty="0"/>
          </a:p>
          <a:p>
            <a:pPr lvl="0"/>
            <a:r>
              <a:rPr lang="zh-CN" altLang="en-US" dirty="0"/>
              <a:t>程序设计语言包括：</a:t>
            </a:r>
            <a:endParaRPr lang="zh-CN" altLang="en-US" dirty="0"/>
          </a:p>
          <a:p>
            <a:pPr lvl="0"/>
            <a:r>
              <a:rPr lang="zh-CN" altLang="en-US" dirty="0"/>
              <a:t>语法：记号的组合规则</a:t>
            </a:r>
            <a:endParaRPr lang="zh-CN" altLang="en-US" dirty="0"/>
          </a:p>
          <a:p>
            <a:pPr lvl="0"/>
            <a:r>
              <a:rPr lang="zh-CN" altLang="en-US" dirty="0"/>
              <a:t>语义：记号的特定意义</a:t>
            </a:r>
            <a:endParaRPr lang="zh-CN" altLang="en-US" dirty="0"/>
          </a:p>
          <a:p>
            <a:pPr lvl="0"/>
            <a:r>
              <a:rPr lang="zh-CN" altLang="en-US" dirty="0"/>
              <a:t>语用：程序与使用者的关系</a:t>
            </a:r>
            <a:endParaRPr lang="zh-CN" altLang="en-US" dirty="0"/>
          </a:p>
          <a:p>
            <a:pPr lvl="0"/>
            <a:endParaRPr lang="zh-CN" altLang="en-US" dirty="0"/>
          </a:p>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F6152D-BFBA-4E28-9514-C1E9D023CDE9}" type="slidenum">
              <a:rPr lang="en-US" altLang="zh-CN"/>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F6152D-BFBA-4E28-9514-C1E9D023CDE9}" type="slidenum">
              <a:rPr lang="en-US" altLang="zh-CN"/>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F6152D-BFBA-4E28-9514-C1E9D023CDE9}" type="slidenum">
              <a:rPr lang="en-US" altLang="zh-CN"/>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blipFill rotWithShape="0">
          <a:blip r:embed="rId2"/>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15888"/>
            <a:ext cx="1943100" cy="5980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115888"/>
            <a:ext cx="5716657" cy="5980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PhAnim="0">
  <p:cSld name="标题幻灯片">
    <p:bg>
      <p:bgPr>
        <a:solidFill>
          <a:schemeClr val="accent1"/>
        </a:solidFill>
        <a:effectLst/>
      </p:bgPr>
    </p:bg>
    <p:spTree>
      <p:nvGrpSpPr>
        <p:cNvPr id="1" name=""/>
        <p:cNvGrpSpPr/>
        <p:nvPr/>
      </p:nvGrpSpPr>
      <p:grpSpPr>
        <a:xfrm>
          <a:off x="0" y="0"/>
          <a:ext cx="0" cy="0"/>
          <a:chOff x="0" y="0"/>
          <a:chExt cx="0" cy="0"/>
        </a:xfrm>
      </p:grpSpPr>
      <p:sp>
        <p:nvSpPr>
          <p:cNvPr id="14338" name="Rectangle 66"/>
          <p:cNvSpPr/>
          <p:nvPr/>
        </p:nvSpPr>
        <p:spPr>
          <a:xfrm>
            <a:off x="3505200" y="2590800"/>
            <a:ext cx="4892675" cy="76200"/>
          </a:xfrm>
          <a:prstGeom prst="rect">
            <a:avLst/>
          </a:prstGeom>
          <a:solidFill>
            <a:schemeClr val="hlink">
              <a:alpha val="50194"/>
            </a:schemeClr>
          </a:solidFill>
          <a:ln w="9525">
            <a:noFill/>
          </a:ln>
        </p:spPr>
        <p:txBody>
          <a:bodyPr wrap="none" anchor="ctr" anchorCtr="0"/>
          <a:p>
            <a:pPr lvl="0" algn="ctr"/>
            <a:endParaRPr lang="zh-CN" altLang="zh-CN" dirty="0">
              <a:latin typeface="Verdana" panose="020B0604030504040204" pitchFamily="34" charset="0"/>
              <a:ea typeface="宋体" panose="02010600030101010101" pitchFamily="2" charset="-122"/>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pPr fontAlgn="base"/>
            <a:r>
              <a:rPr lang="zh-CN" altLang="en-US" strike="noStrike" noProof="1"/>
              <a:t>单击此处编辑母版标题样式</a:t>
            </a:r>
            <a:endParaRPr lang="zh-CN" altLang="en-US" strike="noStrike" noProof="1"/>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69"/>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Rectangle 7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Rectangle 71"/>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buClrTx/>
              <a:buFont typeface="Wingdings" panose="05000000000000000000" pitchFamily="2" charset="2"/>
              <a:buChar char="Ø"/>
              <a:defRPr/>
            </a:lvl1pPr>
            <a:lvl2pPr>
              <a:buClrTx/>
              <a:buFont typeface="Wingdings" panose="05000000000000000000" pitchFamily="2" charset="2"/>
              <a:buChar char="u"/>
              <a:defRPr/>
            </a:lvl2pPr>
            <a:lvl3pPr>
              <a:buClrTx/>
              <a:buFont typeface="Wingdings" panose="05000000000000000000" pitchFamily="2" charset="2"/>
              <a:buChar char="l"/>
              <a:defRPr sz="2800"/>
            </a:lvl3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endParaRPr lang="zh-CN" altLang="en-US" strike="noStrike" noProof="1"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3400" y="762000"/>
            <a:ext cx="5970588" cy="5362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39750" y="1628775"/>
            <a:ext cx="40005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92650" y="1628775"/>
            <a:ext cx="40005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92650" y="3952875"/>
            <a:ext cx="40005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39750" y="1628775"/>
            <a:ext cx="40005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92650" y="1628775"/>
            <a:ext cx="40005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539750" y="1628775"/>
            <a:ext cx="81534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showMasterPhAnim="0">
  <p:cSld name="标题幻灯片">
    <p:bg>
      <p:bgPr>
        <a:solidFill>
          <a:schemeClr val="accent1"/>
        </a:solidFill>
        <a:effectLst/>
      </p:bgPr>
    </p:bg>
    <p:spTree>
      <p:nvGrpSpPr>
        <p:cNvPr id="1" name=""/>
        <p:cNvGrpSpPr/>
        <p:nvPr/>
      </p:nvGrpSpPr>
      <p:grpSpPr>
        <a:xfrm>
          <a:off x="0" y="0"/>
          <a:ext cx="0" cy="0"/>
          <a:chOff x="0" y="0"/>
          <a:chExt cx="0" cy="0"/>
        </a:xfrm>
      </p:grpSpPr>
      <p:sp>
        <p:nvSpPr>
          <p:cNvPr id="15362" name="Rectangle 66"/>
          <p:cNvSpPr/>
          <p:nvPr/>
        </p:nvSpPr>
        <p:spPr>
          <a:xfrm>
            <a:off x="3505200" y="2590800"/>
            <a:ext cx="4892675" cy="76200"/>
          </a:xfrm>
          <a:prstGeom prst="rect">
            <a:avLst/>
          </a:prstGeom>
          <a:solidFill>
            <a:schemeClr val="hlink">
              <a:alpha val="50194"/>
            </a:schemeClr>
          </a:solidFill>
          <a:ln w="9525">
            <a:noFill/>
          </a:ln>
        </p:spPr>
        <p:txBody>
          <a:bodyPr wrap="none" anchor="ctr" anchorCtr="0"/>
          <a:p>
            <a:pPr lvl="0" algn="ctr"/>
            <a:endParaRPr lang="zh-CN" altLang="zh-CN" dirty="0">
              <a:latin typeface="Verdana" panose="020B0604030504040204" pitchFamily="34" charset="0"/>
              <a:ea typeface="宋体" panose="02010600030101010101" pitchFamily="2" charset="-122"/>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pPr fontAlgn="base"/>
            <a:r>
              <a:rPr lang="zh-CN" altLang="en-US" strike="noStrike" noProof="1"/>
              <a:t>单击此处编辑母版标题样式</a:t>
            </a:r>
            <a:endParaRPr lang="zh-CN" altLang="en-US" strike="noStrike" noProof="1"/>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69"/>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Rectangle 7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Rectangle 71"/>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buClrTx/>
              <a:buFont typeface="Wingdings" panose="05000000000000000000" pitchFamily="2" charset="2"/>
              <a:buChar char="Ø"/>
              <a:defRPr/>
            </a:lvl1pPr>
            <a:lvl2pPr>
              <a:buClrTx/>
              <a:buFont typeface="Wingdings" panose="05000000000000000000" pitchFamily="2" charset="2"/>
              <a:buChar char="u"/>
              <a:defRPr/>
            </a:lvl2pPr>
            <a:lvl3pPr>
              <a:buClrTx/>
              <a:buFont typeface="Wingdings" panose="05000000000000000000" pitchFamily="2" charset="2"/>
              <a:buChar char="l"/>
              <a:defRPr sz="2800"/>
            </a:lvl3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endParaRPr lang="zh-CN" altLang="en-US" strike="noStrike" noProof="1"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6" name="灯片编号占位符 5"/>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3400" y="762000"/>
            <a:ext cx="5970588" cy="5362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39750" y="1628775"/>
            <a:ext cx="40005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92650" y="1628775"/>
            <a:ext cx="40005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92650" y="3952875"/>
            <a:ext cx="40005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39750" y="1628775"/>
            <a:ext cx="40005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92650" y="1628775"/>
            <a:ext cx="40005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539750" y="1628775"/>
            <a:ext cx="81534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341438"/>
            <a:ext cx="3808476" cy="47545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341438"/>
            <a:ext cx="3808476" cy="47545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7" name="灯片编号占位符 6"/>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8" name="页脚占位符 7"/>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9" name="灯片编号占位符 8"/>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4" name="页脚占位符 3"/>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5" name="灯片编号占位符 4"/>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7" name="灯片编号占位符 6"/>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85800" y="6248400"/>
            <a:ext cx="19050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7" name="灯片编号占位符 6"/>
          <p:cNvSpPr>
            <a:spLocks noGrp="1"/>
          </p:cNvSpPr>
          <p:nvPr>
            <p:ph type="sldNum" sz="quarter" idx="12"/>
          </p:nvPr>
        </p:nvSpPr>
        <p:spPr>
          <a:xfrm>
            <a:off x="6553200" y="6248400"/>
            <a:ext cx="1905000" cy="457200"/>
          </a:xfrm>
          <a:prstGeom prst="rect">
            <a:avLst/>
          </a:prstGeom>
          <a:noFill/>
          <a:ln w="9525">
            <a:noFill/>
          </a:ln>
        </p:spPr>
        <p:txBody>
          <a:body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标题 1025"/>
          <p:cNvSpPr>
            <a:spLocks noGrp="1"/>
          </p:cNvSpPr>
          <p:nvPr>
            <p:ph type="title"/>
          </p:nvPr>
        </p:nvSpPr>
        <p:spPr>
          <a:xfrm>
            <a:off x="685800" y="115888"/>
            <a:ext cx="7772400" cy="1143000"/>
          </a:xfrm>
          <a:prstGeom prst="rect">
            <a:avLst/>
          </a:prstGeom>
          <a:noFill/>
          <a:ln w="9525">
            <a:noFill/>
          </a:ln>
        </p:spPr>
        <p:txBody>
          <a:bodyPr anchor="ctr"/>
          <a:p>
            <a:pPr lvl="0" fontAlgn="base"/>
            <a:r>
              <a:rPr lang="zh-CN" altLang="en-US" strike="noStrike" noProof="1" dirty="0"/>
              <a:t>单击此处编辑母版标题样式</a:t>
            </a:r>
            <a:endParaRPr lang="zh-CN" altLang="en-US" strike="noStrike" noProof="1" dirty="0"/>
          </a:p>
        </p:txBody>
      </p:sp>
      <p:sp>
        <p:nvSpPr>
          <p:cNvPr id="1027" name="文本占位符 1026"/>
          <p:cNvSpPr>
            <a:spLocks noGrp="1"/>
          </p:cNvSpPr>
          <p:nvPr>
            <p:ph type="body" idx="1"/>
          </p:nvPr>
        </p:nvSpPr>
        <p:spPr>
          <a:xfrm>
            <a:off x="685800" y="1341438"/>
            <a:ext cx="7772400" cy="4754563"/>
          </a:xfrm>
          <a:prstGeom prst="rect">
            <a:avLst/>
          </a:prstGeom>
          <a:noFill/>
          <a:ln w="9525">
            <a:noFill/>
          </a:ln>
        </p:spPr>
        <p:txBody>
          <a:bodyPr/>
          <a:p>
            <a:pPr lvl="0" fontAlgn="base"/>
            <a:r>
              <a:rPr lang="zh-CN" altLang="en-US" strike="noStrike" noProof="1" dirty="0"/>
              <a:t>单击此处编辑母版文本样式</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trike="noStrike" noProof="1" dirty="0"/>
              <a:t>第三级</a:t>
            </a:r>
            <a:endParaRPr lang="zh-CN" altLang="en-US" strike="noStrike" noProof="1" dirty="0"/>
          </a:p>
          <a:p>
            <a:pPr lvl="3" fontAlgn="base"/>
            <a:r>
              <a:rPr lang="zh-CN" altLang="en-US" strike="noStrike" noProof="1" dirty="0"/>
              <a:t>第四级</a:t>
            </a:r>
            <a:endParaRPr lang="zh-CN" altLang="en-US" strike="noStrike" noProof="1" dirty="0"/>
          </a:p>
          <a:p>
            <a:pPr lvl="4" fontAlgn="base"/>
            <a:r>
              <a:rPr lang="zh-CN" altLang="en-US" strike="noStrike" noProof="1" dirty="0"/>
              <a:t>第五级</a:t>
            </a:r>
            <a:endParaRPr lang="zh-CN" altLang="en-US" strike="noStrike" noProof="1" dirty="0"/>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1"/>
            </a:lvl1pPr>
          </a:lstStyle>
          <a:p>
            <a:pPr lvl="0" fontAlgn="base"/>
            <a:fld id="{BB962C8B-B14F-4D97-AF65-F5344CB8AC3E}" type="datetime1">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1"/>
            </a:lvl1pPr>
          </a:lstStyle>
          <a:p>
            <a:pPr lvl="0" fontAlgn="base"/>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1"/>
            </a:lvl1pPr>
          </a:lstStyle>
          <a:p>
            <a:pPr lvl="0" fontAlgn="base"/>
            <a:fld id="{9A0DB2DC-4C9A-4742-B13C-FB6460FD3503}" type="slidenum">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fld>
            <a:endParaRPr lang="zh-CN" altLang="en-US" strike="noStrike" noProof="1" dirty="0">
              <a:effectLst>
                <a:outerShdw blurRad="38100" dist="38100" dir="2700000">
                  <a:srgbClr val="FFFFFF"/>
                </a:outerShdw>
              </a:effectLst>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hf sldNum="0" hdr="0" ftr="0" dt="0"/>
  <p:txStyles>
    <p:title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FFFFFF"/>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1" i="0" u="none" kern="1200" baseline="0">
          <a:solidFill>
            <a:schemeClr val="tx1"/>
          </a:solidFill>
          <a:effectLst>
            <a:outerShdw blurRad="38100" dist="38100" dir="2700000">
              <a:srgbClr val="FFFFFF"/>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050" name="Rectangle 65"/>
          <p:cNvSpPr>
            <a:spLocks noGrp="1"/>
          </p:cNvSpPr>
          <p:nvPr>
            <p:ph type="title"/>
          </p:nvPr>
        </p:nvSpPr>
        <p:spPr>
          <a:xfrm>
            <a:off x="533400" y="762000"/>
            <a:ext cx="8162925" cy="762000"/>
          </a:xfrm>
          <a:prstGeom prst="rect">
            <a:avLst/>
          </a:prstGeom>
          <a:noFill/>
          <a:ln w="9525">
            <a:noFill/>
          </a:ln>
          <a:effectLst>
            <a:outerShdw dist="45791" dir="3378595" algn="ctr" rotWithShape="0">
              <a:schemeClr val="accent2"/>
            </a:outerShdw>
          </a:effectLst>
        </p:spPr>
        <p:txBody>
          <a:bodyPr anchor="b" anchorCtr="0">
            <a:spAutoFit/>
          </a:bodyPr>
          <a:p>
            <a:pPr lvl="0"/>
            <a:r>
              <a:rPr lang="zh-CN" altLang="en-US" dirty="0"/>
              <a:t>单击此处编辑母版标题样式</a:t>
            </a:r>
            <a:endParaRPr lang="zh-CN" altLang="en-US" dirty="0"/>
          </a:p>
        </p:txBody>
      </p:sp>
      <p:sp>
        <p:nvSpPr>
          <p:cNvPr id="2051" name="Rectangle 66"/>
          <p:cNvSpPr>
            <a:spLocks noGrp="1"/>
          </p:cNvSpPr>
          <p:nvPr>
            <p:ph type="body"/>
          </p:nvPr>
        </p:nvSpPr>
        <p:spPr>
          <a:xfrm>
            <a:off x="539750" y="1628775"/>
            <a:ext cx="8153400" cy="4495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Verdana" panose="020B0604030504040204" pitchFamily="34" charset="0"/>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hf sldNum="0"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3074" name="Rectangle 65"/>
          <p:cNvSpPr>
            <a:spLocks noGrp="1"/>
          </p:cNvSpPr>
          <p:nvPr>
            <p:ph type="title"/>
          </p:nvPr>
        </p:nvSpPr>
        <p:spPr>
          <a:xfrm>
            <a:off x="533400" y="762000"/>
            <a:ext cx="8162925" cy="762000"/>
          </a:xfrm>
          <a:prstGeom prst="rect">
            <a:avLst/>
          </a:prstGeom>
          <a:noFill/>
          <a:ln w="9525">
            <a:noFill/>
          </a:ln>
          <a:effectLst>
            <a:outerShdw dist="45791" dir="3378595" algn="ctr" rotWithShape="0">
              <a:schemeClr val="accent2"/>
            </a:outerShdw>
          </a:effectLst>
        </p:spPr>
        <p:txBody>
          <a:bodyPr anchor="b" anchorCtr="0">
            <a:spAutoFit/>
          </a:bodyPr>
          <a:p>
            <a:pPr lvl="0"/>
            <a:r>
              <a:rPr lang="zh-CN" altLang="en-US" dirty="0"/>
              <a:t>单击此处编辑母版标题样式</a:t>
            </a:r>
            <a:endParaRPr lang="zh-CN" altLang="en-US" dirty="0"/>
          </a:p>
        </p:txBody>
      </p:sp>
      <p:sp>
        <p:nvSpPr>
          <p:cNvPr id="3075" name="Rectangle 66"/>
          <p:cNvSpPr>
            <a:spLocks noGrp="1"/>
          </p:cNvSpPr>
          <p:nvPr>
            <p:ph type="body"/>
          </p:nvPr>
        </p:nvSpPr>
        <p:spPr>
          <a:xfrm>
            <a:off x="539750" y="1628775"/>
            <a:ext cx="8153400" cy="4495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Verdana" panose="020B0604030504040204" pitchFamily="34" charset="0"/>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fade/>
  </p:transition>
  <p:hf sldNum="0"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customXml" Target="../ink/ink103.xml"/><Relationship Id="rId8" Type="http://schemas.openxmlformats.org/officeDocument/2006/relationships/image" Target="../media/image105.png"/><Relationship Id="rId7" Type="http://schemas.openxmlformats.org/officeDocument/2006/relationships/customXml" Target="../ink/ink102.xml"/><Relationship Id="rId6" Type="http://schemas.openxmlformats.org/officeDocument/2006/relationships/image" Target="../media/image104.png"/><Relationship Id="rId5" Type="http://schemas.openxmlformats.org/officeDocument/2006/relationships/customXml" Target="../ink/ink101.xml"/><Relationship Id="rId46" Type="http://schemas.openxmlformats.org/officeDocument/2006/relationships/notesSlide" Target="../notesSlides/notesSlide5.xml"/><Relationship Id="rId45" Type="http://schemas.openxmlformats.org/officeDocument/2006/relationships/slideLayout" Target="../slideLayouts/slideLayout7.xml"/><Relationship Id="rId44" Type="http://schemas.openxmlformats.org/officeDocument/2006/relationships/audio" Target="../media/audio1.wav"/><Relationship Id="rId43" Type="http://schemas.openxmlformats.org/officeDocument/2006/relationships/audio" Target="../media/audio2.wav"/><Relationship Id="rId42" Type="http://schemas.openxmlformats.org/officeDocument/2006/relationships/image" Target="../media/image122.png"/><Relationship Id="rId41" Type="http://schemas.openxmlformats.org/officeDocument/2006/relationships/customXml" Target="../ink/ink119.xml"/><Relationship Id="rId40" Type="http://schemas.openxmlformats.org/officeDocument/2006/relationships/image" Target="../media/image121.png"/><Relationship Id="rId4" Type="http://schemas.openxmlformats.org/officeDocument/2006/relationships/image" Target="../media/image103.png"/><Relationship Id="rId39" Type="http://schemas.openxmlformats.org/officeDocument/2006/relationships/customXml" Target="../ink/ink118.xml"/><Relationship Id="rId38" Type="http://schemas.openxmlformats.org/officeDocument/2006/relationships/image" Target="../media/image120.png"/><Relationship Id="rId37" Type="http://schemas.openxmlformats.org/officeDocument/2006/relationships/customXml" Target="../ink/ink117.xml"/><Relationship Id="rId36" Type="http://schemas.openxmlformats.org/officeDocument/2006/relationships/image" Target="../media/image119.png"/><Relationship Id="rId35" Type="http://schemas.openxmlformats.org/officeDocument/2006/relationships/customXml" Target="../ink/ink116.xml"/><Relationship Id="rId34" Type="http://schemas.openxmlformats.org/officeDocument/2006/relationships/image" Target="../media/image118.png"/><Relationship Id="rId33" Type="http://schemas.openxmlformats.org/officeDocument/2006/relationships/customXml" Target="../ink/ink115.xml"/><Relationship Id="rId32" Type="http://schemas.openxmlformats.org/officeDocument/2006/relationships/image" Target="../media/image117.png"/><Relationship Id="rId31" Type="http://schemas.openxmlformats.org/officeDocument/2006/relationships/customXml" Target="../ink/ink114.xml"/><Relationship Id="rId30" Type="http://schemas.openxmlformats.org/officeDocument/2006/relationships/image" Target="../media/image116.png"/><Relationship Id="rId3" Type="http://schemas.openxmlformats.org/officeDocument/2006/relationships/customXml" Target="../ink/ink100.xml"/><Relationship Id="rId29" Type="http://schemas.openxmlformats.org/officeDocument/2006/relationships/customXml" Target="../ink/ink113.xml"/><Relationship Id="rId28" Type="http://schemas.openxmlformats.org/officeDocument/2006/relationships/image" Target="../media/image115.png"/><Relationship Id="rId27" Type="http://schemas.openxmlformats.org/officeDocument/2006/relationships/customXml" Target="../ink/ink112.xml"/><Relationship Id="rId26" Type="http://schemas.openxmlformats.org/officeDocument/2006/relationships/image" Target="../media/image114.png"/><Relationship Id="rId25" Type="http://schemas.openxmlformats.org/officeDocument/2006/relationships/customXml" Target="../ink/ink111.xml"/><Relationship Id="rId24" Type="http://schemas.openxmlformats.org/officeDocument/2006/relationships/image" Target="../media/image113.png"/><Relationship Id="rId23" Type="http://schemas.openxmlformats.org/officeDocument/2006/relationships/customXml" Target="../ink/ink110.xml"/><Relationship Id="rId22" Type="http://schemas.openxmlformats.org/officeDocument/2006/relationships/image" Target="../media/image112.png"/><Relationship Id="rId21" Type="http://schemas.openxmlformats.org/officeDocument/2006/relationships/customXml" Target="../ink/ink109.xml"/><Relationship Id="rId20" Type="http://schemas.openxmlformats.org/officeDocument/2006/relationships/image" Target="../media/image111.png"/><Relationship Id="rId2" Type="http://schemas.openxmlformats.org/officeDocument/2006/relationships/image" Target="../media/image102.png"/><Relationship Id="rId19" Type="http://schemas.openxmlformats.org/officeDocument/2006/relationships/customXml" Target="../ink/ink108.xml"/><Relationship Id="rId18" Type="http://schemas.openxmlformats.org/officeDocument/2006/relationships/image" Target="../media/image110.png"/><Relationship Id="rId17" Type="http://schemas.openxmlformats.org/officeDocument/2006/relationships/customXml" Target="../ink/ink107.xml"/><Relationship Id="rId16" Type="http://schemas.openxmlformats.org/officeDocument/2006/relationships/image" Target="../media/image109.png"/><Relationship Id="rId15" Type="http://schemas.openxmlformats.org/officeDocument/2006/relationships/customXml" Target="../ink/ink106.xml"/><Relationship Id="rId14" Type="http://schemas.openxmlformats.org/officeDocument/2006/relationships/image" Target="../media/image108.png"/><Relationship Id="rId13" Type="http://schemas.openxmlformats.org/officeDocument/2006/relationships/customXml" Target="../ink/ink105.xml"/><Relationship Id="rId12" Type="http://schemas.openxmlformats.org/officeDocument/2006/relationships/image" Target="../media/image107.png"/><Relationship Id="rId11" Type="http://schemas.openxmlformats.org/officeDocument/2006/relationships/customXml" Target="../ink/ink104.xml"/><Relationship Id="rId10" Type="http://schemas.openxmlformats.org/officeDocument/2006/relationships/image" Target="../media/image106.png"/><Relationship Id="rId1" Type="http://schemas.openxmlformats.org/officeDocument/2006/relationships/customXml" Target="../ink/ink99.xml"/></Relationships>
</file>

<file path=ppt/slides/_rels/slide11.xml.rels><?xml version="1.0" encoding="UTF-8" standalone="yes"?>
<Relationships xmlns="http://schemas.openxmlformats.org/package/2006/relationships"><Relationship Id="rId9" Type="http://schemas.openxmlformats.org/officeDocument/2006/relationships/image" Target="../media/image127.png"/><Relationship Id="rId8" Type="http://schemas.openxmlformats.org/officeDocument/2006/relationships/customXml" Target="../ink/ink123.xml"/><Relationship Id="rId7" Type="http://schemas.openxmlformats.org/officeDocument/2006/relationships/image" Target="../media/image126.png"/><Relationship Id="rId6" Type="http://schemas.openxmlformats.org/officeDocument/2006/relationships/customXml" Target="../ink/ink122.xml"/><Relationship Id="rId5" Type="http://schemas.openxmlformats.org/officeDocument/2006/relationships/image" Target="../media/image125.png"/><Relationship Id="rId4" Type="http://schemas.openxmlformats.org/officeDocument/2006/relationships/customXml" Target="../ink/ink121.xml"/><Relationship Id="rId3" Type="http://schemas.openxmlformats.org/officeDocument/2006/relationships/image" Target="../media/image124.png"/><Relationship Id="rId2" Type="http://schemas.openxmlformats.org/officeDocument/2006/relationships/customXml" Target="../ink/ink120.xml"/><Relationship Id="rId15" Type="http://schemas.openxmlformats.org/officeDocument/2006/relationships/notesSlide" Target="../notesSlides/notesSlide6.xml"/><Relationship Id="rId14" Type="http://schemas.openxmlformats.org/officeDocument/2006/relationships/slideLayout" Target="../slideLayouts/slideLayout7.xml"/><Relationship Id="rId13" Type="http://schemas.openxmlformats.org/officeDocument/2006/relationships/audio" Target="../media/audio1.wav"/><Relationship Id="rId12" Type="http://schemas.openxmlformats.org/officeDocument/2006/relationships/audio" Target="../media/audio2.wav"/><Relationship Id="rId11" Type="http://schemas.openxmlformats.org/officeDocument/2006/relationships/image" Target="../media/image128.png"/><Relationship Id="rId10" Type="http://schemas.openxmlformats.org/officeDocument/2006/relationships/customXml" Target="../ink/ink124.xml"/><Relationship Id="rId1" Type="http://schemas.openxmlformats.org/officeDocument/2006/relationships/image" Target="../media/image123.jpe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audio" Target="../media/audio1.wav"/><Relationship Id="rId7" Type="http://schemas.openxmlformats.org/officeDocument/2006/relationships/audio" Target="../media/audio2.wav"/><Relationship Id="rId6" Type="http://schemas.openxmlformats.org/officeDocument/2006/relationships/image" Target="../media/image131.png"/><Relationship Id="rId5" Type="http://schemas.openxmlformats.org/officeDocument/2006/relationships/customXml" Target="../ink/ink127.xml"/><Relationship Id="rId4" Type="http://schemas.openxmlformats.org/officeDocument/2006/relationships/image" Target="../media/image130.png"/><Relationship Id="rId3" Type="http://schemas.openxmlformats.org/officeDocument/2006/relationships/customXml" Target="../ink/ink126.xml"/><Relationship Id="rId2" Type="http://schemas.openxmlformats.org/officeDocument/2006/relationships/image" Target="../media/image129.png"/><Relationship Id="rId10" Type="http://schemas.openxmlformats.org/officeDocument/2006/relationships/notesSlide" Target="../notesSlides/notesSlide7.xml"/><Relationship Id="rId1" Type="http://schemas.openxmlformats.org/officeDocument/2006/relationships/customXml" Target="../ink/ink12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2.wav"/></Relationships>
</file>

<file path=ppt/slides/_rels/slide14.xml.rels><?xml version="1.0" encoding="UTF-8" standalone="yes"?>
<Relationships xmlns="http://schemas.openxmlformats.org/package/2006/relationships"><Relationship Id="rId9" Type="http://schemas.openxmlformats.org/officeDocument/2006/relationships/customXml" Target="../ink/ink132.xml"/><Relationship Id="rId8" Type="http://schemas.openxmlformats.org/officeDocument/2006/relationships/image" Target="../media/image135.png"/><Relationship Id="rId7" Type="http://schemas.openxmlformats.org/officeDocument/2006/relationships/customXml" Target="../ink/ink131.xml"/><Relationship Id="rId6" Type="http://schemas.openxmlformats.org/officeDocument/2006/relationships/image" Target="../media/image134.png"/><Relationship Id="rId5" Type="http://schemas.openxmlformats.org/officeDocument/2006/relationships/customXml" Target="../ink/ink130.xml"/><Relationship Id="rId4" Type="http://schemas.openxmlformats.org/officeDocument/2006/relationships/image" Target="../media/image133.png"/><Relationship Id="rId3" Type="http://schemas.openxmlformats.org/officeDocument/2006/relationships/customXml" Target="../ink/ink129.xml"/><Relationship Id="rId2" Type="http://schemas.openxmlformats.org/officeDocument/2006/relationships/image" Target="../media/image132.png"/><Relationship Id="rId15" Type="http://schemas.openxmlformats.org/officeDocument/2006/relationships/notesSlide" Target="../notesSlides/notesSlide9.xml"/><Relationship Id="rId14" Type="http://schemas.openxmlformats.org/officeDocument/2006/relationships/slideLayout" Target="../slideLayouts/slideLayout7.xml"/><Relationship Id="rId13" Type="http://schemas.openxmlformats.org/officeDocument/2006/relationships/audio" Target="../media/audio3.wav"/><Relationship Id="rId12" Type="http://schemas.openxmlformats.org/officeDocument/2006/relationships/audio" Target="../media/audio1.wav"/><Relationship Id="rId11" Type="http://schemas.openxmlformats.org/officeDocument/2006/relationships/audio" Target="../media/audio2.wav"/><Relationship Id="rId10" Type="http://schemas.openxmlformats.org/officeDocument/2006/relationships/image" Target="../media/image136.png"/><Relationship Id="rId1" Type="http://schemas.openxmlformats.org/officeDocument/2006/relationships/customXml" Target="../ink/ink128.xml"/></Relationships>
</file>

<file path=ppt/slides/_rels/slide15.xml.rels><?xml version="1.0" encoding="UTF-8" standalone="yes"?>
<Relationships xmlns="http://schemas.openxmlformats.org/package/2006/relationships"><Relationship Id="rId9" Type="http://schemas.openxmlformats.org/officeDocument/2006/relationships/customXml" Target="../ink/ink137.xml"/><Relationship Id="rId8" Type="http://schemas.openxmlformats.org/officeDocument/2006/relationships/image" Target="../media/image140.png"/><Relationship Id="rId7" Type="http://schemas.openxmlformats.org/officeDocument/2006/relationships/customXml" Target="../ink/ink136.xml"/><Relationship Id="rId6" Type="http://schemas.openxmlformats.org/officeDocument/2006/relationships/image" Target="../media/image139.png"/><Relationship Id="rId5" Type="http://schemas.openxmlformats.org/officeDocument/2006/relationships/customXml" Target="../ink/ink135.xml"/><Relationship Id="rId4" Type="http://schemas.openxmlformats.org/officeDocument/2006/relationships/image" Target="../media/image138.png"/><Relationship Id="rId33" Type="http://schemas.openxmlformats.org/officeDocument/2006/relationships/notesSlide" Target="../notesSlides/notesSlide10.xml"/><Relationship Id="rId32" Type="http://schemas.openxmlformats.org/officeDocument/2006/relationships/slideLayout" Target="../slideLayouts/slideLayout7.xml"/><Relationship Id="rId31" Type="http://schemas.openxmlformats.org/officeDocument/2006/relationships/audio" Target="../media/audio3.wav"/><Relationship Id="rId30" Type="http://schemas.openxmlformats.org/officeDocument/2006/relationships/audio" Target="../media/audio1.wav"/><Relationship Id="rId3" Type="http://schemas.openxmlformats.org/officeDocument/2006/relationships/customXml" Target="../ink/ink134.xml"/><Relationship Id="rId29" Type="http://schemas.openxmlformats.org/officeDocument/2006/relationships/audio" Target="../media/audio2.wav"/><Relationship Id="rId28" Type="http://schemas.openxmlformats.org/officeDocument/2006/relationships/image" Target="../media/image149.png"/><Relationship Id="rId27" Type="http://schemas.openxmlformats.org/officeDocument/2006/relationships/customXml" Target="../ink/ink146.xml"/><Relationship Id="rId26" Type="http://schemas.openxmlformats.org/officeDocument/2006/relationships/image" Target="../media/image148.png"/><Relationship Id="rId25" Type="http://schemas.openxmlformats.org/officeDocument/2006/relationships/customXml" Target="../ink/ink145.xml"/><Relationship Id="rId24" Type="http://schemas.openxmlformats.org/officeDocument/2006/relationships/image" Target="../media/image147.png"/><Relationship Id="rId23" Type="http://schemas.openxmlformats.org/officeDocument/2006/relationships/customXml" Target="../ink/ink144.xml"/><Relationship Id="rId22" Type="http://schemas.openxmlformats.org/officeDocument/2006/relationships/image" Target="../media/image146.png"/><Relationship Id="rId21" Type="http://schemas.openxmlformats.org/officeDocument/2006/relationships/customXml" Target="../ink/ink143.xml"/><Relationship Id="rId20" Type="http://schemas.openxmlformats.org/officeDocument/2006/relationships/image" Target="../media/image145.png"/><Relationship Id="rId2" Type="http://schemas.openxmlformats.org/officeDocument/2006/relationships/image" Target="../media/image137.png"/><Relationship Id="rId19" Type="http://schemas.openxmlformats.org/officeDocument/2006/relationships/customXml" Target="../ink/ink142.xml"/><Relationship Id="rId18" Type="http://schemas.openxmlformats.org/officeDocument/2006/relationships/image" Target="../media/image102.png"/><Relationship Id="rId17" Type="http://schemas.openxmlformats.org/officeDocument/2006/relationships/customXml" Target="../ink/ink141.xml"/><Relationship Id="rId16" Type="http://schemas.openxmlformats.org/officeDocument/2006/relationships/image" Target="../media/image144.png"/><Relationship Id="rId15" Type="http://schemas.openxmlformats.org/officeDocument/2006/relationships/customXml" Target="../ink/ink140.xml"/><Relationship Id="rId14" Type="http://schemas.openxmlformats.org/officeDocument/2006/relationships/image" Target="../media/image143.png"/><Relationship Id="rId13" Type="http://schemas.openxmlformats.org/officeDocument/2006/relationships/customXml" Target="../ink/ink139.xml"/><Relationship Id="rId12" Type="http://schemas.openxmlformats.org/officeDocument/2006/relationships/image" Target="../media/image142.png"/><Relationship Id="rId11" Type="http://schemas.openxmlformats.org/officeDocument/2006/relationships/customXml" Target="../ink/ink138.xml"/><Relationship Id="rId10" Type="http://schemas.openxmlformats.org/officeDocument/2006/relationships/image" Target="../media/image141.png"/><Relationship Id="rId1" Type="http://schemas.openxmlformats.org/officeDocument/2006/relationships/customXml" Target="../ink/ink13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image" Target="../media/image150.png"/></Relationships>
</file>

<file path=ppt/slides/_rels/slide17.xml.rels><?xml version="1.0" encoding="UTF-8" standalone="yes"?>
<Relationships xmlns="http://schemas.openxmlformats.org/package/2006/relationships"><Relationship Id="rId9" Type="http://schemas.openxmlformats.org/officeDocument/2006/relationships/customXml" Target="../ink/ink151.xml"/><Relationship Id="rId8" Type="http://schemas.openxmlformats.org/officeDocument/2006/relationships/image" Target="../media/image154.png"/><Relationship Id="rId7" Type="http://schemas.openxmlformats.org/officeDocument/2006/relationships/customXml" Target="../ink/ink150.xml"/><Relationship Id="rId6" Type="http://schemas.openxmlformats.org/officeDocument/2006/relationships/image" Target="../media/image153.png"/><Relationship Id="rId51" Type="http://schemas.openxmlformats.org/officeDocument/2006/relationships/notesSlide" Target="../notesSlides/notesSlide11.xml"/><Relationship Id="rId50" Type="http://schemas.openxmlformats.org/officeDocument/2006/relationships/slideLayout" Target="../slideLayouts/slideLayout7.xml"/><Relationship Id="rId5" Type="http://schemas.openxmlformats.org/officeDocument/2006/relationships/customXml" Target="../ink/ink149.xml"/><Relationship Id="rId49" Type="http://schemas.openxmlformats.org/officeDocument/2006/relationships/audio" Target="../media/audio3.wav"/><Relationship Id="rId48" Type="http://schemas.openxmlformats.org/officeDocument/2006/relationships/audio" Target="../media/audio1.wav"/><Relationship Id="rId47" Type="http://schemas.openxmlformats.org/officeDocument/2006/relationships/audio" Target="../media/audio2.wav"/><Relationship Id="rId46" Type="http://schemas.openxmlformats.org/officeDocument/2006/relationships/image" Target="../media/image172.png"/><Relationship Id="rId45" Type="http://schemas.openxmlformats.org/officeDocument/2006/relationships/customXml" Target="../ink/ink169.xml"/><Relationship Id="rId44" Type="http://schemas.openxmlformats.org/officeDocument/2006/relationships/image" Target="../media/image171.png"/><Relationship Id="rId43" Type="http://schemas.openxmlformats.org/officeDocument/2006/relationships/customXml" Target="../ink/ink168.xml"/><Relationship Id="rId42" Type="http://schemas.openxmlformats.org/officeDocument/2006/relationships/image" Target="../media/image170.png"/><Relationship Id="rId41" Type="http://schemas.openxmlformats.org/officeDocument/2006/relationships/customXml" Target="../ink/ink167.xml"/><Relationship Id="rId40" Type="http://schemas.openxmlformats.org/officeDocument/2006/relationships/image" Target="../media/image169.png"/><Relationship Id="rId4" Type="http://schemas.openxmlformats.org/officeDocument/2006/relationships/image" Target="../media/image152.png"/><Relationship Id="rId39" Type="http://schemas.openxmlformats.org/officeDocument/2006/relationships/customXml" Target="../ink/ink166.xml"/><Relationship Id="rId38" Type="http://schemas.openxmlformats.org/officeDocument/2006/relationships/image" Target="../media/image168.png"/><Relationship Id="rId37" Type="http://schemas.openxmlformats.org/officeDocument/2006/relationships/customXml" Target="../ink/ink165.xml"/><Relationship Id="rId36" Type="http://schemas.openxmlformats.org/officeDocument/2006/relationships/image" Target="../media/image167.png"/><Relationship Id="rId35" Type="http://schemas.openxmlformats.org/officeDocument/2006/relationships/customXml" Target="../ink/ink164.xml"/><Relationship Id="rId34" Type="http://schemas.openxmlformats.org/officeDocument/2006/relationships/image" Target="../media/image166.png"/><Relationship Id="rId33" Type="http://schemas.openxmlformats.org/officeDocument/2006/relationships/customXml" Target="../ink/ink163.xml"/><Relationship Id="rId32" Type="http://schemas.openxmlformats.org/officeDocument/2006/relationships/image" Target="../media/image165.png"/><Relationship Id="rId31" Type="http://schemas.openxmlformats.org/officeDocument/2006/relationships/customXml" Target="../ink/ink162.xml"/><Relationship Id="rId30" Type="http://schemas.openxmlformats.org/officeDocument/2006/relationships/image" Target="../media/image164.png"/><Relationship Id="rId3" Type="http://schemas.openxmlformats.org/officeDocument/2006/relationships/customXml" Target="../ink/ink148.xml"/><Relationship Id="rId29" Type="http://schemas.openxmlformats.org/officeDocument/2006/relationships/customXml" Target="../ink/ink161.xml"/><Relationship Id="rId28" Type="http://schemas.openxmlformats.org/officeDocument/2006/relationships/image" Target="../media/image163.png"/><Relationship Id="rId27" Type="http://schemas.openxmlformats.org/officeDocument/2006/relationships/customXml" Target="../ink/ink160.xml"/><Relationship Id="rId26" Type="http://schemas.openxmlformats.org/officeDocument/2006/relationships/image" Target="../media/image162.png"/><Relationship Id="rId25" Type="http://schemas.openxmlformats.org/officeDocument/2006/relationships/customXml" Target="../ink/ink159.xml"/><Relationship Id="rId24" Type="http://schemas.openxmlformats.org/officeDocument/2006/relationships/image" Target="../media/image62.png"/><Relationship Id="rId23" Type="http://schemas.openxmlformats.org/officeDocument/2006/relationships/customXml" Target="../ink/ink158.xml"/><Relationship Id="rId22" Type="http://schemas.openxmlformats.org/officeDocument/2006/relationships/image" Target="../media/image161.png"/><Relationship Id="rId21" Type="http://schemas.openxmlformats.org/officeDocument/2006/relationships/customXml" Target="../ink/ink157.xml"/><Relationship Id="rId20" Type="http://schemas.openxmlformats.org/officeDocument/2006/relationships/image" Target="../media/image160.png"/><Relationship Id="rId2" Type="http://schemas.openxmlformats.org/officeDocument/2006/relationships/image" Target="../media/image151.png"/><Relationship Id="rId19" Type="http://schemas.openxmlformats.org/officeDocument/2006/relationships/customXml" Target="../ink/ink156.xml"/><Relationship Id="rId18" Type="http://schemas.openxmlformats.org/officeDocument/2006/relationships/image" Target="../media/image159.png"/><Relationship Id="rId17" Type="http://schemas.openxmlformats.org/officeDocument/2006/relationships/customXml" Target="../ink/ink155.xml"/><Relationship Id="rId16" Type="http://schemas.openxmlformats.org/officeDocument/2006/relationships/image" Target="../media/image158.png"/><Relationship Id="rId15" Type="http://schemas.openxmlformats.org/officeDocument/2006/relationships/customXml" Target="../ink/ink154.xml"/><Relationship Id="rId14" Type="http://schemas.openxmlformats.org/officeDocument/2006/relationships/image" Target="../media/image157.png"/><Relationship Id="rId13" Type="http://schemas.openxmlformats.org/officeDocument/2006/relationships/customXml" Target="../ink/ink153.xml"/><Relationship Id="rId12" Type="http://schemas.openxmlformats.org/officeDocument/2006/relationships/image" Target="../media/image156.png"/><Relationship Id="rId11" Type="http://schemas.openxmlformats.org/officeDocument/2006/relationships/customXml" Target="../ink/ink152.xml"/><Relationship Id="rId10" Type="http://schemas.openxmlformats.org/officeDocument/2006/relationships/image" Target="../media/image155.png"/><Relationship Id="rId1" Type="http://schemas.openxmlformats.org/officeDocument/2006/relationships/customXml" Target="../ink/ink147.xml"/></Relationships>
</file>

<file path=ppt/slides/_rels/slide18.xml.rels><?xml version="1.0" encoding="UTF-8" standalone="yes"?>
<Relationships xmlns="http://schemas.openxmlformats.org/package/2006/relationships"><Relationship Id="rId9" Type="http://schemas.openxmlformats.org/officeDocument/2006/relationships/customXml" Target="../ink/ink174.xml"/><Relationship Id="rId8" Type="http://schemas.openxmlformats.org/officeDocument/2006/relationships/image" Target="../media/image176.png"/><Relationship Id="rId7" Type="http://schemas.openxmlformats.org/officeDocument/2006/relationships/customXml" Target="../ink/ink173.xml"/><Relationship Id="rId6" Type="http://schemas.openxmlformats.org/officeDocument/2006/relationships/image" Target="../media/image175.png"/><Relationship Id="rId5" Type="http://schemas.openxmlformats.org/officeDocument/2006/relationships/customXml" Target="../ink/ink172.xml"/><Relationship Id="rId4" Type="http://schemas.openxmlformats.org/officeDocument/2006/relationships/image" Target="../media/image174.png"/><Relationship Id="rId3" Type="http://schemas.openxmlformats.org/officeDocument/2006/relationships/customXml" Target="../ink/ink171.xml"/><Relationship Id="rId23" Type="http://schemas.openxmlformats.org/officeDocument/2006/relationships/notesSlide" Target="../notesSlides/notesSlide12.xml"/><Relationship Id="rId22" Type="http://schemas.openxmlformats.org/officeDocument/2006/relationships/slideLayout" Target="../slideLayouts/slideLayout7.xml"/><Relationship Id="rId21" Type="http://schemas.openxmlformats.org/officeDocument/2006/relationships/audio" Target="../media/audio3.wav"/><Relationship Id="rId20" Type="http://schemas.openxmlformats.org/officeDocument/2006/relationships/audio" Target="../media/audio1.wav"/><Relationship Id="rId2" Type="http://schemas.openxmlformats.org/officeDocument/2006/relationships/image" Target="../media/image173.png"/><Relationship Id="rId19" Type="http://schemas.openxmlformats.org/officeDocument/2006/relationships/audio" Target="../media/audio2.wav"/><Relationship Id="rId18" Type="http://schemas.openxmlformats.org/officeDocument/2006/relationships/image" Target="../media/image181.png"/><Relationship Id="rId17" Type="http://schemas.openxmlformats.org/officeDocument/2006/relationships/customXml" Target="../ink/ink178.xml"/><Relationship Id="rId16" Type="http://schemas.openxmlformats.org/officeDocument/2006/relationships/image" Target="../media/image180.png"/><Relationship Id="rId15" Type="http://schemas.openxmlformats.org/officeDocument/2006/relationships/customXml" Target="../ink/ink177.xml"/><Relationship Id="rId14" Type="http://schemas.openxmlformats.org/officeDocument/2006/relationships/image" Target="../media/image179.png"/><Relationship Id="rId13" Type="http://schemas.openxmlformats.org/officeDocument/2006/relationships/customXml" Target="../ink/ink176.xml"/><Relationship Id="rId12" Type="http://schemas.openxmlformats.org/officeDocument/2006/relationships/image" Target="../media/image178.png"/><Relationship Id="rId11" Type="http://schemas.openxmlformats.org/officeDocument/2006/relationships/customXml" Target="../ink/ink175.xml"/><Relationship Id="rId10" Type="http://schemas.openxmlformats.org/officeDocument/2006/relationships/image" Target="../media/image177.png"/><Relationship Id="rId1" Type="http://schemas.openxmlformats.org/officeDocument/2006/relationships/customXml" Target="../ink/ink170.xml"/></Relationships>
</file>

<file path=ppt/slides/_rels/slide19.xml.rels><?xml version="1.0" encoding="UTF-8" standalone="yes"?>
<Relationships xmlns="http://schemas.openxmlformats.org/package/2006/relationships"><Relationship Id="rId9" Type="http://schemas.openxmlformats.org/officeDocument/2006/relationships/customXml" Target="../ink/ink183.xml"/><Relationship Id="rId8" Type="http://schemas.openxmlformats.org/officeDocument/2006/relationships/image" Target="../media/image185.png"/><Relationship Id="rId7" Type="http://schemas.openxmlformats.org/officeDocument/2006/relationships/customXml" Target="../ink/ink182.xml"/><Relationship Id="rId6" Type="http://schemas.openxmlformats.org/officeDocument/2006/relationships/image" Target="../media/image184.png"/><Relationship Id="rId5" Type="http://schemas.openxmlformats.org/officeDocument/2006/relationships/customXml" Target="../ink/ink181.xml"/><Relationship Id="rId44" Type="http://schemas.openxmlformats.org/officeDocument/2006/relationships/notesSlide" Target="../notesSlides/notesSlide13.xml"/><Relationship Id="rId43" Type="http://schemas.openxmlformats.org/officeDocument/2006/relationships/slideLayout" Target="../slideLayouts/slideLayout7.xml"/><Relationship Id="rId42" Type="http://schemas.openxmlformats.org/officeDocument/2006/relationships/audio" Target="../media/audio2.wav"/><Relationship Id="rId41" Type="http://schemas.openxmlformats.org/officeDocument/2006/relationships/image" Target="../media/image199.png"/><Relationship Id="rId40" Type="http://schemas.openxmlformats.org/officeDocument/2006/relationships/customXml" Target="../ink/ink199.xml"/><Relationship Id="rId4" Type="http://schemas.openxmlformats.org/officeDocument/2006/relationships/image" Target="../media/image183.png"/><Relationship Id="rId39" Type="http://schemas.openxmlformats.org/officeDocument/2006/relationships/image" Target="../media/image198.png"/><Relationship Id="rId38" Type="http://schemas.openxmlformats.org/officeDocument/2006/relationships/customXml" Target="../ink/ink198.xml"/><Relationship Id="rId37" Type="http://schemas.openxmlformats.org/officeDocument/2006/relationships/image" Target="../media/image197.png"/><Relationship Id="rId36" Type="http://schemas.openxmlformats.org/officeDocument/2006/relationships/customXml" Target="../ink/ink197.xml"/><Relationship Id="rId35" Type="http://schemas.openxmlformats.org/officeDocument/2006/relationships/image" Target="../media/image196.png"/><Relationship Id="rId34" Type="http://schemas.openxmlformats.org/officeDocument/2006/relationships/customXml" Target="../ink/ink196.xml"/><Relationship Id="rId33" Type="http://schemas.openxmlformats.org/officeDocument/2006/relationships/image" Target="../media/image195.png"/><Relationship Id="rId32" Type="http://schemas.openxmlformats.org/officeDocument/2006/relationships/customXml" Target="../ink/ink195.xml"/><Relationship Id="rId31" Type="http://schemas.openxmlformats.org/officeDocument/2006/relationships/image" Target="../media/image194.png"/><Relationship Id="rId30" Type="http://schemas.openxmlformats.org/officeDocument/2006/relationships/customXml" Target="../ink/ink194.xml"/><Relationship Id="rId3" Type="http://schemas.openxmlformats.org/officeDocument/2006/relationships/customXml" Target="../ink/ink180.xml"/><Relationship Id="rId29" Type="http://schemas.openxmlformats.org/officeDocument/2006/relationships/image" Target="../media/image193.png"/><Relationship Id="rId28" Type="http://schemas.openxmlformats.org/officeDocument/2006/relationships/customXml" Target="../ink/ink193.xml"/><Relationship Id="rId27" Type="http://schemas.openxmlformats.org/officeDocument/2006/relationships/image" Target="../media/image192.png"/><Relationship Id="rId26" Type="http://schemas.openxmlformats.org/officeDocument/2006/relationships/customXml" Target="../ink/ink192.xml"/><Relationship Id="rId25" Type="http://schemas.openxmlformats.org/officeDocument/2006/relationships/image" Target="../media/image191.png"/><Relationship Id="rId24" Type="http://schemas.openxmlformats.org/officeDocument/2006/relationships/customXml" Target="../ink/ink191.xml"/><Relationship Id="rId23" Type="http://schemas.openxmlformats.org/officeDocument/2006/relationships/image" Target="../media/image102.png"/><Relationship Id="rId22" Type="http://schemas.openxmlformats.org/officeDocument/2006/relationships/customXml" Target="../ink/ink190.xml"/><Relationship Id="rId21" Type="http://schemas.openxmlformats.org/officeDocument/2006/relationships/customXml" Target="../ink/ink189.xml"/><Relationship Id="rId20" Type="http://schemas.openxmlformats.org/officeDocument/2006/relationships/image" Target="../media/image62.png"/><Relationship Id="rId2" Type="http://schemas.openxmlformats.org/officeDocument/2006/relationships/image" Target="../media/image182.png"/><Relationship Id="rId19" Type="http://schemas.openxmlformats.org/officeDocument/2006/relationships/customXml" Target="../ink/ink188.xml"/><Relationship Id="rId18" Type="http://schemas.openxmlformats.org/officeDocument/2006/relationships/image" Target="../media/image190.png"/><Relationship Id="rId17" Type="http://schemas.openxmlformats.org/officeDocument/2006/relationships/customXml" Target="../ink/ink187.xml"/><Relationship Id="rId16" Type="http://schemas.openxmlformats.org/officeDocument/2006/relationships/image" Target="../media/image189.png"/><Relationship Id="rId15" Type="http://schemas.openxmlformats.org/officeDocument/2006/relationships/customXml" Target="../ink/ink186.xml"/><Relationship Id="rId14" Type="http://schemas.openxmlformats.org/officeDocument/2006/relationships/image" Target="../media/image188.png"/><Relationship Id="rId13" Type="http://schemas.openxmlformats.org/officeDocument/2006/relationships/customXml" Target="../ink/ink185.xml"/><Relationship Id="rId12" Type="http://schemas.openxmlformats.org/officeDocument/2006/relationships/image" Target="../media/image187.png"/><Relationship Id="rId11" Type="http://schemas.openxmlformats.org/officeDocument/2006/relationships/customXml" Target="../ink/ink184.xml"/><Relationship Id="rId10" Type="http://schemas.openxmlformats.org/officeDocument/2006/relationships/image" Target="../media/image186.png"/><Relationship Id="rId1" Type="http://schemas.openxmlformats.org/officeDocument/2006/relationships/customXml" Target="../ink/ink179.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image" Target="../media/image5.png"/><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customXml" Target="../ink/ink1.xml"/></Relationships>
</file>

<file path=ppt/slides/_rels/slide20.xml.rels><?xml version="1.0" encoding="UTF-8" standalone="yes"?>
<Relationships xmlns="http://schemas.openxmlformats.org/package/2006/relationships"><Relationship Id="rId9" Type="http://schemas.openxmlformats.org/officeDocument/2006/relationships/customXml" Target="../ink/ink204.xml"/><Relationship Id="rId8" Type="http://schemas.openxmlformats.org/officeDocument/2006/relationships/image" Target="../media/image203.png"/><Relationship Id="rId7" Type="http://schemas.openxmlformats.org/officeDocument/2006/relationships/customXml" Target="../ink/ink203.xml"/><Relationship Id="rId6" Type="http://schemas.openxmlformats.org/officeDocument/2006/relationships/image" Target="../media/image202.png"/><Relationship Id="rId5" Type="http://schemas.openxmlformats.org/officeDocument/2006/relationships/customXml" Target="../ink/ink202.xml"/><Relationship Id="rId4" Type="http://schemas.openxmlformats.org/officeDocument/2006/relationships/image" Target="../media/image201.png"/><Relationship Id="rId30" Type="http://schemas.openxmlformats.org/officeDocument/2006/relationships/notesSlide" Target="../notesSlides/notesSlide14.xml"/><Relationship Id="rId3" Type="http://schemas.openxmlformats.org/officeDocument/2006/relationships/customXml" Target="../ink/ink201.xml"/><Relationship Id="rId29" Type="http://schemas.openxmlformats.org/officeDocument/2006/relationships/slideLayout" Target="../slideLayouts/slideLayout7.xml"/><Relationship Id="rId28" Type="http://schemas.openxmlformats.org/officeDocument/2006/relationships/audio" Target="../media/audio1.wav"/><Relationship Id="rId27" Type="http://schemas.openxmlformats.org/officeDocument/2006/relationships/audio" Target="../media/audio2.wav"/><Relationship Id="rId26" Type="http://schemas.openxmlformats.org/officeDocument/2006/relationships/image" Target="../media/image212.png"/><Relationship Id="rId25" Type="http://schemas.openxmlformats.org/officeDocument/2006/relationships/customXml" Target="../ink/ink212.xml"/><Relationship Id="rId24" Type="http://schemas.openxmlformats.org/officeDocument/2006/relationships/image" Target="../media/image211.png"/><Relationship Id="rId23" Type="http://schemas.openxmlformats.org/officeDocument/2006/relationships/customXml" Target="../ink/ink211.xml"/><Relationship Id="rId22" Type="http://schemas.openxmlformats.org/officeDocument/2006/relationships/image" Target="../media/image210.png"/><Relationship Id="rId21" Type="http://schemas.openxmlformats.org/officeDocument/2006/relationships/customXml" Target="../ink/ink210.xml"/><Relationship Id="rId20" Type="http://schemas.openxmlformats.org/officeDocument/2006/relationships/image" Target="../media/image209.png"/><Relationship Id="rId2" Type="http://schemas.openxmlformats.org/officeDocument/2006/relationships/image" Target="../media/image200.png"/><Relationship Id="rId19" Type="http://schemas.openxmlformats.org/officeDocument/2006/relationships/customXml" Target="../ink/ink209.xml"/><Relationship Id="rId18" Type="http://schemas.openxmlformats.org/officeDocument/2006/relationships/image" Target="../media/image208.png"/><Relationship Id="rId17" Type="http://schemas.openxmlformats.org/officeDocument/2006/relationships/customXml" Target="../ink/ink208.xml"/><Relationship Id="rId16" Type="http://schemas.openxmlformats.org/officeDocument/2006/relationships/image" Target="../media/image207.png"/><Relationship Id="rId15" Type="http://schemas.openxmlformats.org/officeDocument/2006/relationships/customXml" Target="../ink/ink207.xml"/><Relationship Id="rId14" Type="http://schemas.openxmlformats.org/officeDocument/2006/relationships/image" Target="../media/image206.png"/><Relationship Id="rId13" Type="http://schemas.openxmlformats.org/officeDocument/2006/relationships/customXml" Target="../ink/ink206.xml"/><Relationship Id="rId12" Type="http://schemas.openxmlformats.org/officeDocument/2006/relationships/image" Target="../media/image205.png"/><Relationship Id="rId11" Type="http://schemas.openxmlformats.org/officeDocument/2006/relationships/customXml" Target="../ink/ink205.xml"/><Relationship Id="rId10" Type="http://schemas.openxmlformats.org/officeDocument/2006/relationships/image" Target="../media/image204.png"/><Relationship Id="rId1" Type="http://schemas.openxmlformats.org/officeDocument/2006/relationships/customXml" Target="../ink/ink200.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audio" Target="../media/audio2.wav"/><Relationship Id="rId2" Type="http://schemas.openxmlformats.org/officeDocument/2006/relationships/image" Target="../media/image214.emf"/><Relationship Id="rId1" Type="http://schemas.openxmlformats.org/officeDocument/2006/relationships/image" Target="../media/image213.emf"/></Relationships>
</file>

<file path=ppt/slides/_rels/slide22.xml.rels><?xml version="1.0" encoding="UTF-8" standalone="yes"?>
<Relationships xmlns="http://schemas.openxmlformats.org/package/2006/relationships"><Relationship Id="rId9" Type="http://schemas.openxmlformats.org/officeDocument/2006/relationships/customXml" Target="../ink/ink217.xml"/><Relationship Id="rId8" Type="http://schemas.openxmlformats.org/officeDocument/2006/relationships/image" Target="../media/image218.png"/><Relationship Id="rId7" Type="http://schemas.openxmlformats.org/officeDocument/2006/relationships/customXml" Target="../ink/ink216.xml"/><Relationship Id="rId6" Type="http://schemas.openxmlformats.org/officeDocument/2006/relationships/image" Target="../media/image217.png"/><Relationship Id="rId5" Type="http://schemas.openxmlformats.org/officeDocument/2006/relationships/customXml" Target="../ink/ink215.xml"/><Relationship Id="rId42" Type="http://schemas.openxmlformats.org/officeDocument/2006/relationships/notesSlide" Target="../notesSlides/notesSlide16.xml"/><Relationship Id="rId41" Type="http://schemas.openxmlformats.org/officeDocument/2006/relationships/slideLayout" Target="../slideLayouts/slideLayout7.xml"/><Relationship Id="rId40" Type="http://schemas.openxmlformats.org/officeDocument/2006/relationships/audio" Target="../media/audio4.wav"/><Relationship Id="rId4" Type="http://schemas.openxmlformats.org/officeDocument/2006/relationships/image" Target="../media/image216.png"/><Relationship Id="rId39" Type="http://schemas.openxmlformats.org/officeDocument/2006/relationships/audio" Target="../media/audio2.wav"/><Relationship Id="rId38" Type="http://schemas.openxmlformats.org/officeDocument/2006/relationships/image" Target="../media/image233.png"/><Relationship Id="rId37" Type="http://schemas.openxmlformats.org/officeDocument/2006/relationships/customXml" Target="../ink/ink231.xml"/><Relationship Id="rId36" Type="http://schemas.openxmlformats.org/officeDocument/2006/relationships/image" Target="../media/image232.png"/><Relationship Id="rId35" Type="http://schemas.openxmlformats.org/officeDocument/2006/relationships/customXml" Target="../ink/ink230.xml"/><Relationship Id="rId34" Type="http://schemas.openxmlformats.org/officeDocument/2006/relationships/image" Target="../media/image231.png"/><Relationship Id="rId33" Type="http://schemas.openxmlformats.org/officeDocument/2006/relationships/customXml" Target="../ink/ink229.xml"/><Relationship Id="rId32" Type="http://schemas.openxmlformats.org/officeDocument/2006/relationships/image" Target="../media/image230.png"/><Relationship Id="rId31" Type="http://schemas.openxmlformats.org/officeDocument/2006/relationships/customXml" Target="../ink/ink228.xml"/><Relationship Id="rId30" Type="http://schemas.openxmlformats.org/officeDocument/2006/relationships/image" Target="../media/image229.png"/><Relationship Id="rId3" Type="http://schemas.openxmlformats.org/officeDocument/2006/relationships/customXml" Target="../ink/ink214.xml"/><Relationship Id="rId29" Type="http://schemas.openxmlformats.org/officeDocument/2006/relationships/customXml" Target="../ink/ink227.xml"/><Relationship Id="rId28" Type="http://schemas.openxmlformats.org/officeDocument/2006/relationships/image" Target="../media/image228.png"/><Relationship Id="rId27" Type="http://schemas.openxmlformats.org/officeDocument/2006/relationships/customXml" Target="../ink/ink226.xml"/><Relationship Id="rId26" Type="http://schemas.openxmlformats.org/officeDocument/2006/relationships/image" Target="../media/image227.png"/><Relationship Id="rId25" Type="http://schemas.openxmlformats.org/officeDocument/2006/relationships/customXml" Target="../ink/ink225.xml"/><Relationship Id="rId24" Type="http://schemas.openxmlformats.org/officeDocument/2006/relationships/image" Target="../media/image226.png"/><Relationship Id="rId23" Type="http://schemas.openxmlformats.org/officeDocument/2006/relationships/customXml" Target="../ink/ink224.xml"/><Relationship Id="rId22" Type="http://schemas.openxmlformats.org/officeDocument/2006/relationships/image" Target="../media/image225.png"/><Relationship Id="rId21" Type="http://schemas.openxmlformats.org/officeDocument/2006/relationships/customXml" Target="../ink/ink223.xml"/><Relationship Id="rId20" Type="http://schemas.openxmlformats.org/officeDocument/2006/relationships/image" Target="../media/image224.png"/><Relationship Id="rId2" Type="http://schemas.openxmlformats.org/officeDocument/2006/relationships/image" Target="../media/image215.png"/><Relationship Id="rId19" Type="http://schemas.openxmlformats.org/officeDocument/2006/relationships/customXml" Target="../ink/ink222.xml"/><Relationship Id="rId18" Type="http://schemas.openxmlformats.org/officeDocument/2006/relationships/image" Target="../media/image223.png"/><Relationship Id="rId17" Type="http://schemas.openxmlformats.org/officeDocument/2006/relationships/customXml" Target="../ink/ink221.xml"/><Relationship Id="rId16" Type="http://schemas.openxmlformats.org/officeDocument/2006/relationships/image" Target="../media/image222.png"/><Relationship Id="rId15" Type="http://schemas.openxmlformats.org/officeDocument/2006/relationships/customXml" Target="../ink/ink220.xml"/><Relationship Id="rId14" Type="http://schemas.openxmlformats.org/officeDocument/2006/relationships/image" Target="../media/image221.png"/><Relationship Id="rId13" Type="http://schemas.openxmlformats.org/officeDocument/2006/relationships/customXml" Target="../ink/ink219.xml"/><Relationship Id="rId12" Type="http://schemas.openxmlformats.org/officeDocument/2006/relationships/image" Target="../media/image220.png"/><Relationship Id="rId11" Type="http://schemas.openxmlformats.org/officeDocument/2006/relationships/customXml" Target="../ink/ink218.xml"/><Relationship Id="rId10" Type="http://schemas.openxmlformats.org/officeDocument/2006/relationships/image" Target="../media/image219.png"/><Relationship Id="rId1" Type="http://schemas.openxmlformats.org/officeDocument/2006/relationships/customXml" Target="../ink/ink213.xml"/></Relationships>
</file>

<file path=ppt/slides/_rels/slide23.xml.rels><?xml version="1.0" encoding="UTF-8" standalone="yes"?>
<Relationships xmlns="http://schemas.openxmlformats.org/package/2006/relationships"><Relationship Id="rId9" Type="http://schemas.openxmlformats.org/officeDocument/2006/relationships/customXml" Target="../ink/ink235.xml"/><Relationship Id="rId8" Type="http://schemas.openxmlformats.org/officeDocument/2006/relationships/image" Target="../media/image236.png"/><Relationship Id="rId7" Type="http://schemas.openxmlformats.org/officeDocument/2006/relationships/customXml" Target="../ink/ink234.xml"/><Relationship Id="rId6" Type="http://schemas.openxmlformats.org/officeDocument/2006/relationships/image" Target="../media/image235.png"/><Relationship Id="rId5" Type="http://schemas.openxmlformats.org/officeDocument/2006/relationships/customXml" Target="../ink/ink233.xml"/><Relationship Id="rId4" Type="http://schemas.openxmlformats.org/officeDocument/2006/relationships/image" Target="../media/image234.png"/><Relationship Id="rId3" Type="http://schemas.openxmlformats.org/officeDocument/2006/relationships/customXml" Target="../ink/ink232.xml"/><Relationship Id="rId2" Type="http://schemas.openxmlformats.org/officeDocument/2006/relationships/image" Target="../media/image22.png"/><Relationship Id="rId13" Type="http://schemas.openxmlformats.org/officeDocument/2006/relationships/slideLayout" Target="../slideLayouts/slideLayout13.xml"/><Relationship Id="rId12" Type="http://schemas.openxmlformats.org/officeDocument/2006/relationships/image" Target="../media/image238.png"/><Relationship Id="rId11" Type="http://schemas.openxmlformats.org/officeDocument/2006/relationships/customXml" Target="../ink/ink236.xml"/><Relationship Id="rId10" Type="http://schemas.openxmlformats.org/officeDocument/2006/relationships/image" Target="../media/image237.png"/><Relationship Id="rId1" Type="http://schemas.openxmlformats.org/officeDocument/2006/relationships/slide" Target="slide9.xml"/></Relationships>
</file>

<file path=ppt/slides/_rels/slide24.xml.rels><?xml version="1.0" encoding="UTF-8" standalone="yes"?>
<Relationships xmlns="http://schemas.openxmlformats.org/package/2006/relationships"><Relationship Id="rId9" Type="http://schemas.openxmlformats.org/officeDocument/2006/relationships/customXml" Target="../ink/ink241.xml"/><Relationship Id="rId8" Type="http://schemas.openxmlformats.org/officeDocument/2006/relationships/image" Target="../media/image242.png"/><Relationship Id="rId7" Type="http://schemas.openxmlformats.org/officeDocument/2006/relationships/customXml" Target="../ink/ink240.xml"/><Relationship Id="rId6" Type="http://schemas.openxmlformats.org/officeDocument/2006/relationships/image" Target="../media/image241.png"/><Relationship Id="rId5" Type="http://schemas.openxmlformats.org/officeDocument/2006/relationships/customXml" Target="../ink/ink239.xml"/><Relationship Id="rId4" Type="http://schemas.openxmlformats.org/officeDocument/2006/relationships/image" Target="../media/image240.png"/><Relationship Id="rId3" Type="http://schemas.openxmlformats.org/officeDocument/2006/relationships/customXml" Target="../ink/ink238.xml"/><Relationship Id="rId2" Type="http://schemas.openxmlformats.org/officeDocument/2006/relationships/image" Target="../media/image239.png"/><Relationship Id="rId18" Type="http://schemas.openxmlformats.org/officeDocument/2006/relationships/slideLayout" Target="../slideLayouts/slideLayout7.xml"/><Relationship Id="rId17" Type="http://schemas.openxmlformats.org/officeDocument/2006/relationships/audio" Target="../media/audio2.wav"/><Relationship Id="rId16" Type="http://schemas.openxmlformats.org/officeDocument/2006/relationships/image" Target="../media/image246.png"/><Relationship Id="rId15" Type="http://schemas.openxmlformats.org/officeDocument/2006/relationships/customXml" Target="../ink/ink244.xml"/><Relationship Id="rId14" Type="http://schemas.openxmlformats.org/officeDocument/2006/relationships/image" Target="../media/image245.png"/><Relationship Id="rId13" Type="http://schemas.openxmlformats.org/officeDocument/2006/relationships/customXml" Target="../ink/ink243.xml"/><Relationship Id="rId12" Type="http://schemas.openxmlformats.org/officeDocument/2006/relationships/image" Target="../media/image244.png"/><Relationship Id="rId11" Type="http://schemas.openxmlformats.org/officeDocument/2006/relationships/customXml" Target="../ink/ink242.xml"/><Relationship Id="rId10" Type="http://schemas.openxmlformats.org/officeDocument/2006/relationships/image" Target="../media/image243.png"/><Relationship Id="rId1" Type="http://schemas.openxmlformats.org/officeDocument/2006/relationships/customXml" Target="../ink/ink237.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9.png"/><Relationship Id="rId7" Type="http://schemas.openxmlformats.org/officeDocument/2006/relationships/customXml" Target="../ink/ink247.xml"/><Relationship Id="rId6" Type="http://schemas.openxmlformats.org/officeDocument/2006/relationships/image" Target="../media/image248.png"/><Relationship Id="rId5" Type="http://schemas.openxmlformats.org/officeDocument/2006/relationships/customXml" Target="../ink/ink246.xml"/><Relationship Id="rId4" Type="http://schemas.openxmlformats.org/officeDocument/2006/relationships/image" Target="../media/image247.png"/><Relationship Id="rId3" Type="http://schemas.openxmlformats.org/officeDocument/2006/relationships/customXml" Target="../ink/ink245.xml"/><Relationship Id="rId2" Type="http://schemas.openxmlformats.org/officeDocument/2006/relationships/image" Target="../media/image22.png"/><Relationship Id="rId1" Type="http://schemas.openxmlformats.org/officeDocument/2006/relationships/slide" Target="slide9.xml"/></Relationships>
</file>

<file path=ppt/slides/_rels/slide26.xml.rels><?xml version="1.0" encoding="UTF-8" standalone="yes"?>
<Relationships xmlns="http://schemas.openxmlformats.org/package/2006/relationships"><Relationship Id="rId9" Type="http://schemas.openxmlformats.org/officeDocument/2006/relationships/image" Target="../media/image252.png"/><Relationship Id="rId8" Type="http://schemas.openxmlformats.org/officeDocument/2006/relationships/customXml" Target="../ink/ink250.xml"/><Relationship Id="rId7" Type="http://schemas.openxmlformats.org/officeDocument/2006/relationships/image" Target="../media/image251.png"/><Relationship Id="rId6" Type="http://schemas.openxmlformats.org/officeDocument/2006/relationships/customXml" Target="../ink/ink249.xml"/><Relationship Id="rId5" Type="http://schemas.openxmlformats.org/officeDocument/2006/relationships/image" Target="../media/image102.png"/><Relationship Id="rId4" Type="http://schemas.openxmlformats.org/officeDocument/2006/relationships/customXml" Target="../ink/ink248.xml"/><Relationship Id="rId3" Type="http://schemas.openxmlformats.org/officeDocument/2006/relationships/image" Target="../media/image22.png"/><Relationship Id="rId2" Type="http://schemas.openxmlformats.org/officeDocument/2006/relationships/slide" Target="slide9.xml"/><Relationship Id="rId14" Type="http://schemas.openxmlformats.org/officeDocument/2006/relationships/slideLayout" Target="../slideLayouts/slideLayout2.xml"/><Relationship Id="rId13" Type="http://schemas.openxmlformats.org/officeDocument/2006/relationships/image" Target="../media/image254.png"/><Relationship Id="rId12" Type="http://schemas.openxmlformats.org/officeDocument/2006/relationships/customXml" Target="../ink/ink252.xml"/><Relationship Id="rId11" Type="http://schemas.openxmlformats.org/officeDocument/2006/relationships/image" Target="../media/image253.png"/><Relationship Id="rId10" Type="http://schemas.openxmlformats.org/officeDocument/2006/relationships/customXml" Target="../ink/ink251.xml"/><Relationship Id="rId1" Type="http://schemas.openxmlformats.org/officeDocument/2006/relationships/image" Target="../media/image250.png"/></Relationships>
</file>

<file path=ppt/slides/_rels/slide27.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image" Target="../media/image258.png"/><Relationship Id="rId7" Type="http://schemas.openxmlformats.org/officeDocument/2006/relationships/customXml" Target="../ink/ink256.xml"/><Relationship Id="rId6" Type="http://schemas.openxmlformats.org/officeDocument/2006/relationships/image" Target="../media/image257.png"/><Relationship Id="rId5" Type="http://schemas.openxmlformats.org/officeDocument/2006/relationships/customXml" Target="../ink/ink255.xml"/><Relationship Id="rId4" Type="http://schemas.openxmlformats.org/officeDocument/2006/relationships/image" Target="../media/image256.png"/><Relationship Id="rId3" Type="http://schemas.openxmlformats.org/officeDocument/2006/relationships/customXml" Target="../ink/ink254.xml"/><Relationship Id="rId2" Type="http://schemas.openxmlformats.org/officeDocument/2006/relationships/image" Target="../media/image255.png"/><Relationship Id="rId12" Type="http://schemas.openxmlformats.org/officeDocument/2006/relationships/slideLayout" Target="../slideLayouts/slideLayout7.xml"/><Relationship Id="rId11" Type="http://schemas.openxmlformats.org/officeDocument/2006/relationships/audio" Target="../media/audio3.wav"/><Relationship Id="rId10" Type="http://schemas.openxmlformats.org/officeDocument/2006/relationships/audio" Target="../media/audio1.wav"/><Relationship Id="rId1" Type="http://schemas.openxmlformats.org/officeDocument/2006/relationships/customXml" Target="../ink/ink253.xml"/></Relationships>
</file>

<file path=ppt/slides/_rels/slide28.xml.rels><?xml version="1.0" encoding="UTF-8" standalone="yes"?>
<Relationships xmlns="http://schemas.openxmlformats.org/package/2006/relationships"><Relationship Id="rId9" Type="http://schemas.openxmlformats.org/officeDocument/2006/relationships/image" Target="../media/image262.png"/><Relationship Id="rId8" Type="http://schemas.openxmlformats.org/officeDocument/2006/relationships/customXml" Target="../ink/ink260.xml"/><Relationship Id="rId7" Type="http://schemas.openxmlformats.org/officeDocument/2006/relationships/image" Target="../media/image261.png"/><Relationship Id="rId6" Type="http://schemas.openxmlformats.org/officeDocument/2006/relationships/customXml" Target="../ink/ink259.xml"/><Relationship Id="rId5" Type="http://schemas.openxmlformats.org/officeDocument/2006/relationships/image" Target="../media/image260.png"/><Relationship Id="rId4" Type="http://schemas.openxmlformats.org/officeDocument/2006/relationships/customXml" Target="../ink/ink258.xml"/><Relationship Id="rId3" Type="http://schemas.openxmlformats.org/officeDocument/2006/relationships/image" Target="../media/image259.png"/><Relationship Id="rId2" Type="http://schemas.openxmlformats.org/officeDocument/2006/relationships/customXml" Target="../ink/ink257.xml"/><Relationship Id="rId15" Type="http://schemas.openxmlformats.org/officeDocument/2006/relationships/notesSlide" Target="../notesSlides/notesSlide17.xml"/><Relationship Id="rId14" Type="http://schemas.openxmlformats.org/officeDocument/2006/relationships/slideLayout" Target="../slideLayouts/slideLayout7.xml"/><Relationship Id="rId13" Type="http://schemas.openxmlformats.org/officeDocument/2006/relationships/audio" Target="../media/audio1.wav"/><Relationship Id="rId12" Type="http://schemas.openxmlformats.org/officeDocument/2006/relationships/audio" Target="../media/audio2.wav"/><Relationship Id="rId11" Type="http://schemas.openxmlformats.org/officeDocument/2006/relationships/image" Target="../media/image263.png"/><Relationship Id="rId10" Type="http://schemas.openxmlformats.org/officeDocument/2006/relationships/customXml" Target="../ink/ink261.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audio" Target="../media/audio2.wav"/></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2.wav"/></Relationships>
</file>

<file path=ppt/slides/_rels/slide30.xml.rels><?xml version="1.0" encoding="UTF-8" standalone="yes"?>
<Relationships xmlns="http://schemas.openxmlformats.org/package/2006/relationships"><Relationship Id="rId9" Type="http://schemas.openxmlformats.org/officeDocument/2006/relationships/customXml" Target="../ink/ink266.xml"/><Relationship Id="rId8" Type="http://schemas.openxmlformats.org/officeDocument/2006/relationships/image" Target="../media/image267.png"/><Relationship Id="rId7" Type="http://schemas.openxmlformats.org/officeDocument/2006/relationships/customXml" Target="../ink/ink265.xml"/><Relationship Id="rId6" Type="http://schemas.openxmlformats.org/officeDocument/2006/relationships/image" Target="../media/image266.png"/><Relationship Id="rId5" Type="http://schemas.openxmlformats.org/officeDocument/2006/relationships/customXml" Target="../ink/ink264.xml"/><Relationship Id="rId4" Type="http://schemas.openxmlformats.org/officeDocument/2006/relationships/image" Target="../media/image265.png"/><Relationship Id="rId3" Type="http://schemas.openxmlformats.org/officeDocument/2006/relationships/customXml" Target="../ink/ink263.xml"/><Relationship Id="rId28" Type="http://schemas.openxmlformats.org/officeDocument/2006/relationships/slideLayout" Target="../slideLayouts/slideLayout7.xml"/><Relationship Id="rId27" Type="http://schemas.openxmlformats.org/officeDocument/2006/relationships/audio" Target="../media/audio2.wav"/><Relationship Id="rId26" Type="http://schemas.openxmlformats.org/officeDocument/2006/relationships/image" Target="../media/image276.png"/><Relationship Id="rId25" Type="http://schemas.openxmlformats.org/officeDocument/2006/relationships/customXml" Target="../ink/ink274.xml"/><Relationship Id="rId24" Type="http://schemas.openxmlformats.org/officeDocument/2006/relationships/image" Target="../media/image275.png"/><Relationship Id="rId23" Type="http://schemas.openxmlformats.org/officeDocument/2006/relationships/customXml" Target="../ink/ink273.xml"/><Relationship Id="rId22" Type="http://schemas.openxmlformats.org/officeDocument/2006/relationships/image" Target="../media/image274.png"/><Relationship Id="rId21" Type="http://schemas.openxmlformats.org/officeDocument/2006/relationships/customXml" Target="../ink/ink272.xml"/><Relationship Id="rId20" Type="http://schemas.openxmlformats.org/officeDocument/2006/relationships/image" Target="../media/image273.png"/><Relationship Id="rId2" Type="http://schemas.openxmlformats.org/officeDocument/2006/relationships/image" Target="../media/image264.png"/><Relationship Id="rId19" Type="http://schemas.openxmlformats.org/officeDocument/2006/relationships/customXml" Target="../ink/ink271.xml"/><Relationship Id="rId18" Type="http://schemas.openxmlformats.org/officeDocument/2006/relationships/image" Target="../media/image272.png"/><Relationship Id="rId17" Type="http://schemas.openxmlformats.org/officeDocument/2006/relationships/customXml" Target="../ink/ink270.xml"/><Relationship Id="rId16" Type="http://schemas.openxmlformats.org/officeDocument/2006/relationships/image" Target="../media/image271.png"/><Relationship Id="rId15" Type="http://schemas.openxmlformats.org/officeDocument/2006/relationships/customXml" Target="../ink/ink269.xml"/><Relationship Id="rId14" Type="http://schemas.openxmlformats.org/officeDocument/2006/relationships/image" Target="../media/image270.png"/><Relationship Id="rId13" Type="http://schemas.openxmlformats.org/officeDocument/2006/relationships/customXml" Target="../ink/ink268.xml"/><Relationship Id="rId12" Type="http://schemas.openxmlformats.org/officeDocument/2006/relationships/image" Target="../media/image269.png"/><Relationship Id="rId11" Type="http://schemas.openxmlformats.org/officeDocument/2006/relationships/customXml" Target="../ink/ink267.xml"/><Relationship Id="rId10" Type="http://schemas.openxmlformats.org/officeDocument/2006/relationships/image" Target="../media/image268.png"/><Relationship Id="rId1" Type="http://schemas.openxmlformats.org/officeDocument/2006/relationships/customXml" Target="../ink/ink262.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278.png"/><Relationship Id="rId3" Type="http://schemas.openxmlformats.org/officeDocument/2006/relationships/slide" Target="slide1.xml"/><Relationship Id="rId2" Type="http://schemas.openxmlformats.org/officeDocument/2006/relationships/image" Target="../media/image277.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78.png"/><Relationship Id="rId3" Type="http://schemas.openxmlformats.org/officeDocument/2006/relationships/slide" Target="slide1.xml"/><Relationship Id="rId2" Type="http://schemas.openxmlformats.org/officeDocument/2006/relationships/image" Target="../media/image279.wmf"/><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279.wmf"/><Relationship Id="rId4" Type="http://schemas.openxmlformats.org/officeDocument/2006/relationships/oleObject" Target="../embeddings/oleObject4.bin"/><Relationship Id="rId3" Type="http://schemas.openxmlformats.org/officeDocument/2006/relationships/image" Target="../media/image278.png"/><Relationship Id="rId2" Type="http://schemas.openxmlformats.org/officeDocument/2006/relationships/slide" Target="slide1.xml"/><Relationship Id="rId1" Type="http://schemas.openxmlformats.org/officeDocument/2006/relationships/image" Target="../media/image280.png"/></Relationships>
</file>

<file path=ppt/slides/_rels/slide34.xml.rels><?xml version="1.0" encoding="UTF-8" standalone="yes"?>
<Relationships xmlns="http://schemas.openxmlformats.org/package/2006/relationships"><Relationship Id="rId9" Type="http://schemas.openxmlformats.org/officeDocument/2006/relationships/customXml" Target="../ink/ink279.xml"/><Relationship Id="rId8" Type="http://schemas.openxmlformats.org/officeDocument/2006/relationships/image" Target="../media/image284.png"/><Relationship Id="rId7" Type="http://schemas.openxmlformats.org/officeDocument/2006/relationships/customXml" Target="../ink/ink278.xml"/><Relationship Id="rId64" Type="http://schemas.openxmlformats.org/officeDocument/2006/relationships/notesSlide" Target="../notesSlides/notesSlide19.xml"/><Relationship Id="rId63" Type="http://schemas.openxmlformats.org/officeDocument/2006/relationships/slideLayout" Target="../slideLayouts/slideLayout7.xml"/><Relationship Id="rId62" Type="http://schemas.openxmlformats.org/officeDocument/2006/relationships/audio" Target="../media/audio1.wav"/><Relationship Id="rId61" Type="http://schemas.openxmlformats.org/officeDocument/2006/relationships/audio" Target="../media/audio2.wav"/><Relationship Id="rId60" Type="http://schemas.openxmlformats.org/officeDocument/2006/relationships/image" Target="../media/image309.png"/><Relationship Id="rId6" Type="http://schemas.openxmlformats.org/officeDocument/2006/relationships/image" Target="../media/image283.png"/><Relationship Id="rId59" Type="http://schemas.openxmlformats.org/officeDocument/2006/relationships/customXml" Target="../ink/ink304.xml"/><Relationship Id="rId58" Type="http://schemas.openxmlformats.org/officeDocument/2006/relationships/image" Target="../media/image308.png"/><Relationship Id="rId57" Type="http://schemas.openxmlformats.org/officeDocument/2006/relationships/customXml" Target="../ink/ink303.xml"/><Relationship Id="rId56" Type="http://schemas.openxmlformats.org/officeDocument/2006/relationships/image" Target="../media/image307.png"/><Relationship Id="rId55" Type="http://schemas.openxmlformats.org/officeDocument/2006/relationships/customXml" Target="../ink/ink302.xml"/><Relationship Id="rId54" Type="http://schemas.openxmlformats.org/officeDocument/2006/relationships/image" Target="../media/image306.png"/><Relationship Id="rId53" Type="http://schemas.openxmlformats.org/officeDocument/2006/relationships/customXml" Target="../ink/ink301.xml"/><Relationship Id="rId52" Type="http://schemas.openxmlformats.org/officeDocument/2006/relationships/image" Target="../media/image305.png"/><Relationship Id="rId51" Type="http://schemas.openxmlformats.org/officeDocument/2006/relationships/customXml" Target="../ink/ink300.xml"/><Relationship Id="rId50" Type="http://schemas.openxmlformats.org/officeDocument/2006/relationships/image" Target="../media/image304.png"/><Relationship Id="rId5" Type="http://schemas.openxmlformats.org/officeDocument/2006/relationships/customXml" Target="../ink/ink277.xml"/><Relationship Id="rId49" Type="http://schemas.openxmlformats.org/officeDocument/2006/relationships/customXml" Target="../ink/ink299.xml"/><Relationship Id="rId48" Type="http://schemas.openxmlformats.org/officeDocument/2006/relationships/image" Target="../media/image303.png"/><Relationship Id="rId47" Type="http://schemas.openxmlformats.org/officeDocument/2006/relationships/customXml" Target="../ink/ink298.xml"/><Relationship Id="rId46" Type="http://schemas.openxmlformats.org/officeDocument/2006/relationships/image" Target="../media/image302.png"/><Relationship Id="rId45" Type="http://schemas.openxmlformats.org/officeDocument/2006/relationships/customXml" Target="../ink/ink297.xml"/><Relationship Id="rId44" Type="http://schemas.openxmlformats.org/officeDocument/2006/relationships/image" Target="../media/image102.png"/><Relationship Id="rId43" Type="http://schemas.openxmlformats.org/officeDocument/2006/relationships/customXml" Target="../ink/ink296.xml"/><Relationship Id="rId42" Type="http://schemas.openxmlformats.org/officeDocument/2006/relationships/image" Target="../media/image301.png"/><Relationship Id="rId41" Type="http://schemas.openxmlformats.org/officeDocument/2006/relationships/customXml" Target="../ink/ink295.xml"/><Relationship Id="rId40" Type="http://schemas.openxmlformats.org/officeDocument/2006/relationships/image" Target="../media/image300.png"/><Relationship Id="rId4" Type="http://schemas.openxmlformats.org/officeDocument/2006/relationships/image" Target="../media/image282.png"/><Relationship Id="rId39" Type="http://schemas.openxmlformats.org/officeDocument/2006/relationships/customXml" Target="../ink/ink294.xml"/><Relationship Id="rId38" Type="http://schemas.openxmlformats.org/officeDocument/2006/relationships/image" Target="../media/image299.png"/><Relationship Id="rId37" Type="http://schemas.openxmlformats.org/officeDocument/2006/relationships/customXml" Target="../ink/ink293.xml"/><Relationship Id="rId36" Type="http://schemas.openxmlformats.org/officeDocument/2006/relationships/image" Target="../media/image298.png"/><Relationship Id="rId35" Type="http://schemas.openxmlformats.org/officeDocument/2006/relationships/customXml" Target="../ink/ink292.xml"/><Relationship Id="rId34" Type="http://schemas.openxmlformats.org/officeDocument/2006/relationships/image" Target="../media/image297.png"/><Relationship Id="rId33" Type="http://schemas.openxmlformats.org/officeDocument/2006/relationships/customXml" Target="../ink/ink291.xml"/><Relationship Id="rId32" Type="http://schemas.openxmlformats.org/officeDocument/2006/relationships/image" Target="../media/image296.png"/><Relationship Id="rId31" Type="http://schemas.openxmlformats.org/officeDocument/2006/relationships/customXml" Target="../ink/ink290.xml"/><Relationship Id="rId30" Type="http://schemas.openxmlformats.org/officeDocument/2006/relationships/image" Target="../media/image295.png"/><Relationship Id="rId3" Type="http://schemas.openxmlformats.org/officeDocument/2006/relationships/customXml" Target="../ink/ink276.xml"/><Relationship Id="rId29" Type="http://schemas.openxmlformats.org/officeDocument/2006/relationships/customXml" Target="../ink/ink289.xml"/><Relationship Id="rId28" Type="http://schemas.openxmlformats.org/officeDocument/2006/relationships/image" Target="../media/image294.png"/><Relationship Id="rId27" Type="http://schemas.openxmlformats.org/officeDocument/2006/relationships/customXml" Target="../ink/ink288.xml"/><Relationship Id="rId26" Type="http://schemas.openxmlformats.org/officeDocument/2006/relationships/image" Target="../media/image293.png"/><Relationship Id="rId25" Type="http://schemas.openxmlformats.org/officeDocument/2006/relationships/customXml" Target="../ink/ink287.xml"/><Relationship Id="rId24" Type="http://schemas.openxmlformats.org/officeDocument/2006/relationships/image" Target="../media/image292.png"/><Relationship Id="rId23" Type="http://schemas.openxmlformats.org/officeDocument/2006/relationships/customXml" Target="../ink/ink286.xml"/><Relationship Id="rId22" Type="http://schemas.openxmlformats.org/officeDocument/2006/relationships/image" Target="../media/image291.png"/><Relationship Id="rId21" Type="http://schemas.openxmlformats.org/officeDocument/2006/relationships/customXml" Target="../ink/ink285.xml"/><Relationship Id="rId20" Type="http://schemas.openxmlformats.org/officeDocument/2006/relationships/image" Target="../media/image290.png"/><Relationship Id="rId2" Type="http://schemas.openxmlformats.org/officeDocument/2006/relationships/image" Target="../media/image281.png"/><Relationship Id="rId19" Type="http://schemas.openxmlformats.org/officeDocument/2006/relationships/customXml" Target="../ink/ink284.xml"/><Relationship Id="rId18" Type="http://schemas.openxmlformats.org/officeDocument/2006/relationships/image" Target="../media/image289.png"/><Relationship Id="rId17" Type="http://schemas.openxmlformats.org/officeDocument/2006/relationships/customXml" Target="../ink/ink283.xml"/><Relationship Id="rId16" Type="http://schemas.openxmlformats.org/officeDocument/2006/relationships/image" Target="../media/image288.png"/><Relationship Id="rId15" Type="http://schemas.openxmlformats.org/officeDocument/2006/relationships/customXml" Target="../ink/ink282.xml"/><Relationship Id="rId14" Type="http://schemas.openxmlformats.org/officeDocument/2006/relationships/image" Target="../media/image287.png"/><Relationship Id="rId13" Type="http://schemas.openxmlformats.org/officeDocument/2006/relationships/customXml" Target="../ink/ink281.xml"/><Relationship Id="rId12" Type="http://schemas.openxmlformats.org/officeDocument/2006/relationships/image" Target="../media/image286.png"/><Relationship Id="rId11" Type="http://schemas.openxmlformats.org/officeDocument/2006/relationships/customXml" Target="../ink/ink280.xml"/><Relationship Id="rId10" Type="http://schemas.openxmlformats.org/officeDocument/2006/relationships/image" Target="../media/image285.png"/><Relationship Id="rId1" Type="http://schemas.openxmlformats.org/officeDocument/2006/relationships/customXml" Target="../ink/ink275.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audio" Target="../media/audio1.wav"/><Relationship Id="rId7" Type="http://schemas.openxmlformats.org/officeDocument/2006/relationships/audio" Target="../media/audio2.wav"/><Relationship Id="rId6" Type="http://schemas.openxmlformats.org/officeDocument/2006/relationships/image" Target="../media/image312.png"/><Relationship Id="rId5" Type="http://schemas.openxmlformats.org/officeDocument/2006/relationships/customXml" Target="../ink/ink307.xml"/><Relationship Id="rId4" Type="http://schemas.openxmlformats.org/officeDocument/2006/relationships/image" Target="../media/image311.png"/><Relationship Id="rId3" Type="http://schemas.openxmlformats.org/officeDocument/2006/relationships/customXml" Target="../ink/ink306.xml"/><Relationship Id="rId2" Type="http://schemas.openxmlformats.org/officeDocument/2006/relationships/image" Target="../media/image310.png"/><Relationship Id="rId10" Type="http://schemas.openxmlformats.org/officeDocument/2006/relationships/notesSlide" Target="../notesSlides/notesSlide20.xml"/><Relationship Id="rId1" Type="http://schemas.openxmlformats.org/officeDocument/2006/relationships/customXml" Target="../ink/ink305.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audio" Target="../media/audio2.wav"/><Relationship Id="rId2" Type="http://schemas.openxmlformats.org/officeDocument/2006/relationships/image" Target="../media/image313.png"/><Relationship Id="rId1" Type="http://schemas.openxmlformats.org/officeDocument/2006/relationships/customXml" Target="../ink/ink308.xml"/></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315.png"/><Relationship Id="rId5" Type="http://schemas.openxmlformats.org/officeDocument/2006/relationships/customXml" Target="../ink/ink309.xml"/><Relationship Id="rId4" Type="http://schemas.openxmlformats.org/officeDocument/2006/relationships/image" Target="../media/image22.png"/><Relationship Id="rId3" Type="http://schemas.openxmlformats.org/officeDocument/2006/relationships/slide" Target="slide50.xml"/><Relationship Id="rId2" Type="http://schemas.openxmlformats.org/officeDocument/2006/relationships/image" Target="../media/image314.wmf"/><Relationship Id="rId1"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9" Type="http://schemas.openxmlformats.org/officeDocument/2006/relationships/customXml" Target="../ink/ink313.xml"/><Relationship Id="rId8" Type="http://schemas.openxmlformats.org/officeDocument/2006/relationships/image" Target="../media/image318.png"/><Relationship Id="rId7" Type="http://schemas.openxmlformats.org/officeDocument/2006/relationships/customXml" Target="../ink/ink312.xml"/><Relationship Id="rId6" Type="http://schemas.openxmlformats.org/officeDocument/2006/relationships/image" Target="../media/image317.png"/><Relationship Id="rId5" Type="http://schemas.openxmlformats.org/officeDocument/2006/relationships/customXml" Target="../ink/ink311.xml"/><Relationship Id="rId4" Type="http://schemas.openxmlformats.org/officeDocument/2006/relationships/image" Target="../media/image316.png"/><Relationship Id="rId3" Type="http://schemas.openxmlformats.org/officeDocument/2006/relationships/customXml" Target="../ink/ink310.xml"/><Relationship Id="rId2" Type="http://schemas.openxmlformats.org/officeDocument/2006/relationships/image" Target="../media/image22.png"/><Relationship Id="rId17" Type="http://schemas.openxmlformats.org/officeDocument/2006/relationships/slideLayout" Target="../slideLayouts/slideLayout27.xml"/><Relationship Id="rId16" Type="http://schemas.openxmlformats.org/officeDocument/2006/relationships/image" Target="../media/image322.png"/><Relationship Id="rId15" Type="http://schemas.openxmlformats.org/officeDocument/2006/relationships/customXml" Target="../ink/ink316.xml"/><Relationship Id="rId14" Type="http://schemas.openxmlformats.org/officeDocument/2006/relationships/image" Target="../media/image321.png"/><Relationship Id="rId13" Type="http://schemas.openxmlformats.org/officeDocument/2006/relationships/customXml" Target="../ink/ink315.xml"/><Relationship Id="rId12" Type="http://schemas.openxmlformats.org/officeDocument/2006/relationships/image" Target="../media/image320.png"/><Relationship Id="rId11" Type="http://schemas.openxmlformats.org/officeDocument/2006/relationships/customXml" Target="../ink/ink314.xml"/><Relationship Id="rId10" Type="http://schemas.openxmlformats.org/officeDocument/2006/relationships/image" Target="../media/image319.png"/><Relationship Id="rId1" Type="http://schemas.openxmlformats.org/officeDocument/2006/relationships/slide" Target="slide49.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2.png"/><Relationship Id="rId1" Type="http://schemas.openxmlformats.org/officeDocument/2006/relationships/slide" Target="slide48.xml"/></Relationships>
</file>

<file path=ppt/slides/_rels/slide4.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image" Target="../media/image10.png"/><Relationship Id="rId7" Type="http://schemas.openxmlformats.org/officeDocument/2006/relationships/customXml" Target="../ink/ink7.xml"/><Relationship Id="rId6" Type="http://schemas.openxmlformats.org/officeDocument/2006/relationships/image" Target="../media/image9.png"/><Relationship Id="rId5" Type="http://schemas.openxmlformats.org/officeDocument/2006/relationships/customXml" Target="../ink/ink6.xml"/><Relationship Id="rId4" Type="http://schemas.openxmlformats.org/officeDocument/2006/relationships/image" Target="../media/image8.png"/><Relationship Id="rId33" Type="http://schemas.openxmlformats.org/officeDocument/2006/relationships/notesSlide" Target="../notesSlides/notesSlide1.xml"/><Relationship Id="rId32" Type="http://schemas.openxmlformats.org/officeDocument/2006/relationships/slideLayout" Target="../slideLayouts/slideLayout2.xml"/><Relationship Id="rId31" Type="http://schemas.openxmlformats.org/officeDocument/2006/relationships/audio" Target="../media/audio2.wav"/><Relationship Id="rId30" Type="http://schemas.openxmlformats.org/officeDocument/2006/relationships/image" Target="../media/image21.png"/><Relationship Id="rId3" Type="http://schemas.openxmlformats.org/officeDocument/2006/relationships/customXml" Target="../ink/ink5.xml"/><Relationship Id="rId29" Type="http://schemas.openxmlformats.org/officeDocument/2006/relationships/customXml" Target="../ink/ink18.xml"/><Relationship Id="rId28" Type="http://schemas.openxmlformats.org/officeDocument/2006/relationships/image" Target="../media/image20.png"/><Relationship Id="rId27" Type="http://schemas.openxmlformats.org/officeDocument/2006/relationships/customXml" Target="../ink/ink17.xml"/><Relationship Id="rId26" Type="http://schemas.openxmlformats.org/officeDocument/2006/relationships/image" Target="../media/image19.png"/><Relationship Id="rId25" Type="http://schemas.openxmlformats.org/officeDocument/2006/relationships/customXml" Target="../ink/ink16.xml"/><Relationship Id="rId24" Type="http://schemas.openxmlformats.org/officeDocument/2006/relationships/image" Target="../media/image18.png"/><Relationship Id="rId23" Type="http://schemas.openxmlformats.org/officeDocument/2006/relationships/customXml" Target="../ink/ink15.xml"/><Relationship Id="rId22" Type="http://schemas.openxmlformats.org/officeDocument/2006/relationships/image" Target="../media/image17.png"/><Relationship Id="rId21" Type="http://schemas.openxmlformats.org/officeDocument/2006/relationships/customXml" Target="../ink/ink14.xml"/><Relationship Id="rId20" Type="http://schemas.openxmlformats.org/officeDocument/2006/relationships/image" Target="../media/image16.png"/><Relationship Id="rId2" Type="http://schemas.openxmlformats.org/officeDocument/2006/relationships/image" Target="../media/image7.png"/><Relationship Id="rId19" Type="http://schemas.openxmlformats.org/officeDocument/2006/relationships/customXml" Target="../ink/ink13.xml"/><Relationship Id="rId18" Type="http://schemas.openxmlformats.org/officeDocument/2006/relationships/image" Target="../media/image15.png"/><Relationship Id="rId17" Type="http://schemas.openxmlformats.org/officeDocument/2006/relationships/customXml" Target="../ink/ink12.xml"/><Relationship Id="rId16" Type="http://schemas.openxmlformats.org/officeDocument/2006/relationships/image" Target="../media/image14.png"/><Relationship Id="rId15" Type="http://schemas.openxmlformats.org/officeDocument/2006/relationships/customXml" Target="../ink/ink11.xml"/><Relationship Id="rId14" Type="http://schemas.openxmlformats.org/officeDocument/2006/relationships/image" Target="../media/image13.png"/><Relationship Id="rId13" Type="http://schemas.openxmlformats.org/officeDocument/2006/relationships/customXml" Target="../ink/ink10.xml"/><Relationship Id="rId12" Type="http://schemas.openxmlformats.org/officeDocument/2006/relationships/image" Target="../media/image12.png"/><Relationship Id="rId11" Type="http://schemas.openxmlformats.org/officeDocument/2006/relationships/customXml" Target="../ink/ink9.xml"/><Relationship Id="rId10" Type="http://schemas.openxmlformats.org/officeDocument/2006/relationships/image" Target="../media/image11.png"/><Relationship Id="rId1" Type="http://schemas.openxmlformats.org/officeDocument/2006/relationships/customXml" Target="../ink/ink4.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22.png"/><Relationship Id="rId2" Type="http://schemas.openxmlformats.org/officeDocument/2006/relationships/slide" Target="slide48.xml"/><Relationship Id="rId1" Type="http://schemas.openxmlformats.org/officeDocument/2006/relationships/image" Target="../media/image323.png"/></Relationships>
</file>

<file path=ppt/slides/_rels/slide41.xml.rels><?xml version="1.0" encoding="UTF-8" standalone="yes"?>
<Relationships xmlns="http://schemas.openxmlformats.org/package/2006/relationships"><Relationship Id="rId9" Type="http://schemas.openxmlformats.org/officeDocument/2006/relationships/image" Target="../media/image328.png"/><Relationship Id="rId8" Type="http://schemas.openxmlformats.org/officeDocument/2006/relationships/customXml" Target="../ink/ink320.xml"/><Relationship Id="rId7" Type="http://schemas.openxmlformats.org/officeDocument/2006/relationships/image" Target="../media/image327.png"/><Relationship Id="rId6" Type="http://schemas.openxmlformats.org/officeDocument/2006/relationships/customXml" Target="../ink/ink319.xml"/><Relationship Id="rId5" Type="http://schemas.openxmlformats.org/officeDocument/2006/relationships/image" Target="../media/image326.png"/><Relationship Id="rId4" Type="http://schemas.openxmlformats.org/officeDocument/2006/relationships/customXml" Target="../ink/ink318.xml"/><Relationship Id="rId3" Type="http://schemas.openxmlformats.org/officeDocument/2006/relationships/image" Target="../media/image325.png"/><Relationship Id="rId2" Type="http://schemas.openxmlformats.org/officeDocument/2006/relationships/customXml" Target="../ink/ink317.xml"/><Relationship Id="rId15" Type="http://schemas.openxmlformats.org/officeDocument/2006/relationships/slideLayout" Target="../slideLayouts/slideLayout7.xml"/><Relationship Id="rId14" Type="http://schemas.openxmlformats.org/officeDocument/2006/relationships/audio" Target="../media/audio2.wav"/><Relationship Id="rId13" Type="http://schemas.openxmlformats.org/officeDocument/2006/relationships/image" Target="../media/image330.png"/><Relationship Id="rId12" Type="http://schemas.openxmlformats.org/officeDocument/2006/relationships/customXml" Target="../ink/ink322.xml"/><Relationship Id="rId11" Type="http://schemas.openxmlformats.org/officeDocument/2006/relationships/image" Target="../media/image329.png"/><Relationship Id="rId10" Type="http://schemas.openxmlformats.org/officeDocument/2006/relationships/customXml" Target="../ink/ink321.xml"/><Relationship Id="rId1" Type="http://schemas.openxmlformats.org/officeDocument/2006/relationships/image" Target="../media/image324.jpeg"/></Relationships>
</file>

<file path=ppt/slides/_rels/slide42.xml.rels><?xml version="1.0" encoding="UTF-8" standalone="yes"?>
<Relationships xmlns="http://schemas.openxmlformats.org/package/2006/relationships"><Relationship Id="rId9" Type="http://schemas.openxmlformats.org/officeDocument/2006/relationships/customXml" Target="../ink/ink327.xml"/><Relationship Id="rId8" Type="http://schemas.openxmlformats.org/officeDocument/2006/relationships/image" Target="../media/image333.png"/><Relationship Id="rId7" Type="http://schemas.openxmlformats.org/officeDocument/2006/relationships/customXml" Target="../ink/ink326.xml"/><Relationship Id="rId6" Type="http://schemas.openxmlformats.org/officeDocument/2006/relationships/image" Target="../media/image332.png"/><Relationship Id="rId5" Type="http://schemas.openxmlformats.org/officeDocument/2006/relationships/customXml" Target="../ink/ink325.xml"/><Relationship Id="rId4" Type="http://schemas.openxmlformats.org/officeDocument/2006/relationships/image" Target="../media/image331.png"/><Relationship Id="rId3" Type="http://schemas.openxmlformats.org/officeDocument/2006/relationships/customXml" Target="../ink/ink324.xml"/><Relationship Id="rId25" Type="http://schemas.openxmlformats.org/officeDocument/2006/relationships/slideLayout" Target="../slideLayouts/slideLayout6.xml"/><Relationship Id="rId24" Type="http://schemas.openxmlformats.org/officeDocument/2006/relationships/image" Target="../media/image341.png"/><Relationship Id="rId23" Type="http://schemas.openxmlformats.org/officeDocument/2006/relationships/customXml" Target="../ink/ink334.xml"/><Relationship Id="rId22" Type="http://schemas.openxmlformats.org/officeDocument/2006/relationships/image" Target="../media/image340.png"/><Relationship Id="rId21" Type="http://schemas.openxmlformats.org/officeDocument/2006/relationships/customXml" Target="../ink/ink333.xml"/><Relationship Id="rId20" Type="http://schemas.openxmlformats.org/officeDocument/2006/relationships/image" Target="../media/image339.png"/><Relationship Id="rId2" Type="http://schemas.openxmlformats.org/officeDocument/2006/relationships/image" Target="../media/image102.png"/><Relationship Id="rId19" Type="http://schemas.openxmlformats.org/officeDocument/2006/relationships/customXml" Target="../ink/ink332.xml"/><Relationship Id="rId18" Type="http://schemas.openxmlformats.org/officeDocument/2006/relationships/image" Target="../media/image338.png"/><Relationship Id="rId17" Type="http://schemas.openxmlformats.org/officeDocument/2006/relationships/customXml" Target="../ink/ink331.xml"/><Relationship Id="rId16" Type="http://schemas.openxmlformats.org/officeDocument/2006/relationships/image" Target="../media/image337.png"/><Relationship Id="rId15" Type="http://schemas.openxmlformats.org/officeDocument/2006/relationships/customXml" Target="../ink/ink330.xml"/><Relationship Id="rId14" Type="http://schemas.openxmlformats.org/officeDocument/2006/relationships/image" Target="../media/image336.png"/><Relationship Id="rId13" Type="http://schemas.openxmlformats.org/officeDocument/2006/relationships/customXml" Target="../ink/ink329.xml"/><Relationship Id="rId12" Type="http://schemas.openxmlformats.org/officeDocument/2006/relationships/image" Target="../media/image335.png"/><Relationship Id="rId11" Type="http://schemas.openxmlformats.org/officeDocument/2006/relationships/customXml" Target="../ink/ink328.xml"/><Relationship Id="rId10" Type="http://schemas.openxmlformats.org/officeDocument/2006/relationships/image" Target="../media/image334.png"/><Relationship Id="rId1" Type="http://schemas.openxmlformats.org/officeDocument/2006/relationships/customXml" Target="../ink/ink323.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4.png"/><Relationship Id="rId7" Type="http://schemas.openxmlformats.org/officeDocument/2006/relationships/customXml" Target="../ink/ink337.xml"/><Relationship Id="rId6" Type="http://schemas.openxmlformats.org/officeDocument/2006/relationships/image" Target="../media/image343.png"/><Relationship Id="rId5" Type="http://schemas.openxmlformats.org/officeDocument/2006/relationships/customXml" Target="../ink/ink336.xml"/><Relationship Id="rId4" Type="http://schemas.openxmlformats.org/officeDocument/2006/relationships/image" Target="../media/image342.png"/><Relationship Id="rId3" Type="http://schemas.openxmlformats.org/officeDocument/2006/relationships/customXml" Target="../ink/ink335.xml"/><Relationship Id="rId2" Type="http://schemas.openxmlformats.org/officeDocument/2006/relationships/image" Target="../media/image22.png"/><Relationship Id="rId1" Type="http://schemas.openxmlformats.org/officeDocument/2006/relationships/slide" Target="slide11.xml"/></Relationships>
</file>

<file path=ppt/slides/_rels/slide44.xml.rels><?xml version="1.0" encoding="UTF-8" standalone="yes"?>
<Relationships xmlns="http://schemas.openxmlformats.org/package/2006/relationships"><Relationship Id="rId9" Type="http://schemas.openxmlformats.org/officeDocument/2006/relationships/customXml" Target="../ink/ink342.xml"/><Relationship Id="rId8" Type="http://schemas.openxmlformats.org/officeDocument/2006/relationships/image" Target="../media/image348.png"/><Relationship Id="rId7" Type="http://schemas.openxmlformats.org/officeDocument/2006/relationships/customXml" Target="../ink/ink341.xml"/><Relationship Id="rId6" Type="http://schemas.openxmlformats.org/officeDocument/2006/relationships/image" Target="../media/image347.png"/><Relationship Id="rId5" Type="http://schemas.openxmlformats.org/officeDocument/2006/relationships/customXml" Target="../ink/ink340.xml"/><Relationship Id="rId44" Type="http://schemas.openxmlformats.org/officeDocument/2006/relationships/notesSlide" Target="../notesSlides/notesSlide22.xml"/><Relationship Id="rId43" Type="http://schemas.openxmlformats.org/officeDocument/2006/relationships/slideLayout" Target="../slideLayouts/slideLayout7.xml"/><Relationship Id="rId42" Type="http://schemas.openxmlformats.org/officeDocument/2006/relationships/audio" Target="../media/audio1.wav"/><Relationship Id="rId41" Type="http://schemas.openxmlformats.org/officeDocument/2006/relationships/audio" Target="../media/audio2.wav"/><Relationship Id="rId40" Type="http://schemas.openxmlformats.org/officeDocument/2006/relationships/image" Target="../media/image364.png"/><Relationship Id="rId4" Type="http://schemas.openxmlformats.org/officeDocument/2006/relationships/image" Target="../media/image346.png"/><Relationship Id="rId39" Type="http://schemas.openxmlformats.org/officeDocument/2006/relationships/customXml" Target="../ink/ink357.xml"/><Relationship Id="rId38" Type="http://schemas.openxmlformats.org/officeDocument/2006/relationships/image" Target="../media/image363.png"/><Relationship Id="rId37" Type="http://schemas.openxmlformats.org/officeDocument/2006/relationships/customXml" Target="../ink/ink356.xml"/><Relationship Id="rId36" Type="http://schemas.openxmlformats.org/officeDocument/2006/relationships/image" Target="../media/image362.png"/><Relationship Id="rId35" Type="http://schemas.openxmlformats.org/officeDocument/2006/relationships/customXml" Target="../ink/ink355.xml"/><Relationship Id="rId34" Type="http://schemas.openxmlformats.org/officeDocument/2006/relationships/image" Target="../media/image361.png"/><Relationship Id="rId33" Type="http://schemas.openxmlformats.org/officeDocument/2006/relationships/customXml" Target="../ink/ink354.xml"/><Relationship Id="rId32" Type="http://schemas.openxmlformats.org/officeDocument/2006/relationships/image" Target="../media/image360.png"/><Relationship Id="rId31" Type="http://schemas.openxmlformats.org/officeDocument/2006/relationships/customXml" Target="../ink/ink353.xml"/><Relationship Id="rId30" Type="http://schemas.openxmlformats.org/officeDocument/2006/relationships/image" Target="../media/image359.png"/><Relationship Id="rId3" Type="http://schemas.openxmlformats.org/officeDocument/2006/relationships/customXml" Target="../ink/ink339.xml"/><Relationship Id="rId29" Type="http://schemas.openxmlformats.org/officeDocument/2006/relationships/customXml" Target="../ink/ink352.xml"/><Relationship Id="rId28" Type="http://schemas.openxmlformats.org/officeDocument/2006/relationships/image" Target="../media/image358.png"/><Relationship Id="rId27" Type="http://schemas.openxmlformats.org/officeDocument/2006/relationships/customXml" Target="../ink/ink351.xml"/><Relationship Id="rId26" Type="http://schemas.openxmlformats.org/officeDocument/2006/relationships/image" Target="../media/image357.png"/><Relationship Id="rId25" Type="http://schemas.openxmlformats.org/officeDocument/2006/relationships/customXml" Target="../ink/ink350.xml"/><Relationship Id="rId24" Type="http://schemas.openxmlformats.org/officeDocument/2006/relationships/image" Target="../media/image356.png"/><Relationship Id="rId23" Type="http://schemas.openxmlformats.org/officeDocument/2006/relationships/customXml" Target="../ink/ink349.xml"/><Relationship Id="rId22" Type="http://schemas.openxmlformats.org/officeDocument/2006/relationships/image" Target="../media/image355.png"/><Relationship Id="rId21" Type="http://schemas.openxmlformats.org/officeDocument/2006/relationships/customXml" Target="../ink/ink348.xml"/><Relationship Id="rId20" Type="http://schemas.openxmlformats.org/officeDocument/2006/relationships/image" Target="../media/image354.png"/><Relationship Id="rId2" Type="http://schemas.openxmlformats.org/officeDocument/2006/relationships/image" Target="../media/image345.png"/><Relationship Id="rId19" Type="http://schemas.openxmlformats.org/officeDocument/2006/relationships/customXml" Target="../ink/ink347.xml"/><Relationship Id="rId18" Type="http://schemas.openxmlformats.org/officeDocument/2006/relationships/image" Target="../media/image353.png"/><Relationship Id="rId17" Type="http://schemas.openxmlformats.org/officeDocument/2006/relationships/customXml" Target="../ink/ink346.xml"/><Relationship Id="rId16" Type="http://schemas.openxmlformats.org/officeDocument/2006/relationships/image" Target="../media/image352.png"/><Relationship Id="rId15" Type="http://schemas.openxmlformats.org/officeDocument/2006/relationships/customXml" Target="../ink/ink345.xml"/><Relationship Id="rId14" Type="http://schemas.openxmlformats.org/officeDocument/2006/relationships/image" Target="../media/image351.png"/><Relationship Id="rId13" Type="http://schemas.openxmlformats.org/officeDocument/2006/relationships/customXml" Target="../ink/ink344.xml"/><Relationship Id="rId12" Type="http://schemas.openxmlformats.org/officeDocument/2006/relationships/image" Target="../media/image350.png"/><Relationship Id="rId11" Type="http://schemas.openxmlformats.org/officeDocument/2006/relationships/customXml" Target="../ink/ink343.xml"/><Relationship Id="rId10" Type="http://schemas.openxmlformats.org/officeDocument/2006/relationships/image" Target="../media/image349.png"/><Relationship Id="rId1" Type="http://schemas.openxmlformats.org/officeDocument/2006/relationships/customXml" Target="../ink/ink338.xml"/></Relationships>
</file>

<file path=ppt/slides/_rels/slide45.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image" Target="../media/image368.png"/><Relationship Id="rId7" Type="http://schemas.openxmlformats.org/officeDocument/2006/relationships/customXml" Target="../ink/ink361.xml"/><Relationship Id="rId6" Type="http://schemas.openxmlformats.org/officeDocument/2006/relationships/image" Target="../media/image367.png"/><Relationship Id="rId5" Type="http://schemas.openxmlformats.org/officeDocument/2006/relationships/customXml" Target="../ink/ink360.xml"/><Relationship Id="rId4" Type="http://schemas.openxmlformats.org/officeDocument/2006/relationships/image" Target="../media/image366.png"/><Relationship Id="rId3" Type="http://schemas.openxmlformats.org/officeDocument/2006/relationships/customXml" Target="../ink/ink359.xml"/><Relationship Id="rId2" Type="http://schemas.openxmlformats.org/officeDocument/2006/relationships/image" Target="../media/image365.png"/><Relationship Id="rId10" Type="http://schemas.openxmlformats.org/officeDocument/2006/relationships/slideLayout" Target="../slideLayouts/slideLayout7.xml"/><Relationship Id="rId1" Type="http://schemas.openxmlformats.org/officeDocument/2006/relationships/customXml" Target="../ink/ink358.xml"/></Relationships>
</file>

<file path=ppt/slides/_rels/slide46.xml.rels><?xml version="1.0" encoding="UTF-8" standalone="yes"?>
<Relationships xmlns="http://schemas.openxmlformats.org/package/2006/relationships"><Relationship Id="rId9" Type="http://schemas.openxmlformats.org/officeDocument/2006/relationships/customXml" Target="../ink/ink366.xml"/><Relationship Id="rId8" Type="http://schemas.openxmlformats.org/officeDocument/2006/relationships/image" Target="../media/image372.png"/><Relationship Id="rId7" Type="http://schemas.openxmlformats.org/officeDocument/2006/relationships/customXml" Target="../ink/ink365.xml"/><Relationship Id="rId6" Type="http://schemas.openxmlformats.org/officeDocument/2006/relationships/image" Target="../media/image371.png"/><Relationship Id="rId5" Type="http://schemas.openxmlformats.org/officeDocument/2006/relationships/customXml" Target="../ink/ink364.xml"/><Relationship Id="rId47" Type="http://schemas.openxmlformats.org/officeDocument/2006/relationships/slideLayout" Target="../slideLayouts/slideLayout7.xml"/><Relationship Id="rId46" Type="http://schemas.openxmlformats.org/officeDocument/2006/relationships/audio" Target="../media/audio1.wav"/><Relationship Id="rId45" Type="http://schemas.openxmlformats.org/officeDocument/2006/relationships/audio" Target="../media/audio2.wav"/><Relationship Id="rId44" Type="http://schemas.openxmlformats.org/officeDocument/2006/relationships/image" Target="../media/image389.png"/><Relationship Id="rId43" Type="http://schemas.openxmlformats.org/officeDocument/2006/relationships/customXml" Target="../ink/ink383.xml"/><Relationship Id="rId42" Type="http://schemas.openxmlformats.org/officeDocument/2006/relationships/image" Target="../media/image388.png"/><Relationship Id="rId41" Type="http://schemas.openxmlformats.org/officeDocument/2006/relationships/customXml" Target="../ink/ink382.xml"/><Relationship Id="rId40" Type="http://schemas.openxmlformats.org/officeDocument/2006/relationships/image" Target="../media/image387.png"/><Relationship Id="rId4" Type="http://schemas.openxmlformats.org/officeDocument/2006/relationships/image" Target="../media/image370.png"/><Relationship Id="rId39" Type="http://schemas.openxmlformats.org/officeDocument/2006/relationships/customXml" Target="../ink/ink381.xml"/><Relationship Id="rId38" Type="http://schemas.openxmlformats.org/officeDocument/2006/relationships/image" Target="../media/image62.png"/><Relationship Id="rId37" Type="http://schemas.openxmlformats.org/officeDocument/2006/relationships/customXml" Target="../ink/ink380.xml"/><Relationship Id="rId36" Type="http://schemas.openxmlformats.org/officeDocument/2006/relationships/image" Target="../media/image386.png"/><Relationship Id="rId35" Type="http://schemas.openxmlformats.org/officeDocument/2006/relationships/customXml" Target="../ink/ink379.xml"/><Relationship Id="rId34" Type="http://schemas.openxmlformats.org/officeDocument/2006/relationships/image" Target="../media/image385.png"/><Relationship Id="rId33" Type="http://schemas.openxmlformats.org/officeDocument/2006/relationships/customXml" Target="../ink/ink378.xml"/><Relationship Id="rId32" Type="http://schemas.openxmlformats.org/officeDocument/2006/relationships/image" Target="../media/image384.png"/><Relationship Id="rId31" Type="http://schemas.openxmlformats.org/officeDocument/2006/relationships/customXml" Target="../ink/ink377.xml"/><Relationship Id="rId30" Type="http://schemas.openxmlformats.org/officeDocument/2006/relationships/image" Target="../media/image383.png"/><Relationship Id="rId3" Type="http://schemas.openxmlformats.org/officeDocument/2006/relationships/customXml" Target="../ink/ink363.xml"/><Relationship Id="rId29" Type="http://schemas.openxmlformats.org/officeDocument/2006/relationships/customXml" Target="../ink/ink376.xml"/><Relationship Id="rId28" Type="http://schemas.openxmlformats.org/officeDocument/2006/relationships/image" Target="../media/image382.png"/><Relationship Id="rId27" Type="http://schemas.openxmlformats.org/officeDocument/2006/relationships/customXml" Target="../ink/ink375.xml"/><Relationship Id="rId26" Type="http://schemas.openxmlformats.org/officeDocument/2006/relationships/image" Target="../media/image381.png"/><Relationship Id="rId25" Type="http://schemas.openxmlformats.org/officeDocument/2006/relationships/customXml" Target="../ink/ink374.xml"/><Relationship Id="rId24" Type="http://schemas.openxmlformats.org/officeDocument/2006/relationships/image" Target="../media/image380.png"/><Relationship Id="rId23" Type="http://schemas.openxmlformats.org/officeDocument/2006/relationships/customXml" Target="../ink/ink373.xml"/><Relationship Id="rId22" Type="http://schemas.openxmlformats.org/officeDocument/2006/relationships/image" Target="../media/image379.png"/><Relationship Id="rId21" Type="http://schemas.openxmlformats.org/officeDocument/2006/relationships/customXml" Target="../ink/ink372.xml"/><Relationship Id="rId20" Type="http://schemas.openxmlformats.org/officeDocument/2006/relationships/image" Target="../media/image378.png"/><Relationship Id="rId2" Type="http://schemas.openxmlformats.org/officeDocument/2006/relationships/image" Target="../media/image369.png"/><Relationship Id="rId19" Type="http://schemas.openxmlformats.org/officeDocument/2006/relationships/customXml" Target="../ink/ink371.xml"/><Relationship Id="rId18" Type="http://schemas.openxmlformats.org/officeDocument/2006/relationships/image" Target="../media/image377.png"/><Relationship Id="rId17" Type="http://schemas.openxmlformats.org/officeDocument/2006/relationships/customXml" Target="../ink/ink370.xml"/><Relationship Id="rId16" Type="http://schemas.openxmlformats.org/officeDocument/2006/relationships/image" Target="../media/image376.png"/><Relationship Id="rId15" Type="http://schemas.openxmlformats.org/officeDocument/2006/relationships/customXml" Target="../ink/ink369.xml"/><Relationship Id="rId14" Type="http://schemas.openxmlformats.org/officeDocument/2006/relationships/image" Target="../media/image375.png"/><Relationship Id="rId13" Type="http://schemas.openxmlformats.org/officeDocument/2006/relationships/customXml" Target="../ink/ink368.xml"/><Relationship Id="rId12" Type="http://schemas.openxmlformats.org/officeDocument/2006/relationships/image" Target="../media/image374.png"/><Relationship Id="rId11" Type="http://schemas.openxmlformats.org/officeDocument/2006/relationships/customXml" Target="../ink/ink367.xml"/><Relationship Id="rId10" Type="http://schemas.openxmlformats.org/officeDocument/2006/relationships/image" Target="../media/image373.png"/><Relationship Id="rId1" Type="http://schemas.openxmlformats.org/officeDocument/2006/relationships/customXml" Target="../ink/ink362.xml"/></Relationships>
</file>

<file path=ppt/slides/_rels/slide47.xml.rels><?xml version="1.0" encoding="UTF-8" standalone="yes"?>
<Relationships xmlns="http://schemas.openxmlformats.org/package/2006/relationships"><Relationship Id="rId9" Type="http://schemas.openxmlformats.org/officeDocument/2006/relationships/customXml" Target="../ink/ink388.xml"/><Relationship Id="rId8" Type="http://schemas.openxmlformats.org/officeDocument/2006/relationships/image" Target="../media/image393.png"/><Relationship Id="rId7" Type="http://schemas.openxmlformats.org/officeDocument/2006/relationships/customXml" Target="../ink/ink387.xml"/><Relationship Id="rId6" Type="http://schemas.openxmlformats.org/officeDocument/2006/relationships/image" Target="../media/image392.png"/><Relationship Id="rId5" Type="http://schemas.openxmlformats.org/officeDocument/2006/relationships/customXml" Target="../ink/ink386.xml"/><Relationship Id="rId4" Type="http://schemas.openxmlformats.org/officeDocument/2006/relationships/image" Target="../media/image391.png"/><Relationship Id="rId3" Type="http://schemas.openxmlformats.org/officeDocument/2006/relationships/customXml" Target="../ink/ink385.xml"/><Relationship Id="rId2" Type="http://schemas.openxmlformats.org/officeDocument/2006/relationships/image" Target="../media/image390.png"/><Relationship Id="rId14" Type="http://schemas.openxmlformats.org/officeDocument/2006/relationships/slideLayout" Target="../slideLayouts/slideLayout7.xml"/><Relationship Id="rId13" Type="http://schemas.openxmlformats.org/officeDocument/2006/relationships/audio" Target="../media/audio2.wav"/><Relationship Id="rId12" Type="http://schemas.openxmlformats.org/officeDocument/2006/relationships/image" Target="../media/image395.png"/><Relationship Id="rId11" Type="http://schemas.openxmlformats.org/officeDocument/2006/relationships/customXml" Target="../ink/ink389.xml"/><Relationship Id="rId10" Type="http://schemas.openxmlformats.org/officeDocument/2006/relationships/image" Target="../media/image394.png"/><Relationship Id="rId1" Type="http://schemas.openxmlformats.org/officeDocument/2006/relationships/customXml" Target="../ink/ink384.xml"/></Relationships>
</file>

<file path=ppt/slides/_rels/slide48.xml.rels><?xml version="1.0" encoding="UTF-8" standalone="yes"?>
<Relationships xmlns="http://schemas.openxmlformats.org/package/2006/relationships"><Relationship Id="rId9" Type="http://schemas.openxmlformats.org/officeDocument/2006/relationships/customXml" Target="../ink/ink394.xml"/><Relationship Id="rId8" Type="http://schemas.openxmlformats.org/officeDocument/2006/relationships/image" Target="../media/image399.png"/><Relationship Id="rId7" Type="http://schemas.openxmlformats.org/officeDocument/2006/relationships/customXml" Target="../ink/ink393.xml"/><Relationship Id="rId6" Type="http://schemas.openxmlformats.org/officeDocument/2006/relationships/image" Target="../media/image398.png"/><Relationship Id="rId53" Type="http://schemas.openxmlformats.org/officeDocument/2006/relationships/slideLayout" Target="../slideLayouts/slideLayout7.xml"/><Relationship Id="rId52" Type="http://schemas.openxmlformats.org/officeDocument/2006/relationships/audio" Target="../media/audio1.wav"/><Relationship Id="rId51" Type="http://schemas.openxmlformats.org/officeDocument/2006/relationships/audio" Target="../media/audio2.wav"/><Relationship Id="rId50" Type="http://schemas.openxmlformats.org/officeDocument/2006/relationships/image" Target="../media/image419.png"/><Relationship Id="rId5" Type="http://schemas.openxmlformats.org/officeDocument/2006/relationships/customXml" Target="../ink/ink392.xml"/><Relationship Id="rId49" Type="http://schemas.openxmlformats.org/officeDocument/2006/relationships/customXml" Target="../ink/ink414.xml"/><Relationship Id="rId48" Type="http://schemas.openxmlformats.org/officeDocument/2006/relationships/image" Target="../media/image418.png"/><Relationship Id="rId47" Type="http://schemas.openxmlformats.org/officeDocument/2006/relationships/customXml" Target="../ink/ink413.xml"/><Relationship Id="rId46" Type="http://schemas.openxmlformats.org/officeDocument/2006/relationships/image" Target="../media/image417.png"/><Relationship Id="rId45" Type="http://schemas.openxmlformats.org/officeDocument/2006/relationships/customXml" Target="../ink/ink412.xml"/><Relationship Id="rId44" Type="http://schemas.openxmlformats.org/officeDocument/2006/relationships/image" Target="../media/image416.png"/><Relationship Id="rId43" Type="http://schemas.openxmlformats.org/officeDocument/2006/relationships/customXml" Target="../ink/ink411.xml"/><Relationship Id="rId42" Type="http://schemas.openxmlformats.org/officeDocument/2006/relationships/image" Target="../media/image415.png"/><Relationship Id="rId41" Type="http://schemas.openxmlformats.org/officeDocument/2006/relationships/customXml" Target="../ink/ink410.xml"/><Relationship Id="rId40" Type="http://schemas.openxmlformats.org/officeDocument/2006/relationships/image" Target="../media/image414.png"/><Relationship Id="rId4" Type="http://schemas.openxmlformats.org/officeDocument/2006/relationships/image" Target="../media/image397.png"/><Relationship Id="rId39" Type="http://schemas.openxmlformats.org/officeDocument/2006/relationships/customXml" Target="../ink/ink409.xml"/><Relationship Id="rId38" Type="http://schemas.openxmlformats.org/officeDocument/2006/relationships/image" Target="../media/image413.png"/><Relationship Id="rId37" Type="http://schemas.openxmlformats.org/officeDocument/2006/relationships/customXml" Target="../ink/ink408.xml"/><Relationship Id="rId36" Type="http://schemas.openxmlformats.org/officeDocument/2006/relationships/image" Target="../media/image412.png"/><Relationship Id="rId35" Type="http://schemas.openxmlformats.org/officeDocument/2006/relationships/customXml" Target="../ink/ink407.xml"/><Relationship Id="rId34" Type="http://schemas.openxmlformats.org/officeDocument/2006/relationships/image" Target="../media/image411.png"/><Relationship Id="rId33" Type="http://schemas.openxmlformats.org/officeDocument/2006/relationships/customXml" Target="../ink/ink406.xml"/><Relationship Id="rId32" Type="http://schemas.openxmlformats.org/officeDocument/2006/relationships/image" Target="../media/image410.png"/><Relationship Id="rId31" Type="http://schemas.openxmlformats.org/officeDocument/2006/relationships/customXml" Target="../ink/ink405.xml"/><Relationship Id="rId30" Type="http://schemas.openxmlformats.org/officeDocument/2006/relationships/image" Target="../media/image409.png"/><Relationship Id="rId3" Type="http://schemas.openxmlformats.org/officeDocument/2006/relationships/customXml" Target="../ink/ink391.xml"/><Relationship Id="rId29" Type="http://schemas.openxmlformats.org/officeDocument/2006/relationships/customXml" Target="../ink/ink404.xml"/><Relationship Id="rId28" Type="http://schemas.openxmlformats.org/officeDocument/2006/relationships/image" Target="../media/image62.png"/><Relationship Id="rId27" Type="http://schemas.openxmlformats.org/officeDocument/2006/relationships/customXml" Target="../ink/ink403.xml"/><Relationship Id="rId26" Type="http://schemas.openxmlformats.org/officeDocument/2006/relationships/image" Target="../media/image408.png"/><Relationship Id="rId25" Type="http://schemas.openxmlformats.org/officeDocument/2006/relationships/customXml" Target="../ink/ink402.xml"/><Relationship Id="rId24" Type="http://schemas.openxmlformats.org/officeDocument/2006/relationships/image" Target="../media/image407.png"/><Relationship Id="rId23" Type="http://schemas.openxmlformats.org/officeDocument/2006/relationships/customXml" Target="../ink/ink401.xml"/><Relationship Id="rId22" Type="http://schemas.openxmlformats.org/officeDocument/2006/relationships/image" Target="../media/image406.png"/><Relationship Id="rId21" Type="http://schemas.openxmlformats.org/officeDocument/2006/relationships/customXml" Target="../ink/ink400.xml"/><Relationship Id="rId20" Type="http://schemas.openxmlformats.org/officeDocument/2006/relationships/image" Target="../media/image405.png"/><Relationship Id="rId2" Type="http://schemas.openxmlformats.org/officeDocument/2006/relationships/image" Target="../media/image396.png"/><Relationship Id="rId19" Type="http://schemas.openxmlformats.org/officeDocument/2006/relationships/customXml" Target="../ink/ink399.xml"/><Relationship Id="rId18" Type="http://schemas.openxmlformats.org/officeDocument/2006/relationships/image" Target="../media/image404.png"/><Relationship Id="rId17" Type="http://schemas.openxmlformats.org/officeDocument/2006/relationships/customXml" Target="../ink/ink398.xml"/><Relationship Id="rId16" Type="http://schemas.openxmlformats.org/officeDocument/2006/relationships/image" Target="../media/image403.png"/><Relationship Id="rId15" Type="http://schemas.openxmlformats.org/officeDocument/2006/relationships/customXml" Target="../ink/ink397.xml"/><Relationship Id="rId14" Type="http://schemas.openxmlformats.org/officeDocument/2006/relationships/image" Target="../media/image402.png"/><Relationship Id="rId13" Type="http://schemas.openxmlformats.org/officeDocument/2006/relationships/customXml" Target="../ink/ink396.xml"/><Relationship Id="rId12" Type="http://schemas.openxmlformats.org/officeDocument/2006/relationships/image" Target="../media/image401.png"/><Relationship Id="rId11" Type="http://schemas.openxmlformats.org/officeDocument/2006/relationships/customXml" Target="../ink/ink395.xml"/><Relationship Id="rId10" Type="http://schemas.openxmlformats.org/officeDocument/2006/relationships/image" Target="../media/image400.png"/><Relationship Id="rId1" Type="http://schemas.openxmlformats.org/officeDocument/2006/relationships/customXml" Target="../ink/ink390.xml"/></Relationships>
</file>

<file path=ppt/slides/_rels/slide49.xml.rels><?xml version="1.0" encoding="UTF-8" standalone="yes"?>
<Relationships xmlns="http://schemas.openxmlformats.org/package/2006/relationships"><Relationship Id="rId9" Type="http://schemas.openxmlformats.org/officeDocument/2006/relationships/image" Target="../media/image422.png"/><Relationship Id="rId8" Type="http://schemas.openxmlformats.org/officeDocument/2006/relationships/customXml" Target="../ink/ink418.xml"/><Relationship Id="rId7" Type="http://schemas.openxmlformats.org/officeDocument/2006/relationships/image" Target="../media/image421.png"/><Relationship Id="rId6" Type="http://schemas.openxmlformats.org/officeDocument/2006/relationships/customXml" Target="../ink/ink417.xml"/><Relationship Id="rId5" Type="http://schemas.openxmlformats.org/officeDocument/2006/relationships/image" Target="../media/image420.png"/><Relationship Id="rId4" Type="http://schemas.openxmlformats.org/officeDocument/2006/relationships/customXml" Target="../ink/ink416.xml"/><Relationship Id="rId3" Type="http://schemas.openxmlformats.org/officeDocument/2006/relationships/image" Target="../media/image62.png"/><Relationship Id="rId24" Type="http://schemas.openxmlformats.org/officeDocument/2006/relationships/slideLayout" Target="../slideLayouts/slideLayout7.xml"/><Relationship Id="rId23" Type="http://schemas.openxmlformats.org/officeDocument/2006/relationships/audio" Target="../media/audio1.wav"/><Relationship Id="rId22" Type="http://schemas.openxmlformats.org/officeDocument/2006/relationships/audio" Target="../media/audio2.wav"/><Relationship Id="rId21" Type="http://schemas.openxmlformats.org/officeDocument/2006/relationships/image" Target="../media/image428.png"/><Relationship Id="rId20" Type="http://schemas.openxmlformats.org/officeDocument/2006/relationships/customXml" Target="../ink/ink424.xml"/><Relationship Id="rId2" Type="http://schemas.openxmlformats.org/officeDocument/2006/relationships/customXml" Target="../ink/ink415.xml"/><Relationship Id="rId19" Type="http://schemas.openxmlformats.org/officeDocument/2006/relationships/image" Target="../media/image427.png"/><Relationship Id="rId18" Type="http://schemas.openxmlformats.org/officeDocument/2006/relationships/customXml" Target="../ink/ink423.xml"/><Relationship Id="rId17" Type="http://schemas.openxmlformats.org/officeDocument/2006/relationships/image" Target="../media/image426.png"/><Relationship Id="rId16" Type="http://schemas.openxmlformats.org/officeDocument/2006/relationships/customXml" Target="../ink/ink422.xml"/><Relationship Id="rId15" Type="http://schemas.openxmlformats.org/officeDocument/2006/relationships/image" Target="../media/image425.png"/><Relationship Id="rId14" Type="http://schemas.openxmlformats.org/officeDocument/2006/relationships/customXml" Target="../ink/ink421.xml"/><Relationship Id="rId13" Type="http://schemas.openxmlformats.org/officeDocument/2006/relationships/image" Target="../media/image424.png"/><Relationship Id="rId12" Type="http://schemas.openxmlformats.org/officeDocument/2006/relationships/customXml" Target="../ink/ink420.xml"/><Relationship Id="rId11" Type="http://schemas.openxmlformats.org/officeDocument/2006/relationships/image" Target="../media/image423.png"/><Relationship Id="rId10" Type="http://schemas.openxmlformats.org/officeDocument/2006/relationships/customXml" Target="../ink/ink419.xml"/><Relationship Id="rId1" Type="http://schemas.openxmlformats.org/officeDocument/2006/relationships/image" Target="../media/image324.jpeg"/></Relationships>
</file>

<file path=ppt/slides/_rels/slide5.xml.rels><?xml version="1.0" encoding="UTF-8" standalone="yes"?>
<Relationships xmlns="http://schemas.openxmlformats.org/package/2006/relationships"><Relationship Id="rId9" Type="http://schemas.openxmlformats.org/officeDocument/2006/relationships/customXml" Target="../ink/ink22.xml"/><Relationship Id="rId8" Type="http://schemas.openxmlformats.org/officeDocument/2006/relationships/image" Target="../media/image25.png"/><Relationship Id="rId7" Type="http://schemas.openxmlformats.org/officeDocument/2006/relationships/customXml" Target="../ink/ink21.xml"/><Relationship Id="rId6" Type="http://schemas.openxmlformats.org/officeDocument/2006/relationships/image" Target="../media/image24.png"/><Relationship Id="rId5" Type="http://schemas.openxmlformats.org/officeDocument/2006/relationships/customXml" Target="../ink/ink20.xml"/><Relationship Id="rId4" Type="http://schemas.openxmlformats.org/officeDocument/2006/relationships/image" Target="../media/image23.png"/><Relationship Id="rId3" Type="http://schemas.openxmlformats.org/officeDocument/2006/relationships/customXml" Target="../ink/ink19.xml"/><Relationship Id="rId2" Type="http://schemas.openxmlformats.org/officeDocument/2006/relationships/image" Target="../media/image22.png"/><Relationship Id="rId11" Type="http://schemas.openxmlformats.org/officeDocument/2006/relationships/slideLayout" Target="../slideLayouts/slideLayout2.xml"/><Relationship Id="rId10" Type="http://schemas.openxmlformats.org/officeDocument/2006/relationships/image" Target="../media/image26.png"/><Relationship Id="rId1" Type="http://schemas.openxmlformats.org/officeDocument/2006/relationships/slide" Target="slide9.xml"/></Relationships>
</file>

<file path=ppt/slides/_rels/slide50.xml.rels><?xml version="1.0" encoding="UTF-8" standalone="yes"?>
<Relationships xmlns="http://schemas.openxmlformats.org/package/2006/relationships"><Relationship Id="rId9" Type="http://schemas.openxmlformats.org/officeDocument/2006/relationships/image" Target="../media/image432.png"/><Relationship Id="rId8" Type="http://schemas.openxmlformats.org/officeDocument/2006/relationships/customXml" Target="../ink/ink428.xml"/><Relationship Id="rId7" Type="http://schemas.openxmlformats.org/officeDocument/2006/relationships/image" Target="../media/image431.png"/><Relationship Id="rId6" Type="http://schemas.openxmlformats.org/officeDocument/2006/relationships/customXml" Target="../ink/ink427.xml"/><Relationship Id="rId5" Type="http://schemas.openxmlformats.org/officeDocument/2006/relationships/image" Target="../media/image430.png"/><Relationship Id="rId4" Type="http://schemas.openxmlformats.org/officeDocument/2006/relationships/customXml" Target="../ink/ink426.xml"/><Relationship Id="rId32" Type="http://schemas.openxmlformats.org/officeDocument/2006/relationships/slideLayout" Target="../slideLayouts/slideLayout7.xml"/><Relationship Id="rId31" Type="http://schemas.openxmlformats.org/officeDocument/2006/relationships/audio" Target="../media/audio1.wav"/><Relationship Id="rId30" Type="http://schemas.openxmlformats.org/officeDocument/2006/relationships/audio" Target="../media/audio2.wav"/><Relationship Id="rId3" Type="http://schemas.openxmlformats.org/officeDocument/2006/relationships/image" Target="../media/image429.png"/><Relationship Id="rId29" Type="http://schemas.openxmlformats.org/officeDocument/2006/relationships/image" Target="../media/image442.png"/><Relationship Id="rId28" Type="http://schemas.openxmlformats.org/officeDocument/2006/relationships/customXml" Target="../ink/ink438.xml"/><Relationship Id="rId27" Type="http://schemas.openxmlformats.org/officeDocument/2006/relationships/image" Target="../media/image441.png"/><Relationship Id="rId26" Type="http://schemas.openxmlformats.org/officeDocument/2006/relationships/customXml" Target="../ink/ink437.xml"/><Relationship Id="rId25" Type="http://schemas.openxmlformats.org/officeDocument/2006/relationships/image" Target="../media/image440.png"/><Relationship Id="rId24" Type="http://schemas.openxmlformats.org/officeDocument/2006/relationships/customXml" Target="../ink/ink436.xml"/><Relationship Id="rId23" Type="http://schemas.openxmlformats.org/officeDocument/2006/relationships/image" Target="../media/image439.png"/><Relationship Id="rId22" Type="http://schemas.openxmlformats.org/officeDocument/2006/relationships/customXml" Target="../ink/ink435.xml"/><Relationship Id="rId21" Type="http://schemas.openxmlformats.org/officeDocument/2006/relationships/image" Target="../media/image438.png"/><Relationship Id="rId20" Type="http://schemas.openxmlformats.org/officeDocument/2006/relationships/customXml" Target="../ink/ink434.xml"/><Relationship Id="rId2" Type="http://schemas.openxmlformats.org/officeDocument/2006/relationships/customXml" Target="../ink/ink425.xml"/><Relationship Id="rId19" Type="http://schemas.openxmlformats.org/officeDocument/2006/relationships/image" Target="../media/image437.png"/><Relationship Id="rId18" Type="http://schemas.openxmlformats.org/officeDocument/2006/relationships/customXml" Target="../ink/ink433.xml"/><Relationship Id="rId17" Type="http://schemas.openxmlformats.org/officeDocument/2006/relationships/image" Target="../media/image436.png"/><Relationship Id="rId16" Type="http://schemas.openxmlformats.org/officeDocument/2006/relationships/customXml" Target="../ink/ink432.xml"/><Relationship Id="rId15" Type="http://schemas.openxmlformats.org/officeDocument/2006/relationships/image" Target="../media/image435.png"/><Relationship Id="rId14" Type="http://schemas.openxmlformats.org/officeDocument/2006/relationships/customXml" Target="../ink/ink431.xml"/><Relationship Id="rId13" Type="http://schemas.openxmlformats.org/officeDocument/2006/relationships/image" Target="../media/image434.png"/><Relationship Id="rId12" Type="http://schemas.openxmlformats.org/officeDocument/2006/relationships/customXml" Target="../ink/ink430.xml"/><Relationship Id="rId11" Type="http://schemas.openxmlformats.org/officeDocument/2006/relationships/image" Target="../media/image433.png"/><Relationship Id="rId10" Type="http://schemas.openxmlformats.org/officeDocument/2006/relationships/customXml" Target="../ink/ink429.xml"/><Relationship Id="rId1" Type="http://schemas.openxmlformats.org/officeDocument/2006/relationships/image" Target="../media/image324.jpeg"/></Relationships>
</file>

<file path=ppt/slides/_rels/slide51.xml.rels><?xml version="1.0" encoding="UTF-8" standalone="yes"?>
<Relationships xmlns="http://schemas.openxmlformats.org/package/2006/relationships"><Relationship Id="rId9" Type="http://schemas.openxmlformats.org/officeDocument/2006/relationships/image" Target="../media/image444.png"/><Relationship Id="rId8" Type="http://schemas.openxmlformats.org/officeDocument/2006/relationships/customXml" Target="../ink/ink442.xml"/><Relationship Id="rId7" Type="http://schemas.openxmlformats.org/officeDocument/2006/relationships/image" Target="../media/image443.png"/><Relationship Id="rId6" Type="http://schemas.openxmlformats.org/officeDocument/2006/relationships/customXml" Target="../ink/ink441.xml"/><Relationship Id="rId5" Type="http://schemas.openxmlformats.org/officeDocument/2006/relationships/image" Target="../media/image62.png"/><Relationship Id="rId4" Type="http://schemas.openxmlformats.org/officeDocument/2006/relationships/customXml" Target="../ink/ink440.xml"/><Relationship Id="rId3" Type="http://schemas.openxmlformats.org/officeDocument/2006/relationships/image" Target="../media/image102.png"/><Relationship Id="rId23" Type="http://schemas.openxmlformats.org/officeDocument/2006/relationships/slideLayout" Target="../slideLayouts/slideLayout7.xml"/><Relationship Id="rId22" Type="http://schemas.openxmlformats.org/officeDocument/2006/relationships/audio" Target="../media/audio2.wav"/><Relationship Id="rId21" Type="http://schemas.openxmlformats.org/officeDocument/2006/relationships/image" Target="../media/image450.png"/><Relationship Id="rId20" Type="http://schemas.openxmlformats.org/officeDocument/2006/relationships/customXml" Target="../ink/ink448.xml"/><Relationship Id="rId2" Type="http://schemas.openxmlformats.org/officeDocument/2006/relationships/customXml" Target="../ink/ink439.xml"/><Relationship Id="rId19" Type="http://schemas.openxmlformats.org/officeDocument/2006/relationships/image" Target="../media/image449.png"/><Relationship Id="rId18" Type="http://schemas.openxmlformats.org/officeDocument/2006/relationships/customXml" Target="../ink/ink447.xml"/><Relationship Id="rId17" Type="http://schemas.openxmlformats.org/officeDocument/2006/relationships/image" Target="../media/image448.png"/><Relationship Id="rId16" Type="http://schemas.openxmlformats.org/officeDocument/2006/relationships/customXml" Target="../ink/ink446.xml"/><Relationship Id="rId15" Type="http://schemas.openxmlformats.org/officeDocument/2006/relationships/image" Target="../media/image447.png"/><Relationship Id="rId14" Type="http://schemas.openxmlformats.org/officeDocument/2006/relationships/customXml" Target="../ink/ink445.xml"/><Relationship Id="rId13" Type="http://schemas.openxmlformats.org/officeDocument/2006/relationships/image" Target="../media/image446.png"/><Relationship Id="rId12" Type="http://schemas.openxmlformats.org/officeDocument/2006/relationships/customXml" Target="../ink/ink444.xml"/><Relationship Id="rId11" Type="http://schemas.openxmlformats.org/officeDocument/2006/relationships/image" Target="../media/image445.png"/><Relationship Id="rId10" Type="http://schemas.openxmlformats.org/officeDocument/2006/relationships/customXml" Target="../ink/ink443.xml"/><Relationship Id="rId1" Type="http://schemas.openxmlformats.org/officeDocument/2006/relationships/image" Target="../media/image324.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9" Type="http://schemas.openxmlformats.org/officeDocument/2006/relationships/customXml" Target="../ink/ink453.xml"/><Relationship Id="rId8" Type="http://schemas.openxmlformats.org/officeDocument/2006/relationships/image" Target="../media/image454.png"/><Relationship Id="rId7" Type="http://schemas.openxmlformats.org/officeDocument/2006/relationships/customXml" Target="../ink/ink452.xml"/><Relationship Id="rId6" Type="http://schemas.openxmlformats.org/officeDocument/2006/relationships/image" Target="../media/image453.png"/><Relationship Id="rId5" Type="http://schemas.openxmlformats.org/officeDocument/2006/relationships/customXml" Target="../ink/ink451.xml"/><Relationship Id="rId4" Type="http://schemas.openxmlformats.org/officeDocument/2006/relationships/image" Target="../media/image452.png"/><Relationship Id="rId3" Type="http://schemas.openxmlformats.org/officeDocument/2006/relationships/customXml" Target="../ink/ink450.xml"/><Relationship Id="rId2" Type="http://schemas.openxmlformats.org/officeDocument/2006/relationships/image" Target="../media/image451.png"/><Relationship Id="rId15" Type="http://schemas.openxmlformats.org/officeDocument/2006/relationships/slideLayout" Target="../slideLayouts/slideLayout6.xml"/><Relationship Id="rId14" Type="http://schemas.openxmlformats.org/officeDocument/2006/relationships/image" Target="../media/image457.png"/><Relationship Id="rId13" Type="http://schemas.openxmlformats.org/officeDocument/2006/relationships/customXml" Target="../ink/ink455.xml"/><Relationship Id="rId12" Type="http://schemas.openxmlformats.org/officeDocument/2006/relationships/image" Target="../media/image456.png"/><Relationship Id="rId11" Type="http://schemas.openxmlformats.org/officeDocument/2006/relationships/customXml" Target="../ink/ink454.xml"/><Relationship Id="rId10" Type="http://schemas.openxmlformats.org/officeDocument/2006/relationships/image" Target="../media/image455.png"/><Relationship Id="rId1" Type="http://schemas.openxmlformats.org/officeDocument/2006/relationships/customXml" Target="../ink/ink449.xml"/></Relationships>
</file>

<file path=ppt/slides/_rels/slide56.xml.rels><?xml version="1.0" encoding="UTF-8" standalone="yes"?>
<Relationships xmlns="http://schemas.openxmlformats.org/package/2006/relationships"><Relationship Id="rId9" Type="http://schemas.openxmlformats.org/officeDocument/2006/relationships/customXml" Target="../ink/ink460.xml"/><Relationship Id="rId8" Type="http://schemas.openxmlformats.org/officeDocument/2006/relationships/image" Target="../media/image461.png"/><Relationship Id="rId7" Type="http://schemas.openxmlformats.org/officeDocument/2006/relationships/customXml" Target="../ink/ink459.xml"/><Relationship Id="rId6" Type="http://schemas.openxmlformats.org/officeDocument/2006/relationships/image" Target="../media/image460.png"/><Relationship Id="rId57" Type="http://schemas.openxmlformats.org/officeDocument/2006/relationships/slideLayout" Target="../slideLayouts/slideLayout6.xml"/><Relationship Id="rId56" Type="http://schemas.openxmlformats.org/officeDocument/2006/relationships/image" Target="../media/image485.png"/><Relationship Id="rId55" Type="http://schemas.openxmlformats.org/officeDocument/2006/relationships/customXml" Target="../ink/ink483.xml"/><Relationship Id="rId54" Type="http://schemas.openxmlformats.org/officeDocument/2006/relationships/image" Target="../media/image484.png"/><Relationship Id="rId53" Type="http://schemas.openxmlformats.org/officeDocument/2006/relationships/customXml" Target="../ink/ink482.xml"/><Relationship Id="rId52" Type="http://schemas.openxmlformats.org/officeDocument/2006/relationships/image" Target="../media/image483.png"/><Relationship Id="rId51" Type="http://schemas.openxmlformats.org/officeDocument/2006/relationships/customXml" Target="../ink/ink481.xml"/><Relationship Id="rId50" Type="http://schemas.openxmlformats.org/officeDocument/2006/relationships/image" Target="../media/image482.png"/><Relationship Id="rId5" Type="http://schemas.openxmlformats.org/officeDocument/2006/relationships/customXml" Target="../ink/ink458.xml"/><Relationship Id="rId49" Type="http://schemas.openxmlformats.org/officeDocument/2006/relationships/customXml" Target="../ink/ink480.xml"/><Relationship Id="rId48" Type="http://schemas.openxmlformats.org/officeDocument/2006/relationships/image" Target="../media/image481.png"/><Relationship Id="rId47" Type="http://schemas.openxmlformats.org/officeDocument/2006/relationships/customXml" Target="../ink/ink479.xml"/><Relationship Id="rId46" Type="http://schemas.openxmlformats.org/officeDocument/2006/relationships/image" Target="../media/image480.png"/><Relationship Id="rId45" Type="http://schemas.openxmlformats.org/officeDocument/2006/relationships/customXml" Target="../ink/ink478.xml"/><Relationship Id="rId44" Type="http://schemas.openxmlformats.org/officeDocument/2006/relationships/image" Target="../media/image479.png"/><Relationship Id="rId43" Type="http://schemas.openxmlformats.org/officeDocument/2006/relationships/customXml" Target="../ink/ink477.xml"/><Relationship Id="rId42" Type="http://schemas.openxmlformats.org/officeDocument/2006/relationships/image" Target="../media/image478.png"/><Relationship Id="rId41" Type="http://schemas.openxmlformats.org/officeDocument/2006/relationships/customXml" Target="../ink/ink476.xml"/><Relationship Id="rId40" Type="http://schemas.openxmlformats.org/officeDocument/2006/relationships/image" Target="../media/image477.png"/><Relationship Id="rId4" Type="http://schemas.openxmlformats.org/officeDocument/2006/relationships/image" Target="../media/image459.png"/><Relationship Id="rId39" Type="http://schemas.openxmlformats.org/officeDocument/2006/relationships/customXml" Target="../ink/ink475.xml"/><Relationship Id="rId38" Type="http://schemas.openxmlformats.org/officeDocument/2006/relationships/image" Target="../media/image476.png"/><Relationship Id="rId37" Type="http://schemas.openxmlformats.org/officeDocument/2006/relationships/customXml" Target="../ink/ink474.xml"/><Relationship Id="rId36" Type="http://schemas.openxmlformats.org/officeDocument/2006/relationships/image" Target="../media/image475.png"/><Relationship Id="rId35" Type="http://schemas.openxmlformats.org/officeDocument/2006/relationships/customXml" Target="../ink/ink473.xml"/><Relationship Id="rId34" Type="http://schemas.openxmlformats.org/officeDocument/2006/relationships/image" Target="../media/image474.png"/><Relationship Id="rId33" Type="http://schemas.openxmlformats.org/officeDocument/2006/relationships/customXml" Target="../ink/ink472.xml"/><Relationship Id="rId32" Type="http://schemas.openxmlformats.org/officeDocument/2006/relationships/image" Target="../media/image473.png"/><Relationship Id="rId31" Type="http://schemas.openxmlformats.org/officeDocument/2006/relationships/customXml" Target="../ink/ink471.xml"/><Relationship Id="rId30" Type="http://schemas.openxmlformats.org/officeDocument/2006/relationships/image" Target="../media/image472.png"/><Relationship Id="rId3" Type="http://schemas.openxmlformats.org/officeDocument/2006/relationships/customXml" Target="../ink/ink457.xml"/><Relationship Id="rId29" Type="http://schemas.openxmlformats.org/officeDocument/2006/relationships/customXml" Target="../ink/ink470.xml"/><Relationship Id="rId28" Type="http://schemas.openxmlformats.org/officeDocument/2006/relationships/image" Target="../media/image471.png"/><Relationship Id="rId27" Type="http://schemas.openxmlformats.org/officeDocument/2006/relationships/customXml" Target="../ink/ink469.xml"/><Relationship Id="rId26" Type="http://schemas.openxmlformats.org/officeDocument/2006/relationships/image" Target="../media/image470.png"/><Relationship Id="rId25" Type="http://schemas.openxmlformats.org/officeDocument/2006/relationships/customXml" Target="../ink/ink468.xml"/><Relationship Id="rId24" Type="http://schemas.openxmlformats.org/officeDocument/2006/relationships/image" Target="../media/image469.png"/><Relationship Id="rId23" Type="http://schemas.openxmlformats.org/officeDocument/2006/relationships/customXml" Target="../ink/ink467.xml"/><Relationship Id="rId22" Type="http://schemas.openxmlformats.org/officeDocument/2006/relationships/image" Target="../media/image468.png"/><Relationship Id="rId21" Type="http://schemas.openxmlformats.org/officeDocument/2006/relationships/customXml" Target="../ink/ink466.xml"/><Relationship Id="rId20" Type="http://schemas.openxmlformats.org/officeDocument/2006/relationships/image" Target="../media/image467.png"/><Relationship Id="rId2" Type="http://schemas.openxmlformats.org/officeDocument/2006/relationships/image" Target="../media/image458.png"/><Relationship Id="rId19" Type="http://schemas.openxmlformats.org/officeDocument/2006/relationships/customXml" Target="../ink/ink465.xml"/><Relationship Id="rId18" Type="http://schemas.openxmlformats.org/officeDocument/2006/relationships/image" Target="../media/image466.png"/><Relationship Id="rId17" Type="http://schemas.openxmlformats.org/officeDocument/2006/relationships/customXml" Target="../ink/ink464.xml"/><Relationship Id="rId16" Type="http://schemas.openxmlformats.org/officeDocument/2006/relationships/image" Target="../media/image465.png"/><Relationship Id="rId15" Type="http://schemas.openxmlformats.org/officeDocument/2006/relationships/customXml" Target="../ink/ink463.xml"/><Relationship Id="rId14" Type="http://schemas.openxmlformats.org/officeDocument/2006/relationships/image" Target="../media/image464.png"/><Relationship Id="rId13" Type="http://schemas.openxmlformats.org/officeDocument/2006/relationships/customXml" Target="../ink/ink462.xml"/><Relationship Id="rId12" Type="http://schemas.openxmlformats.org/officeDocument/2006/relationships/image" Target="../media/image463.png"/><Relationship Id="rId11" Type="http://schemas.openxmlformats.org/officeDocument/2006/relationships/customXml" Target="../ink/ink461.xml"/><Relationship Id="rId10" Type="http://schemas.openxmlformats.org/officeDocument/2006/relationships/image" Target="../media/image462.png"/><Relationship Id="rId1" Type="http://schemas.openxmlformats.org/officeDocument/2006/relationships/customXml" Target="../ink/ink456.xml"/></Relationships>
</file>

<file path=ppt/slides/_rels/slide57.xml.rels><?xml version="1.0" encoding="UTF-8" standalone="yes"?>
<Relationships xmlns="http://schemas.openxmlformats.org/package/2006/relationships"><Relationship Id="rId9" Type="http://schemas.openxmlformats.org/officeDocument/2006/relationships/image" Target="../media/image488.png"/><Relationship Id="rId8" Type="http://schemas.openxmlformats.org/officeDocument/2006/relationships/customXml" Target="../ink/ink487.xml"/><Relationship Id="rId7" Type="http://schemas.openxmlformats.org/officeDocument/2006/relationships/image" Target="../media/image487.png"/><Relationship Id="rId6" Type="http://schemas.openxmlformats.org/officeDocument/2006/relationships/customXml" Target="../ink/ink486.xml"/><Relationship Id="rId5" Type="http://schemas.openxmlformats.org/officeDocument/2006/relationships/image" Target="../media/image486.png"/><Relationship Id="rId4" Type="http://schemas.openxmlformats.org/officeDocument/2006/relationships/customXml" Target="../ink/ink485.xml"/><Relationship Id="rId3" Type="http://schemas.openxmlformats.org/officeDocument/2006/relationships/image" Target="../media/image102.png"/><Relationship Id="rId2" Type="http://schemas.openxmlformats.org/officeDocument/2006/relationships/customXml" Target="../ink/ink484.xml"/><Relationship Id="rId14" Type="http://schemas.openxmlformats.org/officeDocument/2006/relationships/slideLayout" Target="../slideLayouts/slideLayout1.xml"/><Relationship Id="rId13" Type="http://schemas.openxmlformats.org/officeDocument/2006/relationships/audio" Target="../media/audio1.wav"/><Relationship Id="rId12" Type="http://schemas.openxmlformats.org/officeDocument/2006/relationships/audio" Target="../media/audio2.wav"/><Relationship Id="rId11" Type="http://schemas.openxmlformats.org/officeDocument/2006/relationships/image" Target="../media/image489.png"/><Relationship Id="rId10" Type="http://schemas.openxmlformats.org/officeDocument/2006/relationships/customXml" Target="../ink/ink488.xml"/><Relationship Id="rId1" Type="http://schemas.openxmlformats.org/officeDocument/2006/relationships/image" Target="../media/image324.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2.wav"/></Relationships>
</file>

<file path=ppt/slides/_rels/slide6.xml.rels><?xml version="1.0" encoding="UTF-8" standalone="yes"?>
<Relationships xmlns="http://schemas.openxmlformats.org/package/2006/relationships"><Relationship Id="rId9" Type="http://schemas.openxmlformats.org/officeDocument/2006/relationships/customXml" Target="../ink/ink27.xml"/><Relationship Id="rId8" Type="http://schemas.openxmlformats.org/officeDocument/2006/relationships/image" Target="../media/image30.png"/><Relationship Id="rId7" Type="http://schemas.openxmlformats.org/officeDocument/2006/relationships/customXml" Target="../ink/ink26.xml"/><Relationship Id="rId6" Type="http://schemas.openxmlformats.org/officeDocument/2006/relationships/image" Target="../media/image29.png"/><Relationship Id="rId52" Type="http://schemas.openxmlformats.org/officeDocument/2006/relationships/notesSlide" Target="../notesSlides/notesSlide2.xml"/><Relationship Id="rId51" Type="http://schemas.openxmlformats.org/officeDocument/2006/relationships/slideLayout" Target="../slideLayouts/slideLayout7.xml"/><Relationship Id="rId50" Type="http://schemas.openxmlformats.org/officeDocument/2006/relationships/audio" Target="../media/audio1.wav"/><Relationship Id="rId5" Type="http://schemas.openxmlformats.org/officeDocument/2006/relationships/customXml" Target="../ink/ink25.xml"/><Relationship Id="rId49" Type="http://schemas.openxmlformats.org/officeDocument/2006/relationships/audio" Target="../media/audio2.wav"/><Relationship Id="rId48" Type="http://schemas.openxmlformats.org/officeDocument/2006/relationships/image" Target="../media/image50.png"/><Relationship Id="rId47" Type="http://schemas.openxmlformats.org/officeDocument/2006/relationships/customXml" Target="../ink/ink46.xml"/><Relationship Id="rId46" Type="http://schemas.openxmlformats.org/officeDocument/2006/relationships/image" Target="../media/image49.png"/><Relationship Id="rId45" Type="http://schemas.openxmlformats.org/officeDocument/2006/relationships/customXml" Target="../ink/ink45.xml"/><Relationship Id="rId44" Type="http://schemas.openxmlformats.org/officeDocument/2006/relationships/image" Target="../media/image48.png"/><Relationship Id="rId43" Type="http://schemas.openxmlformats.org/officeDocument/2006/relationships/customXml" Target="../ink/ink44.xml"/><Relationship Id="rId42" Type="http://schemas.openxmlformats.org/officeDocument/2006/relationships/image" Target="../media/image47.png"/><Relationship Id="rId41" Type="http://schemas.openxmlformats.org/officeDocument/2006/relationships/customXml" Target="../ink/ink43.xml"/><Relationship Id="rId40" Type="http://schemas.openxmlformats.org/officeDocument/2006/relationships/image" Target="../media/image46.png"/><Relationship Id="rId4" Type="http://schemas.openxmlformats.org/officeDocument/2006/relationships/image" Target="../media/image28.png"/><Relationship Id="rId39" Type="http://schemas.openxmlformats.org/officeDocument/2006/relationships/customXml" Target="../ink/ink42.xml"/><Relationship Id="rId38" Type="http://schemas.openxmlformats.org/officeDocument/2006/relationships/image" Target="../media/image45.png"/><Relationship Id="rId37" Type="http://schemas.openxmlformats.org/officeDocument/2006/relationships/customXml" Target="../ink/ink41.xml"/><Relationship Id="rId36" Type="http://schemas.openxmlformats.org/officeDocument/2006/relationships/image" Target="../media/image44.png"/><Relationship Id="rId35" Type="http://schemas.openxmlformats.org/officeDocument/2006/relationships/customXml" Target="../ink/ink40.xml"/><Relationship Id="rId34" Type="http://schemas.openxmlformats.org/officeDocument/2006/relationships/image" Target="../media/image43.png"/><Relationship Id="rId33" Type="http://schemas.openxmlformats.org/officeDocument/2006/relationships/customXml" Target="../ink/ink39.xml"/><Relationship Id="rId32" Type="http://schemas.openxmlformats.org/officeDocument/2006/relationships/image" Target="../media/image42.png"/><Relationship Id="rId31" Type="http://schemas.openxmlformats.org/officeDocument/2006/relationships/customXml" Target="../ink/ink38.xml"/><Relationship Id="rId30" Type="http://schemas.openxmlformats.org/officeDocument/2006/relationships/image" Target="../media/image41.png"/><Relationship Id="rId3" Type="http://schemas.openxmlformats.org/officeDocument/2006/relationships/customXml" Target="../ink/ink24.xml"/><Relationship Id="rId29" Type="http://schemas.openxmlformats.org/officeDocument/2006/relationships/customXml" Target="../ink/ink37.xml"/><Relationship Id="rId28" Type="http://schemas.openxmlformats.org/officeDocument/2006/relationships/image" Target="../media/image40.png"/><Relationship Id="rId27" Type="http://schemas.openxmlformats.org/officeDocument/2006/relationships/customXml" Target="../ink/ink36.xml"/><Relationship Id="rId26" Type="http://schemas.openxmlformats.org/officeDocument/2006/relationships/image" Target="../media/image39.png"/><Relationship Id="rId25" Type="http://schemas.openxmlformats.org/officeDocument/2006/relationships/customXml" Target="../ink/ink35.xml"/><Relationship Id="rId24" Type="http://schemas.openxmlformats.org/officeDocument/2006/relationships/image" Target="../media/image38.png"/><Relationship Id="rId23" Type="http://schemas.openxmlformats.org/officeDocument/2006/relationships/customXml" Target="../ink/ink34.xml"/><Relationship Id="rId22" Type="http://schemas.openxmlformats.org/officeDocument/2006/relationships/image" Target="../media/image37.png"/><Relationship Id="rId21" Type="http://schemas.openxmlformats.org/officeDocument/2006/relationships/customXml" Target="../ink/ink33.xml"/><Relationship Id="rId20" Type="http://schemas.openxmlformats.org/officeDocument/2006/relationships/image" Target="../media/image36.png"/><Relationship Id="rId2" Type="http://schemas.openxmlformats.org/officeDocument/2006/relationships/image" Target="../media/image27.png"/><Relationship Id="rId19" Type="http://schemas.openxmlformats.org/officeDocument/2006/relationships/customXml" Target="../ink/ink32.xml"/><Relationship Id="rId18" Type="http://schemas.openxmlformats.org/officeDocument/2006/relationships/image" Target="../media/image35.png"/><Relationship Id="rId17" Type="http://schemas.openxmlformats.org/officeDocument/2006/relationships/customXml" Target="../ink/ink31.xml"/><Relationship Id="rId16" Type="http://schemas.openxmlformats.org/officeDocument/2006/relationships/image" Target="../media/image34.png"/><Relationship Id="rId15" Type="http://schemas.openxmlformats.org/officeDocument/2006/relationships/customXml" Target="../ink/ink30.xml"/><Relationship Id="rId14" Type="http://schemas.openxmlformats.org/officeDocument/2006/relationships/image" Target="../media/image33.png"/><Relationship Id="rId13" Type="http://schemas.openxmlformats.org/officeDocument/2006/relationships/customXml" Target="../ink/ink29.xml"/><Relationship Id="rId12" Type="http://schemas.openxmlformats.org/officeDocument/2006/relationships/image" Target="../media/image32.png"/><Relationship Id="rId11" Type="http://schemas.openxmlformats.org/officeDocument/2006/relationships/customXml" Target="../ink/ink28.xml"/><Relationship Id="rId10" Type="http://schemas.openxmlformats.org/officeDocument/2006/relationships/image" Target="../media/image31.png"/><Relationship Id="rId1" Type="http://schemas.openxmlformats.org/officeDocument/2006/relationships/customXml" Target="../ink/ink23.xml"/></Relationships>
</file>

<file path=ppt/slides/_rels/slide7.xml.rels><?xml version="1.0" encoding="UTF-8" standalone="yes"?>
<Relationships xmlns="http://schemas.openxmlformats.org/package/2006/relationships"><Relationship Id="rId9" Type="http://schemas.openxmlformats.org/officeDocument/2006/relationships/customXml" Target="../ink/ink51.xml"/><Relationship Id="rId8" Type="http://schemas.openxmlformats.org/officeDocument/2006/relationships/image" Target="../media/image54.png"/><Relationship Id="rId72" Type="http://schemas.openxmlformats.org/officeDocument/2006/relationships/slideLayout" Target="../slideLayouts/slideLayout2.xml"/><Relationship Id="rId71" Type="http://schemas.openxmlformats.org/officeDocument/2006/relationships/image" Target="../media/image85.png"/><Relationship Id="rId70" Type="http://schemas.openxmlformats.org/officeDocument/2006/relationships/customXml" Target="../ink/ink82.xml"/><Relationship Id="rId7" Type="http://schemas.openxmlformats.org/officeDocument/2006/relationships/customXml" Target="../ink/ink50.xml"/><Relationship Id="rId69" Type="http://schemas.openxmlformats.org/officeDocument/2006/relationships/image" Target="../media/image84.png"/><Relationship Id="rId68" Type="http://schemas.openxmlformats.org/officeDocument/2006/relationships/customXml" Target="../ink/ink81.xml"/><Relationship Id="rId67" Type="http://schemas.openxmlformats.org/officeDocument/2006/relationships/image" Target="../media/image83.png"/><Relationship Id="rId66" Type="http://schemas.openxmlformats.org/officeDocument/2006/relationships/customXml" Target="../ink/ink80.xml"/><Relationship Id="rId65" Type="http://schemas.openxmlformats.org/officeDocument/2006/relationships/image" Target="../media/image82.png"/><Relationship Id="rId64" Type="http://schemas.openxmlformats.org/officeDocument/2006/relationships/customXml" Target="../ink/ink79.xml"/><Relationship Id="rId63" Type="http://schemas.openxmlformats.org/officeDocument/2006/relationships/image" Target="../media/image81.png"/><Relationship Id="rId62" Type="http://schemas.openxmlformats.org/officeDocument/2006/relationships/customXml" Target="../ink/ink78.xml"/><Relationship Id="rId61" Type="http://schemas.openxmlformats.org/officeDocument/2006/relationships/image" Target="../media/image80.png"/><Relationship Id="rId60" Type="http://schemas.openxmlformats.org/officeDocument/2006/relationships/customXml" Target="../ink/ink77.xml"/><Relationship Id="rId6" Type="http://schemas.openxmlformats.org/officeDocument/2006/relationships/image" Target="../media/image53.png"/><Relationship Id="rId59" Type="http://schemas.openxmlformats.org/officeDocument/2006/relationships/image" Target="../media/image79.png"/><Relationship Id="rId58" Type="http://schemas.openxmlformats.org/officeDocument/2006/relationships/customXml" Target="../ink/ink76.xml"/><Relationship Id="rId57" Type="http://schemas.openxmlformats.org/officeDocument/2006/relationships/image" Target="../media/image78.png"/><Relationship Id="rId56" Type="http://schemas.openxmlformats.org/officeDocument/2006/relationships/customXml" Target="../ink/ink75.xml"/><Relationship Id="rId55" Type="http://schemas.openxmlformats.org/officeDocument/2006/relationships/image" Target="../media/image77.png"/><Relationship Id="rId54" Type="http://schemas.openxmlformats.org/officeDocument/2006/relationships/customXml" Target="../ink/ink74.xml"/><Relationship Id="rId53" Type="http://schemas.openxmlformats.org/officeDocument/2006/relationships/customXml" Target="../ink/ink73.xml"/><Relationship Id="rId52" Type="http://schemas.openxmlformats.org/officeDocument/2006/relationships/image" Target="../media/image76.png"/><Relationship Id="rId51" Type="http://schemas.openxmlformats.org/officeDocument/2006/relationships/customXml" Target="../ink/ink72.xml"/><Relationship Id="rId50" Type="http://schemas.openxmlformats.org/officeDocument/2006/relationships/image" Target="../media/image75.png"/><Relationship Id="rId5" Type="http://schemas.openxmlformats.org/officeDocument/2006/relationships/customXml" Target="../ink/ink49.xml"/><Relationship Id="rId49" Type="http://schemas.openxmlformats.org/officeDocument/2006/relationships/customXml" Target="../ink/ink71.xml"/><Relationship Id="rId48" Type="http://schemas.openxmlformats.org/officeDocument/2006/relationships/image" Target="../media/image74.png"/><Relationship Id="rId47" Type="http://schemas.openxmlformats.org/officeDocument/2006/relationships/customXml" Target="../ink/ink70.xml"/><Relationship Id="rId46" Type="http://schemas.openxmlformats.org/officeDocument/2006/relationships/image" Target="../media/image73.png"/><Relationship Id="rId45" Type="http://schemas.openxmlformats.org/officeDocument/2006/relationships/customXml" Target="../ink/ink69.xml"/><Relationship Id="rId44" Type="http://schemas.openxmlformats.org/officeDocument/2006/relationships/image" Target="../media/image72.png"/><Relationship Id="rId43" Type="http://schemas.openxmlformats.org/officeDocument/2006/relationships/customXml" Target="../ink/ink68.xml"/><Relationship Id="rId42" Type="http://schemas.openxmlformats.org/officeDocument/2006/relationships/image" Target="../media/image71.png"/><Relationship Id="rId41" Type="http://schemas.openxmlformats.org/officeDocument/2006/relationships/customXml" Target="../ink/ink67.xml"/><Relationship Id="rId40" Type="http://schemas.openxmlformats.org/officeDocument/2006/relationships/image" Target="../media/image70.png"/><Relationship Id="rId4" Type="http://schemas.openxmlformats.org/officeDocument/2006/relationships/image" Target="../media/image52.png"/><Relationship Id="rId39" Type="http://schemas.openxmlformats.org/officeDocument/2006/relationships/customXml" Target="../ink/ink66.xml"/><Relationship Id="rId38" Type="http://schemas.openxmlformats.org/officeDocument/2006/relationships/image" Target="../media/image69.png"/><Relationship Id="rId37" Type="http://schemas.openxmlformats.org/officeDocument/2006/relationships/customXml" Target="../ink/ink65.xml"/><Relationship Id="rId36" Type="http://schemas.openxmlformats.org/officeDocument/2006/relationships/image" Target="../media/image68.png"/><Relationship Id="rId35" Type="http://schemas.openxmlformats.org/officeDocument/2006/relationships/customXml" Target="../ink/ink64.xml"/><Relationship Id="rId34" Type="http://schemas.openxmlformats.org/officeDocument/2006/relationships/image" Target="../media/image67.png"/><Relationship Id="rId33" Type="http://schemas.openxmlformats.org/officeDocument/2006/relationships/customXml" Target="../ink/ink63.xml"/><Relationship Id="rId32" Type="http://schemas.openxmlformats.org/officeDocument/2006/relationships/image" Target="../media/image66.png"/><Relationship Id="rId31" Type="http://schemas.openxmlformats.org/officeDocument/2006/relationships/customXml" Target="../ink/ink62.xml"/><Relationship Id="rId30" Type="http://schemas.openxmlformats.org/officeDocument/2006/relationships/image" Target="../media/image65.png"/><Relationship Id="rId3" Type="http://schemas.openxmlformats.org/officeDocument/2006/relationships/customXml" Target="../ink/ink48.xml"/><Relationship Id="rId29" Type="http://schemas.openxmlformats.org/officeDocument/2006/relationships/customXml" Target="../ink/ink61.xml"/><Relationship Id="rId28" Type="http://schemas.openxmlformats.org/officeDocument/2006/relationships/image" Target="../media/image64.png"/><Relationship Id="rId27" Type="http://schemas.openxmlformats.org/officeDocument/2006/relationships/customXml" Target="../ink/ink60.xml"/><Relationship Id="rId26" Type="http://schemas.openxmlformats.org/officeDocument/2006/relationships/image" Target="../media/image63.png"/><Relationship Id="rId25" Type="http://schemas.openxmlformats.org/officeDocument/2006/relationships/customXml" Target="../ink/ink59.xml"/><Relationship Id="rId24" Type="http://schemas.openxmlformats.org/officeDocument/2006/relationships/image" Target="../media/image62.png"/><Relationship Id="rId23" Type="http://schemas.openxmlformats.org/officeDocument/2006/relationships/customXml" Target="../ink/ink58.xml"/><Relationship Id="rId22" Type="http://schemas.openxmlformats.org/officeDocument/2006/relationships/image" Target="../media/image61.png"/><Relationship Id="rId21" Type="http://schemas.openxmlformats.org/officeDocument/2006/relationships/customXml" Target="../ink/ink57.xml"/><Relationship Id="rId20" Type="http://schemas.openxmlformats.org/officeDocument/2006/relationships/image" Target="../media/image60.png"/><Relationship Id="rId2" Type="http://schemas.openxmlformats.org/officeDocument/2006/relationships/image" Target="../media/image51.png"/><Relationship Id="rId19" Type="http://schemas.openxmlformats.org/officeDocument/2006/relationships/customXml" Target="../ink/ink56.xml"/><Relationship Id="rId18" Type="http://schemas.openxmlformats.org/officeDocument/2006/relationships/image" Target="../media/image59.png"/><Relationship Id="rId17" Type="http://schemas.openxmlformats.org/officeDocument/2006/relationships/customXml" Target="../ink/ink55.xml"/><Relationship Id="rId16" Type="http://schemas.openxmlformats.org/officeDocument/2006/relationships/image" Target="../media/image58.png"/><Relationship Id="rId15" Type="http://schemas.openxmlformats.org/officeDocument/2006/relationships/customXml" Target="../ink/ink54.xml"/><Relationship Id="rId14" Type="http://schemas.openxmlformats.org/officeDocument/2006/relationships/image" Target="../media/image57.png"/><Relationship Id="rId13" Type="http://schemas.openxmlformats.org/officeDocument/2006/relationships/customXml" Target="../ink/ink53.xml"/><Relationship Id="rId12" Type="http://schemas.openxmlformats.org/officeDocument/2006/relationships/image" Target="../media/image56.png"/><Relationship Id="rId11" Type="http://schemas.openxmlformats.org/officeDocument/2006/relationships/customXml" Target="../ink/ink52.xml"/><Relationship Id="rId10" Type="http://schemas.openxmlformats.org/officeDocument/2006/relationships/image" Target="../media/image55.png"/><Relationship Id="rId1" Type="http://schemas.openxmlformats.org/officeDocument/2006/relationships/customXml" Target="../ink/ink47.xml"/></Relationships>
</file>

<file path=ppt/slides/_rels/slide8.xml.rels><?xml version="1.0" encoding="UTF-8" standalone="yes"?>
<Relationships xmlns="http://schemas.openxmlformats.org/package/2006/relationships"><Relationship Id="rId9" Type="http://schemas.openxmlformats.org/officeDocument/2006/relationships/customXml" Target="../ink/ink87.xml"/><Relationship Id="rId8" Type="http://schemas.openxmlformats.org/officeDocument/2006/relationships/image" Target="../media/image89.png"/><Relationship Id="rId7" Type="http://schemas.openxmlformats.org/officeDocument/2006/relationships/customXml" Target="../ink/ink86.xml"/><Relationship Id="rId6" Type="http://schemas.openxmlformats.org/officeDocument/2006/relationships/image" Target="../media/image88.png"/><Relationship Id="rId5" Type="http://schemas.openxmlformats.org/officeDocument/2006/relationships/customXml" Target="../ink/ink85.xml"/><Relationship Id="rId4" Type="http://schemas.openxmlformats.org/officeDocument/2006/relationships/image" Target="../media/image87.png"/><Relationship Id="rId30" Type="http://schemas.openxmlformats.org/officeDocument/2006/relationships/notesSlide" Target="../notesSlides/notesSlide3.xml"/><Relationship Id="rId3" Type="http://schemas.openxmlformats.org/officeDocument/2006/relationships/customXml" Target="../ink/ink84.xml"/><Relationship Id="rId29" Type="http://schemas.openxmlformats.org/officeDocument/2006/relationships/slideLayout" Target="../slideLayouts/slideLayout7.xml"/><Relationship Id="rId28" Type="http://schemas.openxmlformats.org/officeDocument/2006/relationships/audio" Target="../media/audio1.wav"/><Relationship Id="rId27" Type="http://schemas.openxmlformats.org/officeDocument/2006/relationships/audio" Target="../media/audio2.wav"/><Relationship Id="rId26" Type="http://schemas.openxmlformats.org/officeDocument/2006/relationships/image" Target="../media/image98.png"/><Relationship Id="rId25" Type="http://schemas.openxmlformats.org/officeDocument/2006/relationships/customXml" Target="../ink/ink95.xml"/><Relationship Id="rId24" Type="http://schemas.openxmlformats.org/officeDocument/2006/relationships/image" Target="../media/image97.png"/><Relationship Id="rId23" Type="http://schemas.openxmlformats.org/officeDocument/2006/relationships/customXml" Target="../ink/ink94.xml"/><Relationship Id="rId22" Type="http://schemas.openxmlformats.org/officeDocument/2006/relationships/image" Target="../media/image96.png"/><Relationship Id="rId21" Type="http://schemas.openxmlformats.org/officeDocument/2006/relationships/customXml" Target="../ink/ink93.xml"/><Relationship Id="rId20" Type="http://schemas.openxmlformats.org/officeDocument/2006/relationships/image" Target="../media/image95.png"/><Relationship Id="rId2" Type="http://schemas.openxmlformats.org/officeDocument/2006/relationships/image" Target="../media/image86.png"/><Relationship Id="rId19" Type="http://schemas.openxmlformats.org/officeDocument/2006/relationships/customXml" Target="../ink/ink92.xml"/><Relationship Id="rId18" Type="http://schemas.openxmlformats.org/officeDocument/2006/relationships/image" Target="../media/image94.png"/><Relationship Id="rId17" Type="http://schemas.openxmlformats.org/officeDocument/2006/relationships/customXml" Target="../ink/ink91.xml"/><Relationship Id="rId16" Type="http://schemas.openxmlformats.org/officeDocument/2006/relationships/image" Target="../media/image93.png"/><Relationship Id="rId15" Type="http://schemas.openxmlformats.org/officeDocument/2006/relationships/customXml" Target="../ink/ink90.xml"/><Relationship Id="rId14" Type="http://schemas.openxmlformats.org/officeDocument/2006/relationships/image" Target="../media/image92.png"/><Relationship Id="rId13" Type="http://schemas.openxmlformats.org/officeDocument/2006/relationships/customXml" Target="../ink/ink89.xml"/><Relationship Id="rId12" Type="http://schemas.openxmlformats.org/officeDocument/2006/relationships/image" Target="../media/image91.png"/><Relationship Id="rId11" Type="http://schemas.openxmlformats.org/officeDocument/2006/relationships/customXml" Target="../ink/ink88.xml"/><Relationship Id="rId10" Type="http://schemas.openxmlformats.org/officeDocument/2006/relationships/image" Target="../media/image90.png"/><Relationship Id="rId1" Type="http://schemas.openxmlformats.org/officeDocument/2006/relationships/customXml" Target="../ink/ink83.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audio" Target="../media/audio1.wav"/><Relationship Id="rId7" Type="http://schemas.openxmlformats.org/officeDocument/2006/relationships/audio" Target="../media/audio2.wav"/><Relationship Id="rId6" Type="http://schemas.openxmlformats.org/officeDocument/2006/relationships/image" Target="../media/image101.png"/><Relationship Id="rId5" Type="http://schemas.openxmlformats.org/officeDocument/2006/relationships/customXml" Target="../ink/ink98.xml"/><Relationship Id="rId4" Type="http://schemas.openxmlformats.org/officeDocument/2006/relationships/image" Target="../media/image100.png"/><Relationship Id="rId3" Type="http://schemas.openxmlformats.org/officeDocument/2006/relationships/customXml" Target="../ink/ink97.xml"/><Relationship Id="rId2" Type="http://schemas.openxmlformats.org/officeDocument/2006/relationships/image" Target="../media/image99.png"/><Relationship Id="rId10" Type="http://schemas.openxmlformats.org/officeDocument/2006/relationships/notesSlide" Target="../notesSlides/notesSlide4.xml"/><Relationship Id="rId1" Type="http://schemas.openxmlformats.org/officeDocument/2006/relationships/customXml" Target="../ink/ink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对象 466945"/>
          <p:cNvGraphicFramePr/>
          <p:nvPr/>
        </p:nvGraphicFramePr>
        <p:xfrm>
          <a:off x="533400" y="4191000"/>
          <a:ext cx="1487488" cy="2201863"/>
        </p:xfrm>
        <a:graphic>
          <a:graphicData uri="http://schemas.openxmlformats.org/presentationml/2006/ole">
            <mc:AlternateContent xmlns:mc="http://schemas.openxmlformats.org/markup-compatibility/2006">
              <mc:Choice xmlns:v="urn:schemas-microsoft-com:vml" Requires="v">
                <p:oleObj spid="_x0000_s3076" name="" r:id="rId1" imgW="18926175" imgH="28251150" progId="MS_ClipArt_Gallery.2">
                  <p:embed/>
                </p:oleObj>
              </mc:Choice>
              <mc:Fallback>
                <p:oleObj name="" r:id="rId1" imgW="18926175" imgH="28251150" progId="MS_ClipArt_Gallery.2">
                  <p:embed/>
                  <p:pic>
                    <p:nvPicPr>
                      <p:cNvPr id="0" name="图片 3075"/>
                      <p:cNvPicPr/>
                      <p:nvPr/>
                    </p:nvPicPr>
                    <p:blipFill>
                      <a:blip r:embed="rId2"/>
                      <a:stretch>
                        <a:fillRect/>
                      </a:stretch>
                    </p:blipFill>
                    <p:spPr>
                      <a:xfrm>
                        <a:off x="533400" y="4191000"/>
                        <a:ext cx="1487488" cy="2201863"/>
                      </a:xfrm>
                      <a:prstGeom prst="rect">
                        <a:avLst/>
                      </a:prstGeom>
                      <a:noFill/>
                      <a:ln w="38100">
                        <a:noFill/>
                        <a:miter/>
                      </a:ln>
                    </p:spPr>
                  </p:pic>
                </p:oleObj>
              </mc:Fallback>
            </mc:AlternateContent>
          </a:graphicData>
        </a:graphic>
      </p:graphicFrame>
      <p:grpSp>
        <p:nvGrpSpPr>
          <p:cNvPr id="466947" name="组合 466946"/>
          <p:cNvGrpSpPr/>
          <p:nvPr/>
        </p:nvGrpSpPr>
        <p:grpSpPr>
          <a:xfrm>
            <a:off x="987425" y="404813"/>
            <a:ext cx="7543800" cy="6119812"/>
            <a:chOff x="480" y="816"/>
            <a:chExt cx="4752" cy="2865"/>
          </a:xfrm>
        </p:grpSpPr>
        <p:sp>
          <p:nvSpPr>
            <p:cNvPr id="17411" name="椭圆 466947"/>
            <p:cNvSpPr/>
            <p:nvPr/>
          </p:nvSpPr>
          <p:spPr>
            <a:xfrm>
              <a:off x="480" y="816"/>
              <a:ext cx="4752" cy="2112"/>
            </a:xfrm>
            <a:prstGeom prst="ellipse">
              <a:avLst/>
            </a:prstGeom>
            <a:gradFill rotWithShape="0">
              <a:gsLst>
                <a:gs pos="0">
                  <a:srgbClr val="5E0076"/>
                </a:gs>
                <a:gs pos="50000">
                  <a:srgbClr val="CC00FF"/>
                </a:gs>
                <a:gs pos="100000">
                  <a:srgbClr val="5E0076"/>
                </a:gs>
              </a:gsLst>
              <a:lin ang="5400000" scaled="1"/>
              <a:tileRect/>
            </a:gradFill>
            <a:ln w="12700">
              <a:noFill/>
            </a:ln>
            <a:effectLst>
              <a:outerShdw dist="107763" dir="2699999" algn="ctr" rotWithShape="0">
                <a:schemeClr val="bg2">
                  <a:alpha val="50000"/>
                </a:schemeClr>
              </a:outerShdw>
            </a:effectLst>
          </p:spPr>
          <p:txBody>
            <a:bodyPr anchor="t" anchorCtr="0"/>
            <a:p>
              <a:endParaRPr lang="zh-CN" altLang="en-US">
                <a:latin typeface="Times New Roman" panose="02020603050405020304" pitchFamily="18" charset="0"/>
                <a:ea typeface="宋体" panose="02010600030101010101" pitchFamily="2" charset="-122"/>
              </a:endParaRPr>
            </a:p>
          </p:txBody>
        </p:sp>
        <p:sp>
          <p:nvSpPr>
            <p:cNvPr id="466949" name="矩形 466948"/>
            <p:cNvSpPr/>
            <p:nvPr/>
          </p:nvSpPr>
          <p:spPr>
            <a:xfrm>
              <a:off x="871" y="1486"/>
              <a:ext cx="3973" cy="734"/>
            </a:xfrm>
            <a:prstGeom prst="rect">
              <a:avLst/>
            </a:prstGeom>
            <a:noFill/>
            <a:ln w="12700">
              <a:noFill/>
            </a:ln>
            <a:effectLst>
              <a:outerShdw dist="35921" dir="2699999" algn="ctr" rotWithShape="0">
                <a:schemeClr val="bg2">
                  <a:alpha val="50000"/>
                </a:schemeClr>
              </a:outerShdw>
            </a:effectLst>
          </p:spPr>
          <p:txBody>
            <a:bodyPr wrap="none" anchor="ctr">
              <a:spAutoFit/>
            </a:bodyPr>
            <a:p>
              <a:pPr algn="ctr" fontAlgn="base"/>
              <a:r>
                <a:rPr lang="zh-CN" altLang="en-US" sz="4800" b="1" strike="noStrike" noProof="1" dirty="0">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第</a:t>
              </a:r>
              <a:r>
                <a:rPr lang="en-US" altLang="zh-CN" sz="4800" b="1" strike="noStrike" noProof="1" dirty="0">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3</a:t>
              </a:r>
              <a:r>
                <a:rPr lang="zh-CN" altLang="en-US" sz="4800" b="1" strike="noStrike" noProof="1" dirty="0">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章 基本数据类型、</a:t>
              </a:r>
              <a:endParaRPr lang="zh-CN" altLang="en-US" sz="4800" b="1" strike="noStrike" noProof="1" dirty="0">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endParaRPr>
            </a:p>
            <a:p>
              <a:pPr algn="ctr" fontAlgn="base"/>
              <a:r>
                <a:rPr lang="zh-CN" altLang="en-US" sz="4800" b="1" strike="noStrike" noProof="1" dirty="0">
                  <a:solidFill>
                    <a:srgbClr val="FFFF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    运算符与表达式</a:t>
              </a:r>
              <a:endParaRPr lang="zh-CN" altLang="en-US" sz="3600" b="1" strike="noStrike" noProof="1" dirty="0">
                <a:solidFill>
                  <a:srgbClr val="66FFFF"/>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pic>
          <p:nvPicPr>
            <p:cNvPr id="17413" name="图片 466949"/>
            <p:cNvPicPr>
              <a:picLocks noChangeAspect="1"/>
            </p:cNvPicPr>
            <p:nvPr/>
          </p:nvPicPr>
          <p:blipFill>
            <a:blip r:embed="rId3"/>
            <a:stretch>
              <a:fillRect/>
            </a:stretch>
          </p:blipFill>
          <p:spPr>
            <a:xfrm>
              <a:off x="2537" y="2496"/>
              <a:ext cx="2503" cy="1152"/>
            </a:xfrm>
            <a:prstGeom prst="rect">
              <a:avLst/>
            </a:prstGeom>
            <a:noFill/>
            <a:ln w="12700">
              <a:noFill/>
            </a:ln>
            <a:effectLst>
              <a:outerShdw dist="107763" dir="2699999" algn="ctr" rotWithShape="0">
                <a:schemeClr val="bg2">
                  <a:alpha val="50000"/>
                </a:schemeClr>
              </a:outerShdw>
            </a:effectLst>
          </p:spPr>
        </p:pic>
        <p:sp>
          <p:nvSpPr>
            <p:cNvPr id="17414" name="直接连接符 466950"/>
            <p:cNvSpPr/>
            <p:nvPr/>
          </p:nvSpPr>
          <p:spPr>
            <a:xfrm>
              <a:off x="2304" y="3648"/>
              <a:ext cx="2784" cy="0"/>
            </a:xfrm>
            <a:prstGeom prst="line">
              <a:avLst/>
            </a:prstGeom>
            <a:ln w="38100" cap="flat" cmpd="sng">
              <a:pattFill prst="dkHorz">
                <a:fgClr>
                  <a:srgbClr val="00CCFF"/>
                </a:fgClr>
                <a:bgClr>
                  <a:srgbClr val="FFFFFF"/>
                </a:bgClr>
              </a:pattFill>
              <a:prstDash val="solid"/>
              <a:round/>
              <a:headEnd type="none" w="med" len="med"/>
              <a:tailEnd type="none" w="med" len="med"/>
            </a:ln>
            <a:effectLst>
              <a:outerShdw dist="107763" dir="2699999" algn="ctr" rotWithShape="0">
                <a:schemeClr val="bg2">
                  <a:alpha val="50000"/>
                </a:schemeClr>
              </a:outerShdw>
            </a:effectLst>
          </p:spPr>
        </p:sp>
        <p:sp>
          <p:nvSpPr>
            <p:cNvPr id="17415" name="直接连接符 466951"/>
            <p:cNvSpPr/>
            <p:nvPr/>
          </p:nvSpPr>
          <p:spPr>
            <a:xfrm>
              <a:off x="2160" y="3681"/>
              <a:ext cx="2784" cy="0"/>
            </a:xfrm>
            <a:prstGeom prst="line">
              <a:avLst/>
            </a:prstGeom>
            <a:ln w="38100" cap="flat" cmpd="sng">
              <a:pattFill prst="dkHorz">
                <a:fgClr>
                  <a:srgbClr val="00CCFF"/>
                </a:fgClr>
                <a:bgClr>
                  <a:srgbClr val="FFFFFF"/>
                </a:bgClr>
              </a:pattFill>
              <a:prstDash val="solid"/>
              <a:round/>
              <a:headEnd type="none" w="med" len="med"/>
              <a:tailEnd type="none" w="med" len="med"/>
            </a:ln>
            <a:effectLst>
              <a:outerShdw dist="107763" dir="2699999" algn="ctr" rotWithShape="0">
                <a:schemeClr val="bg2">
                  <a:alpha val="50000"/>
                </a:schemeClr>
              </a:outerShdw>
            </a:effectLst>
          </p:spPr>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500" fill="hold"/>
                                        <p:tgtEl>
                                          <p:spTgt spid="466947"/>
                                        </p:tgtEl>
                                        <p:attrNameLst>
                                          <p:attrName>ppt_w</p:attrName>
                                        </p:attrNameLst>
                                      </p:cBhvr>
                                      <p:tavLst>
                                        <p:tav tm="0">
                                          <p:val>
                                            <p:fltVal val="0.000000"/>
                                          </p:val>
                                        </p:tav>
                                        <p:tav tm="100000">
                                          <p:val>
                                            <p:strVal val="#ppt_w"/>
                                          </p:val>
                                        </p:tav>
                                      </p:tavLst>
                                    </p:anim>
                                    <p:anim calcmode="lin" valueType="num">
                                      <p:cBhvr>
                                        <p:cTn id="8" dur="500" fill="hold"/>
                                        <p:tgtEl>
                                          <p:spTgt spid="466947"/>
                                        </p:tgtEl>
                                        <p:attrNameLst>
                                          <p:attrName>ppt_h</p:attrName>
                                        </p:attrNameLst>
                                      </p:cBhvr>
                                      <p:tavLst>
                                        <p:tav tm="0">
                                          <p:val>
                                            <p:fltVal val="0.000000"/>
                                          </p:val>
                                        </p:tav>
                                        <p:tav tm="100000">
                                          <p:val>
                                            <p:strVal val="#ppt_h"/>
                                          </p:val>
                                        </p:tav>
                                      </p:tavLst>
                                    </p:anim>
                                    <p:anim calcmode="lin" valueType="num">
                                      <p:cBhvr>
                                        <p:cTn id="9" dur="500" fill="hold"/>
                                        <p:tgtEl>
                                          <p:spTgt spid="466947"/>
                                        </p:tgtEl>
                                        <p:attrNameLst>
                                          <p:attrName>ppt_x</p:attrName>
                                        </p:attrNameLst>
                                      </p:cBhvr>
                                      <p:tavLst>
                                        <p:tav tm="0">
                                          <p:val>
                                            <p:fltVal val="0.500000"/>
                                          </p:val>
                                        </p:tav>
                                        <p:tav tm="100000">
                                          <p:val>
                                            <p:strVal val="#ppt_x"/>
                                          </p:val>
                                        </p:tav>
                                      </p:tavLst>
                                    </p:anim>
                                    <p:anim calcmode="lin" valueType="num">
                                      <p:cBhvr>
                                        <p:cTn id="10" dur="500" fill="hold"/>
                                        <p:tgtEl>
                                          <p:spTgt spid="466947"/>
                                        </p:tgtEl>
                                        <p:attrNameLst>
                                          <p:attrName>ppt_y</p:attrName>
                                        </p:attrNameLst>
                                      </p:cBhvr>
                                      <p:tavLst>
                                        <p:tav tm="0">
                                          <p:val>
                                            <p:fltVal val="0.50000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66947"/>
                                        </p:tgtEl>
                                        <p:attrNameLst>
                                          <p:attrName>style.visibility</p:attrName>
                                        </p:attrNameLst>
                                      </p:cBhvr>
                                      <p:to>
                                        <p:strVal val="visible"/>
                                      </p:to>
                                    </p:set>
                                    <p:animEffect transition="in" filter="wheel(4)">
                                      <p:cBhvr>
                                        <p:cTn id="15" dur="2000"/>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4690" name="文本占位符 754689"/>
          <p:cNvSpPr>
            <a:spLocks noGrp="1"/>
          </p:cNvSpPr>
          <p:nvPr>
            <p:ph type="body" idx="1"/>
          </p:nvPr>
        </p:nvSpPr>
        <p:spPr>
          <a:xfrm>
            <a:off x="684213" y="333375"/>
            <a:ext cx="7772400" cy="647700"/>
          </a:xfrm>
        </p:spPr>
        <p:txBody>
          <a:bodyPr/>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a:solidFill>
                  <a:srgbClr val="FF3300"/>
                </a:solidFill>
                <a:effectLst>
                  <a:outerShdw blurRad="38100" dist="38100" dir="2700000">
                    <a:srgbClr val="FFFFFF"/>
                  </a:outerShdw>
                </a:effectLst>
                <a:latin typeface="+mn-lt"/>
                <a:ea typeface="+mn-ea"/>
                <a:cs typeface="+mn-cs"/>
              </a:rPr>
              <a:t>3.3  </a:t>
            </a:r>
            <a:r>
              <a:rPr kumimoji="0" lang="zh-CN" altLang="en-US" sz="3200" b="1" i="0" u="none" strike="noStrike" kern="1200" cap="none" spc="0" normalizeH="0" baseline="0" noProof="1" dirty="0">
                <a:solidFill>
                  <a:srgbClr val="FF3300"/>
                </a:solidFill>
                <a:effectLst>
                  <a:outerShdw blurRad="38100" dist="38100" dir="2700000">
                    <a:srgbClr val="FFFFFF"/>
                  </a:outerShdw>
                </a:effectLst>
                <a:latin typeface="+mn-lt"/>
                <a:ea typeface="+mn-ea"/>
                <a:cs typeface="+mn-cs"/>
              </a:rPr>
              <a:t>简单数据类型与表示范围</a:t>
            </a:r>
            <a:endParaRPr kumimoji="0" lang="zh-CN" altLang="en-US" sz="3200" b="1" i="0" u="none" strike="noStrike" kern="1200" cap="none" spc="0" normalizeH="0" baseline="0" noProof="1" dirty="0">
              <a:solidFill>
                <a:srgbClr val="FF3300"/>
              </a:solidFill>
              <a:effectLst>
                <a:outerShdw blurRad="38100" dist="38100" dir="2700000">
                  <a:srgbClr val="FFFFFF"/>
                </a:outerShdw>
              </a:effectLst>
              <a:latin typeface="+mn-lt"/>
              <a:ea typeface="+mn-ea"/>
              <a:cs typeface="+mn-cs"/>
            </a:endParaRPr>
          </a:p>
        </p:txBody>
      </p:sp>
      <p:sp>
        <p:nvSpPr>
          <p:cNvPr id="754694" name="矩形 754693"/>
          <p:cNvSpPr/>
          <p:nvPr/>
        </p:nvSpPr>
        <p:spPr>
          <a:xfrm>
            <a:off x="971550" y="920750"/>
            <a:ext cx="2298700" cy="579438"/>
          </a:xfrm>
          <a:prstGeom prst="rect">
            <a:avLst/>
          </a:prstGeom>
          <a:noFill/>
          <a:ln w="9525">
            <a:noFill/>
          </a:ln>
        </p:spPr>
        <p:txBody>
          <a:bodyPr wrap="none" anchor="ctr">
            <a:spAutoFit/>
          </a:bodyPr>
          <a:p>
            <a:pPr fontAlgn="base"/>
            <a:r>
              <a:rPr lang="en-US" altLang="zh-CN" sz="3200" b="1" strike="noStrike" noProof="1" dirty="0">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1. </a:t>
            </a:r>
            <a:r>
              <a:rPr lang="zh-CN" altLang="en-US" sz="3200" b="1" strike="noStrike" noProof="1" dirty="0">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整型数据</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dirty="0">
              <a:latin typeface="Times New Roman" panose="02020603050405020304" pitchFamily="18" charset="0"/>
            </a:endParaRPr>
          </a:p>
        </p:txBody>
      </p:sp>
      <p:sp>
        <p:nvSpPr>
          <p:cNvPr id="754695" name="矩形 754694"/>
          <p:cNvSpPr/>
          <p:nvPr/>
        </p:nvSpPr>
        <p:spPr>
          <a:xfrm>
            <a:off x="1385888" y="1455738"/>
            <a:ext cx="4249738" cy="457200"/>
          </a:xfrm>
          <a:prstGeom prst="rect">
            <a:avLst/>
          </a:prstGeom>
          <a:noFill/>
          <a:ln w="9525">
            <a:noFill/>
          </a:ln>
        </p:spPr>
        <p:txBody>
          <a:bodyPr anchor="ctr">
            <a:spAutoFit/>
          </a:bodyPr>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dirty="0">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整型常量</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endParaRPr>
          </a:p>
        </p:txBody>
      </p:sp>
      <p:sp>
        <p:nvSpPr>
          <p:cNvPr id="754696" name="矩形 754695"/>
          <p:cNvSpPr/>
          <p:nvPr/>
        </p:nvSpPr>
        <p:spPr>
          <a:xfrm>
            <a:off x="1730375" y="1843088"/>
            <a:ext cx="7234238" cy="1797050"/>
          </a:xfrm>
          <a:prstGeom prst="rect">
            <a:avLst/>
          </a:prstGeom>
          <a:noFill/>
          <a:ln w="9525">
            <a:noFill/>
          </a:ln>
        </p:spPr>
        <p:txBody>
          <a:bodyPr anchor="ctr">
            <a:spAutoFit/>
          </a:bodyPr>
          <a:p>
            <a:pPr defTabSz="914400" fontAlgn="base">
              <a:buFont typeface="Wingdings" panose="05000000000000000000" pitchFamily="2" charset="2"/>
              <a:buChar char="l"/>
              <a:tabLst>
                <a:tab pos="571500" algn="l"/>
              </a:tabLst>
            </a:pP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十进制整数：</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由数字</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0</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9</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和正负号表示</a:t>
            </a:r>
            <a:r>
              <a:rPr lang="zh-CN" altLang="en-US" strike="noStrike" noProof="1" dirty="0">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a:latin typeface="Times New Roman" panose="02020603050405020304" pitchFamily="18" charset="0"/>
                <a:ea typeface="宋体" panose="02010600030101010101" pitchFamily="2" charset="-122"/>
                <a:cs typeface="+mn-cs"/>
              </a:rPr>
              <a:t> </a:t>
            </a:r>
            <a:r>
              <a:rPr lang="zh-CN" altLang="en-US"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如</a:t>
            </a: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:123,-456,0</a:t>
            </a:r>
            <a:endPar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八进制整数：由数字</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0</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开头，后跟数字</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0</a:t>
            </a:r>
            <a:r>
              <a:rPr lang="en-US" altLang="en-US"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7</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表示</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如</a:t>
            </a: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:0123,011</a:t>
            </a:r>
            <a:endPar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十六进制整数：由</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0x</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或</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0X</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开头</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后跟</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0</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9,a</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z="2000" b="1" strike="noStrike" noProof="1" err="1">
                <a:effectLst>
                  <a:outerShdw blurRad="38100" dist="38100" dir="2700000">
                    <a:srgbClr val="FFFFFF"/>
                  </a:outerShdw>
                </a:effectLst>
                <a:latin typeface="楷体_GB2312" pitchFamily="49" charset="-122"/>
                <a:ea typeface="楷体_GB2312" pitchFamily="49" charset="-122"/>
                <a:cs typeface="+mn-cs"/>
              </a:rPr>
              <a:t>f,A</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F</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表示</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如</a:t>
            </a: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0x123,0Xff </a:t>
            </a:r>
            <a:endPar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endPar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54697" name="矩形 754696"/>
          <p:cNvSpPr/>
          <p:nvPr/>
        </p:nvSpPr>
        <p:spPr>
          <a:xfrm>
            <a:off x="1042988" y="3438525"/>
            <a:ext cx="7705725" cy="1339850"/>
          </a:xfrm>
          <a:prstGeom prst="rect">
            <a:avLst/>
          </a:prstGeom>
          <a:solidFill>
            <a:srgbClr val="FFFFFF"/>
          </a:solidFill>
          <a:ln w="28575" cap="flat" cmpd="sng">
            <a:solidFill>
              <a:srgbClr val="006600"/>
            </a:solidFill>
            <a:prstDash val="solid"/>
            <a:miter/>
            <a:headEnd type="none" w="med" len="med"/>
            <a:tailEnd type="none" w="med" len="med"/>
          </a:ln>
        </p:spPr>
        <p:txBody>
          <a:bodyPr anchor="ctr" anchorCtr="0">
            <a:spAutoFit/>
          </a:bodyPr>
          <a:p>
            <a:pPr indent="266700"/>
            <a:r>
              <a:rPr lang="zh-CN" altLang="en-US" sz="2000" b="1" dirty="0">
                <a:solidFill>
                  <a:srgbClr val="FF3300"/>
                </a:solidFill>
                <a:latin typeface="楷体_GB2312" pitchFamily="49" charset="-122"/>
                <a:ea typeface="楷体_GB2312" pitchFamily="49" charset="-122"/>
              </a:rPr>
              <a:t>定义整数的符号常量</a:t>
            </a:r>
            <a:endParaRPr lang="zh-CN" altLang="en-US" sz="2000" b="1" dirty="0">
              <a:solidFill>
                <a:srgbClr val="FF3300"/>
              </a:solidFill>
              <a:latin typeface="楷体_GB2312" pitchFamily="49" charset="-122"/>
              <a:ea typeface="楷体_GB2312" pitchFamily="49" charset="-122"/>
            </a:endParaRPr>
          </a:p>
          <a:p>
            <a:pPr indent="266700"/>
            <a:r>
              <a:rPr lang="zh-CN" altLang="en-US" sz="2000" b="1">
                <a:solidFill>
                  <a:srgbClr val="FF3300"/>
                </a:solidFill>
                <a:latin typeface="楷体_GB2312" pitchFamily="49" charset="-122"/>
                <a:ea typeface="楷体_GB2312" pitchFamily="49" charset="-122"/>
              </a:rPr>
              <a:t>  </a:t>
            </a:r>
            <a:r>
              <a:rPr lang="en-US" altLang="zh-CN" sz="2000" b="1" dirty="0">
                <a:solidFill>
                  <a:schemeClr val="accent2"/>
                </a:solidFill>
                <a:latin typeface="楷体_GB2312" pitchFamily="49" charset="-122"/>
                <a:ea typeface="楷体_GB2312" pitchFamily="49" charset="-122"/>
              </a:rPr>
              <a:t>#define    NUM1      20       //</a:t>
            </a:r>
            <a:r>
              <a:rPr lang="zh-CN" altLang="en-US" sz="2000" b="1" dirty="0">
                <a:solidFill>
                  <a:schemeClr val="accent2"/>
                </a:solidFill>
                <a:latin typeface="楷体_GB2312" pitchFamily="49" charset="-122"/>
                <a:ea typeface="楷体_GB2312" pitchFamily="49" charset="-122"/>
              </a:rPr>
              <a:t>十进制数</a:t>
            </a:r>
            <a:r>
              <a:rPr lang="en-US" altLang="zh-CN" sz="2000" b="1">
                <a:solidFill>
                  <a:schemeClr val="accent2"/>
                </a:solidFill>
                <a:latin typeface="楷体_GB2312" pitchFamily="49" charset="-122"/>
                <a:ea typeface="楷体_GB2312" pitchFamily="49" charset="-122"/>
              </a:rPr>
              <a:t>20</a:t>
            </a:r>
            <a:endParaRPr lang="en-US" altLang="zh-CN" sz="2000" b="1">
              <a:solidFill>
                <a:schemeClr val="accent2"/>
              </a:solidFill>
              <a:latin typeface="楷体_GB2312" pitchFamily="49" charset="-122"/>
              <a:ea typeface="楷体_GB2312" pitchFamily="49" charset="-122"/>
            </a:endParaRPr>
          </a:p>
          <a:p>
            <a:pPr indent="266700"/>
            <a:r>
              <a:rPr lang="en-US" altLang="zh-CN" sz="2000" b="1" dirty="0">
                <a:solidFill>
                  <a:schemeClr val="accent2"/>
                </a:solidFill>
                <a:latin typeface="楷体_GB2312" pitchFamily="49" charset="-122"/>
                <a:ea typeface="楷体_GB2312" pitchFamily="49" charset="-122"/>
              </a:rPr>
              <a:t>  #define    NUM2      020      //</a:t>
            </a:r>
            <a:r>
              <a:rPr lang="zh-CN" altLang="en-US" sz="2000" b="1" dirty="0">
                <a:solidFill>
                  <a:schemeClr val="accent2"/>
                </a:solidFill>
                <a:latin typeface="楷体_GB2312" pitchFamily="49" charset="-122"/>
                <a:ea typeface="楷体_GB2312" pitchFamily="49" charset="-122"/>
              </a:rPr>
              <a:t>八进制数（十进制</a:t>
            </a:r>
            <a:r>
              <a:rPr lang="en-US" altLang="zh-CN" sz="2000" b="1" dirty="0">
                <a:solidFill>
                  <a:schemeClr val="accent2"/>
                </a:solidFill>
                <a:latin typeface="楷体_GB2312" pitchFamily="49" charset="-122"/>
                <a:ea typeface="楷体_GB2312" pitchFamily="49" charset="-122"/>
              </a:rPr>
              <a:t>16</a:t>
            </a:r>
            <a:r>
              <a:rPr lang="zh-CN" altLang="en-US" sz="2000" b="1" dirty="0">
                <a:solidFill>
                  <a:schemeClr val="accent2"/>
                </a:solidFill>
                <a:latin typeface="楷体_GB2312" pitchFamily="49" charset="-122"/>
                <a:ea typeface="楷体_GB2312" pitchFamily="49" charset="-122"/>
              </a:rPr>
              <a:t>）</a:t>
            </a:r>
            <a:endParaRPr lang="zh-CN" altLang="en-US" sz="2000" b="1" dirty="0">
              <a:solidFill>
                <a:schemeClr val="accent2"/>
              </a:solidFill>
              <a:latin typeface="楷体_GB2312" pitchFamily="49" charset="-122"/>
              <a:ea typeface="楷体_GB2312" pitchFamily="49" charset="-122"/>
            </a:endParaRPr>
          </a:p>
          <a:p>
            <a:pPr indent="266700"/>
            <a:r>
              <a:rPr lang="zh-CN" altLang="en-US" sz="2000" b="1" dirty="0">
                <a:solidFill>
                  <a:schemeClr val="accent2"/>
                </a:solidFill>
                <a:latin typeface="楷体_GB2312" pitchFamily="49" charset="-122"/>
                <a:ea typeface="楷体_GB2312" pitchFamily="49" charset="-122"/>
              </a:rPr>
              <a:t>  </a:t>
            </a:r>
            <a:r>
              <a:rPr lang="en-US" altLang="zh-CN" sz="2000" b="1" dirty="0">
                <a:solidFill>
                  <a:schemeClr val="accent2"/>
                </a:solidFill>
                <a:latin typeface="楷体_GB2312" pitchFamily="49" charset="-122"/>
                <a:ea typeface="楷体_GB2312" pitchFamily="49" charset="-122"/>
              </a:rPr>
              <a:t>#define    NUM3      0x2a     //</a:t>
            </a:r>
            <a:r>
              <a:rPr lang="zh-CN" altLang="en-US" sz="2000" b="1" dirty="0">
                <a:solidFill>
                  <a:schemeClr val="accent2"/>
                </a:solidFill>
                <a:latin typeface="楷体_GB2312" pitchFamily="49" charset="-122"/>
                <a:ea typeface="楷体_GB2312" pitchFamily="49" charset="-122"/>
              </a:rPr>
              <a:t>十六进制数（十进制</a:t>
            </a:r>
            <a:r>
              <a:rPr lang="en-US" altLang="zh-CN" sz="2000" b="1" dirty="0">
                <a:solidFill>
                  <a:schemeClr val="accent2"/>
                </a:solidFill>
                <a:latin typeface="楷体_GB2312" pitchFamily="49" charset="-122"/>
                <a:ea typeface="楷体_GB2312" pitchFamily="49" charset="-122"/>
              </a:rPr>
              <a:t>42</a:t>
            </a:r>
            <a:r>
              <a:rPr lang="zh-CN" altLang="en-US" sz="2000" b="1" dirty="0">
                <a:solidFill>
                  <a:schemeClr val="accent2"/>
                </a:solidFill>
                <a:latin typeface="楷体_GB2312" pitchFamily="49" charset="-122"/>
                <a:ea typeface="楷体_GB2312" pitchFamily="49" charset="-122"/>
              </a:rPr>
              <a:t>）</a:t>
            </a:r>
            <a:endParaRPr lang="zh-CN" altLang="en-US" sz="2000" b="1" dirty="0">
              <a:solidFill>
                <a:schemeClr val="accent2"/>
              </a:solidFill>
              <a:latin typeface="楷体_GB2312" pitchFamily="49" charset="-122"/>
              <a:ea typeface="楷体_GB2312" pitchFamily="49" charset="-122"/>
            </a:endParaRPr>
          </a:p>
        </p:txBody>
      </p:sp>
      <p:sp>
        <p:nvSpPr>
          <p:cNvPr id="754698" name="文本框 754697"/>
          <p:cNvSpPr txBox="1"/>
          <p:nvPr/>
        </p:nvSpPr>
        <p:spPr>
          <a:xfrm>
            <a:off x="1042988" y="5084763"/>
            <a:ext cx="7705725" cy="936625"/>
          </a:xfrm>
          <a:prstGeom prst="rect">
            <a:avLst/>
          </a:prstGeom>
          <a:solidFill>
            <a:srgbClr val="FFFF99"/>
          </a:solidFill>
          <a:ln w="28575" cap="flat" cmpd="sng">
            <a:solidFill>
              <a:srgbClr val="FF00FF"/>
            </a:solidFill>
            <a:prstDash val="solid"/>
            <a:miter/>
            <a:headEnd type="none" w="med" len="med"/>
            <a:tailEnd type="none" w="med" len="med"/>
          </a:ln>
        </p:spPr>
        <p:txBody>
          <a:bodyPr anchor="t" anchorCtr="0"/>
          <a:p>
            <a:r>
              <a:rPr lang="zh-CN" altLang="en-US" sz="2000" b="1" dirty="0">
                <a:solidFill>
                  <a:srgbClr val="000000"/>
                </a:solidFill>
                <a:latin typeface="楷体_GB2312" pitchFamily="49" charset="-122"/>
                <a:ea typeface="楷体_GB2312" pitchFamily="49" charset="-122"/>
              </a:rPr>
              <a:t>思考题：下列整型常量哪些是非法的？</a:t>
            </a:r>
            <a:endParaRPr lang="zh-CN" altLang="en-US" sz="2000" b="1" dirty="0">
              <a:solidFill>
                <a:srgbClr val="000000"/>
              </a:solidFill>
              <a:latin typeface="楷体_GB2312" pitchFamily="49" charset="-122"/>
              <a:ea typeface="楷体_GB2312" pitchFamily="49" charset="-122"/>
            </a:endParaRPr>
          </a:p>
          <a:p>
            <a:pPr algn="just"/>
            <a:r>
              <a:rPr lang="zh-CN" altLang="en-US" sz="2000" b="1" dirty="0">
                <a:solidFill>
                  <a:srgbClr val="000000"/>
                </a:solidFill>
                <a:latin typeface="楷体_GB2312" pitchFamily="49" charset="-122"/>
                <a:ea typeface="楷体_GB2312" pitchFamily="49" charset="-122"/>
              </a:rPr>
              <a:t>         </a:t>
            </a:r>
            <a:r>
              <a:rPr lang="en-US" altLang="zh-CN" sz="2000" b="1" dirty="0">
                <a:solidFill>
                  <a:srgbClr val="000000"/>
                </a:solidFill>
                <a:latin typeface="楷体_GB2312" pitchFamily="49" charset="-122"/>
                <a:ea typeface="楷体_GB2312" pitchFamily="49" charset="-122"/>
              </a:rPr>
              <a:t>012</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oX7A</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00</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078</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0x5Ac</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-0xFFFF</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0034</a:t>
            </a:r>
            <a:r>
              <a:rPr lang="zh-CN" altLang="en-US" sz="2000" b="1" dirty="0">
                <a:solidFill>
                  <a:srgbClr val="000000"/>
                </a:solidFill>
                <a:latin typeface="楷体_GB2312" pitchFamily="49" charset="-122"/>
                <a:ea typeface="楷体_GB2312" pitchFamily="49" charset="-122"/>
              </a:rPr>
              <a:t>，</a:t>
            </a:r>
            <a:r>
              <a:rPr lang="en-US" altLang="zh-CN" sz="2000" b="1" dirty="0">
                <a:solidFill>
                  <a:srgbClr val="000000"/>
                </a:solidFill>
                <a:latin typeface="楷体_GB2312" pitchFamily="49" charset="-122"/>
                <a:ea typeface="楷体_GB2312" pitchFamily="49" charset="-122"/>
              </a:rPr>
              <a:t>7B</a:t>
            </a:r>
            <a:r>
              <a:rPr lang="zh-CN" altLang="en-US" sz="2000" b="1" dirty="0">
                <a:solidFill>
                  <a:srgbClr val="000000"/>
                </a:solidFill>
                <a:latin typeface="楷体_GB2312" pitchFamily="49" charset="-122"/>
                <a:ea typeface="楷体_GB2312" pitchFamily="49" charset="-122"/>
              </a:rPr>
              <a:t>。</a:t>
            </a:r>
            <a:endParaRPr lang="zh-CN" altLang="en-US" sz="2000" b="1" dirty="0">
              <a:latin typeface="楷体_GB2312" pitchFamily="49" charset="-122"/>
              <a:ea typeface="楷体_GB2312" pitchFamily="49" charset="-122"/>
            </a:endParaRPr>
          </a:p>
        </p:txBody>
      </p:sp>
      <p:grpSp>
        <p:nvGrpSpPr>
          <p:cNvPr id="754699" name="组合 754698"/>
          <p:cNvGrpSpPr/>
          <p:nvPr/>
        </p:nvGrpSpPr>
        <p:grpSpPr>
          <a:xfrm>
            <a:off x="2987675" y="5746750"/>
            <a:ext cx="381000" cy="381000"/>
            <a:chOff x="4344" y="3540"/>
            <a:chExt cx="240" cy="240"/>
          </a:xfrm>
        </p:grpSpPr>
        <p:sp>
          <p:nvSpPr>
            <p:cNvPr id="30728" name="直接连接符 754699"/>
            <p:cNvSpPr/>
            <p:nvPr/>
          </p:nvSpPr>
          <p:spPr>
            <a:xfrm flipH="1">
              <a:off x="4344" y="3540"/>
              <a:ext cx="240" cy="240"/>
            </a:xfrm>
            <a:prstGeom prst="line">
              <a:avLst/>
            </a:prstGeom>
            <a:ln w="38100" cap="flat" cmpd="sng">
              <a:solidFill>
                <a:srgbClr val="FF0000"/>
              </a:solidFill>
              <a:prstDash val="solid"/>
              <a:round/>
              <a:headEnd type="none" w="med" len="med"/>
              <a:tailEnd type="none" w="med" len="med"/>
            </a:ln>
          </p:spPr>
        </p:sp>
        <p:sp>
          <p:nvSpPr>
            <p:cNvPr id="30729" name="直接连接符 754700"/>
            <p:cNvSpPr/>
            <p:nvPr/>
          </p:nvSpPr>
          <p:spPr>
            <a:xfrm>
              <a:off x="4356" y="3540"/>
              <a:ext cx="228" cy="216"/>
            </a:xfrm>
            <a:prstGeom prst="line">
              <a:avLst/>
            </a:prstGeom>
            <a:ln w="38100" cap="flat" cmpd="sng">
              <a:solidFill>
                <a:srgbClr val="FF0000"/>
              </a:solidFill>
              <a:prstDash val="solid"/>
              <a:round/>
              <a:headEnd type="none" w="med" len="med"/>
              <a:tailEnd type="none" w="med" len="med"/>
            </a:ln>
          </p:spPr>
        </p:sp>
      </p:grpSp>
      <p:grpSp>
        <p:nvGrpSpPr>
          <p:cNvPr id="754702" name="组合 754701"/>
          <p:cNvGrpSpPr/>
          <p:nvPr/>
        </p:nvGrpSpPr>
        <p:grpSpPr>
          <a:xfrm>
            <a:off x="4249738" y="5754688"/>
            <a:ext cx="381000" cy="381000"/>
            <a:chOff x="4344" y="3540"/>
            <a:chExt cx="240" cy="240"/>
          </a:xfrm>
        </p:grpSpPr>
        <p:sp>
          <p:nvSpPr>
            <p:cNvPr id="30731" name="直接连接符 754702"/>
            <p:cNvSpPr/>
            <p:nvPr/>
          </p:nvSpPr>
          <p:spPr>
            <a:xfrm flipH="1">
              <a:off x="4344" y="3540"/>
              <a:ext cx="240" cy="240"/>
            </a:xfrm>
            <a:prstGeom prst="line">
              <a:avLst/>
            </a:prstGeom>
            <a:ln w="38100" cap="flat" cmpd="sng">
              <a:solidFill>
                <a:srgbClr val="FF0000"/>
              </a:solidFill>
              <a:prstDash val="solid"/>
              <a:round/>
              <a:headEnd type="none" w="med" len="med"/>
              <a:tailEnd type="none" w="med" len="med"/>
            </a:ln>
          </p:spPr>
        </p:sp>
        <p:sp>
          <p:nvSpPr>
            <p:cNvPr id="30732" name="直接连接符 754703"/>
            <p:cNvSpPr/>
            <p:nvPr/>
          </p:nvSpPr>
          <p:spPr>
            <a:xfrm>
              <a:off x="4356" y="3540"/>
              <a:ext cx="228" cy="216"/>
            </a:xfrm>
            <a:prstGeom prst="line">
              <a:avLst/>
            </a:prstGeom>
            <a:ln w="38100" cap="flat" cmpd="sng">
              <a:solidFill>
                <a:srgbClr val="FF0000"/>
              </a:solidFill>
              <a:prstDash val="solid"/>
              <a:round/>
              <a:headEnd type="none" w="med" len="med"/>
              <a:tailEnd type="none" w="med" len="med"/>
            </a:ln>
          </p:spPr>
        </p:sp>
      </p:grpSp>
      <p:grpSp>
        <p:nvGrpSpPr>
          <p:cNvPr id="754705" name="组合 754704"/>
          <p:cNvGrpSpPr/>
          <p:nvPr/>
        </p:nvGrpSpPr>
        <p:grpSpPr>
          <a:xfrm>
            <a:off x="7667625" y="5767388"/>
            <a:ext cx="381000" cy="381000"/>
            <a:chOff x="4344" y="3540"/>
            <a:chExt cx="240" cy="240"/>
          </a:xfrm>
        </p:grpSpPr>
        <p:sp>
          <p:nvSpPr>
            <p:cNvPr id="30734" name="直接连接符 754705"/>
            <p:cNvSpPr/>
            <p:nvPr/>
          </p:nvSpPr>
          <p:spPr>
            <a:xfrm flipH="1">
              <a:off x="4344" y="3540"/>
              <a:ext cx="240" cy="240"/>
            </a:xfrm>
            <a:prstGeom prst="line">
              <a:avLst/>
            </a:prstGeom>
            <a:ln w="38100" cap="flat" cmpd="sng">
              <a:solidFill>
                <a:srgbClr val="FF0000"/>
              </a:solidFill>
              <a:prstDash val="solid"/>
              <a:round/>
              <a:headEnd type="none" w="med" len="med"/>
              <a:tailEnd type="none" w="med" len="med"/>
            </a:ln>
          </p:spPr>
        </p:sp>
        <p:sp>
          <p:nvSpPr>
            <p:cNvPr id="30735" name="直接连接符 754706"/>
            <p:cNvSpPr/>
            <p:nvPr/>
          </p:nvSpPr>
          <p:spPr>
            <a:xfrm>
              <a:off x="4356" y="3540"/>
              <a:ext cx="228" cy="216"/>
            </a:xfrm>
            <a:prstGeom prst="line">
              <a:avLst/>
            </a:prstGeom>
            <a:ln w="38100" cap="flat" cmpd="sng">
              <a:solidFill>
                <a:srgbClr val="FF0000"/>
              </a:solidFill>
              <a:prstDash val="solid"/>
              <a:round/>
              <a:headEnd type="none" w="med" len="med"/>
              <a:tailEnd type="none" w="med" len="med"/>
            </a:ln>
          </p:spPr>
        </p:sp>
      </p:grpSp>
      <p:sp>
        <p:nvSpPr>
          <p:cNvPr id="754708" name="圆角矩形标注 754707"/>
          <p:cNvSpPr/>
          <p:nvPr/>
        </p:nvSpPr>
        <p:spPr>
          <a:xfrm>
            <a:off x="827088" y="5734050"/>
            <a:ext cx="1657350" cy="790575"/>
          </a:xfrm>
          <a:prstGeom prst="wedgeRoundRectCallout">
            <a:avLst>
              <a:gd name="adj1" fmla="val 88889"/>
              <a:gd name="adj2" fmla="val -48995"/>
              <a:gd name="adj3" fmla="val 16667"/>
            </a:avLst>
          </a:prstGeom>
          <a:solidFill>
            <a:srgbClr val="FFCC99"/>
          </a:solidFill>
          <a:ln w="9525" cap="flat" cmpd="sng">
            <a:solidFill>
              <a:schemeClr val="tx1"/>
            </a:solidFill>
            <a:prstDash val="solid"/>
            <a:miter/>
            <a:headEnd type="none" w="med" len="med"/>
            <a:tailEnd type="none" w="med" len="med"/>
          </a:ln>
        </p:spPr>
        <p:txBody>
          <a:bodyPr anchor="t" anchorCtr="0"/>
          <a:p>
            <a:pPr algn="ctr"/>
            <a:r>
              <a:rPr lang="zh-CN" altLang="en-US" sz="2000" b="1" dirty="0">
                <a:solidFill>
                  <a:schemeClr val="accent2"/>
                </a:solidFill>
                <a:latin typeface="楷体_GB2312" pitchFamily="49" charset="-122"/>
                <a:ea typeface="楷体_GB2312" pitchFamily="49" charset="-122"/>
              </a:rPr>
              <a:t>首字符不能是字母</a:t>
            </a:r>
            <a:r>
              <a:rPr lang="en-US" altLang="zh-CN" sz="2000" b="1">
                <a:solidFill>
                  <a:schemeClr val="accent2"/>
                </a:solidFill>
                <a:latin typeface="楷体_GB2312" pitchFamily="49" charset="-122"/>
                <a:ea typeface="楷体_GB2312" pitchFamily="49" charset="-122"/>
              </a:rPr>
              <a:t>o </a:t>
            </a:r>
            <a:endParaRPr lang="en-US" altLang="zh-CN" sz="2000" b="1">
              <a:solidFill>
                <a:schemeClr val="accent2"/>
              </a:solidFill>
              <a:latin typeface="楷体_GB2312" pitchFamily="49" charset="-122"/>
              <a:ea typeface="楷体_GB2312" pitchFamily="49" charset="-122"/>
            </a:endParaRPr>
          </a:p>
        </p:txBody>
      </p:sp>
      <p:sp>
        <p:nvSpPr>
          <p:cNvPr id="754709" name="圆角矩形标注 754708"/>
          <p:cNvSpPr/>
          <p:nvPr/>
        </p:nvSpPr>
        <p:spPr>
          <a:xfrm>
            <a:off x="4859338" y="5991225"/>
            <a:ext cx="1838325" cy="790575"/>
          </a:xfrm>
          <a:prstGeom prst="wedgeRoundRectCallout">
            <a:avLst>
              <a:gd name="adj1" fmla="val -70380"/>
              <a:gd name="adj2" fmla="val -82532"/>
              <a:gd name="adj3" fmla="val 16667"/>
            </a:avLst>
          </a:prstGeom>
          <a:solidFill>
            <a:srgbClr val="FFCC99"/>
          </a:solidFill>
          <a:ln w="9525" cap="flat" cmpd="sng">
            <a:solidFill>
              <a:schemeClr val="tx1"/>
            </a:solidFill>
            <a:prstDash val="solid"/>
            <a:miter/>
            <a:headEnd type="none" w="med" len="med"/>
            <a:tailEnd type="none" w="med" len="med"/>
          </a:ln>
        </p:spPr>
        <p:txBody>
          <a:bodyPr anchor="t" anchorCtr="0"/>
          <a:p>
            <a:pPr algn="ctr"/>
            <a:r>
              <a:rPr lang="zh-CN" altLang="en-US" sz="2000" b="1" dirty="0">
                <a:solidFill>
                  <a:schemeClr val="accent2"/>
                </a:solidFill>
                <a:latin typeface="楷体_GB2312" pitchFamily="49" charset="-122"/>
                <a:ea typeface="楷体_GB2312" pitchFamily="49" charset="-122"/>
              </a:rPr>
              <a:t>八进制数中不能有数字</a:t>
            </a:r>
            <a:r>
              <a:rPr lang="en-US" altLang="zh-CN" sz="2000" b="1">
                <a:solidFill>
                  <a:schemeClr val="accent2"/>
                </a:solidFill>
                <a:latin typeface="楷体_GB2312" pitchFamily="49" charset="-122"/>
                <a:ea typeface="楷体_GB2312" pitchFamily="49" charset="-122"/>
              </a:rPr>
              <a:t>8</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754710" name="圆角矩形标注 754709"/>
          <p:cNvSpPr/>
          <p:nvPr/>
        </p:nvSpPr>
        <p:spPr>
          <a:xfrm>
            <a:off x="5173663" y="5965825"/>
            <a:ext cx="1838325" cy="790575"/>
          </a:xfrm>
          <a:prstGeom prst="wedgeRoundRectCallout">
            <a:avLst>
              <a:gd name="adj1" fmla="val 86787"/>
              <a:gd name="adj2" fmla="val -84338"/>
              <a:gd name="adj3" fmla="val 16667"/>
            </a:avLst>
          </a:prstGeom>
          <a:solidFill>
            <a:srgbClr val="FFCC99"/>
          </a:solidFill>
          <a:ln w="9525" cap="flat" cmpd="sng">
            <a:solidFill>
              <a:schemeClr val="tx1"/>
            </a:solidFill>
            <a:prstDash val="solid"/>
            <a:miter/>
            <a:headEnd type="none" w="med" len="med"/>
            <a:tailEnd type="none" w="med" len="med"/>
          </a:ln>
        </p:spPr>
        <p:txBody>
          <a:bodyPr anchor="t" anchorCtr="0"/>
          <a:p>
            <a:pPr algn="ctr"/>
            <a:r>
              <a:rPr lang="zh-CN" altLang="en-US" sz="2000" b="1" dirty="0">
                <a:solidFill>
                  <a:schemeClr val="accent2"/>
                </a:solidFill>
                <a:latin typeface="楷体_GB2312" pitchFamily="49" charset="-122"/>
                <a:ea typeface="楷体_GB2312" pitchFamily="49" charset="-122"/>
              </a:rPr>
              <a:t>十进制数中不能有字母</a:t>
            </a:r>
            <a:r>
              <a:rPr lang="en-US" altLang="zh-CN" sz="2000" b="1">
                <a:solidFill>
                  <a:schemeClr val="accent2"/>
                </a:solidFill>
                <a:latin typeface="楷体_GB2312" pitchFamily="49" charset="-122"/>
                <a:ea typeface="楷体_GB2312" pitchFamily="49" charset="-122"/>
              </a:rPr>
              <a:t>B</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grpSp>
        <p:nvGrpSpPr>
          <p:cNvPr id="30739" name="组合 754710"/>
          <p:cNvGrpSpPr/>
          <p:nvPr/>
        </p:nvGrpSpPr>
        <p:grpSpPr>
          <a:xfrm>
            <a:off x="0" y="0"/>
            <a:ext cx="446088" cy="6858000"/>
            <a:chOff x="0" y="0"/>
            <a:chExt cx="281" cy="4320"/>
          </a:xfrm>
        </p:grpSpPr>
        <p:sp>
          <p:nvSpPr>
            <p:cNvPr id="30740" name="文本框 754711"/>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0741" name="文本框 754712"/>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488180" y="1637030"/>
              <a:ext cx="8255" cy="360"/>
            </p14:xfrm>
          </p:contentPart>
        </mc:Choice>
        <mc:Fallback xmlns="">
          <p:pic>
            <p:nvPicPr>
              <p:cNvPr id="2" name="墨迹 1"/>
            </p:nvPicPr>
            <p:blipFill>
              <a:blip r:embed="rId2"/>
            </p:blipFill>
            <p:spPr>
              <a:xfrm>
                <a:off x="4488180" y="1637030"/>
                <a:ext cx="8255"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976495" y="1889760"/>
              <a:ext cx="775970" cy="390525"/>
            </p14:xfrm>
          </p:contentPart>
        </mc:Choice>
        <mc:Fallback xmlns="">
          <p:pic>
            <p:nvPicPr>
              <p:cNvPr id="3" name="墨迹 2"/>
            </p:nvPicPr>
            <p:blipFill>
              <a:blip r:embed="rId4"/>
            </p:blipFill>
            <p:spPr>
              <a:xfrm>
                <a:off x="4976495" y="1889760"/>
                <a:ext cx="775970" cy="3905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844925" y="2168525"/>
              <a:ext cx="797560" cy="407035"/>
            </p14:xfrm>
          </p:contentPart>
        </mc:Choice>
        <mc:Fallback xmlns="">
          <p:pic>
            <p:nvPicPr>
              <p:cNvPr id="4" name="墨迹 3"/>
            </p:nvPicPr>
            <p:blipFill>
              <a:blip r:embed="rId6"/>
            </p:blipFill>
            <p:spPr>
              <a:xfrm>
                <a:off x="3844925" y="2168525"/>
                <a:ext cx="797560" cy="4070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844925" y="2528570"/>
              <a:ext cx="994410" cy="561340"/>
            </p14:xfrm>
          </p:contentPart>
        </mc:Choice>
        <mc:Fallback xmlns="">
          <p:pic>
            <p:nvPicPr>
              <p:cNvPr id="5" name="墨迹 4"/>
            </p:nvPicPr>
            <p:blipFill>
              <a:blip r:embed="rId8"/>
            </p:blipFill>
            <p:spPr>
              <a:xfrm>
                <a:off x="3844925" y="2528570"/>
                <a:ext cx="994410" cy="5613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4406900" y="4667250"/>
              <a:ext cx="295275" cy="154305"/>
            </p14:xfrm>
          </p:contentPart>
        </mc:Choice>
        <mc:Fallback xmlns="">
          <p:pic>
            <p:nvPicPr>
              <p:cNvPr id="6" name="墨迹 5"/>
            </p:nvPicPr>
            <p:blipFill>
              <a:blip r:embed="rId10"/>
            </p:blipFill>
            <p:spPr>
              <a:xfrm>
                <a:off x="4406900" y="4667250"/>
                <a:ext cx="295275" cy="15430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306320" y="5404485"/>
              <a:ext cx="586740" cy="565785"/>
            </p14:xfrm>
          </p:contentPart>
        </mc:Choice>
        <mc:Fallback xmlns="">
          <p:pic>
            <p:nvPicPr>
              <p:cNvPr id="7" name="墨迹 6"/>
            </p:nvPicPr>
            <p:blipFill>
              <a:blip r:embed="rId12"/>
            </p:blipFill>
            <p:spPr>
              <a:xfrm>
                <a:off x="2306320" y="5404485"/>
                <a:ext cx="586740" cy="5657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4453890" y="5528945"/>
              <a:ext cx="347345" cy="360045"/>
            </p14:xfrm>
          </p:contentPart>
        </mc:Choice>
        <mc:Fallback xmlns="">
          <p:pic>
            <p:nvPicPr>
              <p:cNvPr id="8" name="墨迹 7"/>
            </p:nvPicPr>
            <p:blipFill>
              <a:blip r:embed="rId14"/>
            </p:blipFill>
            <p:spPr>
              <a:xfrm>
                <a:off x="4453890" y="5528945"/>
                <a:ext cx="347345" cy="3600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522470" y="5803265"/>
              <a:ext cx="308610" cy="364490"/>
            </p14:xfrm>
          </p:contentPart>
        </mc:Choice>
        <mc:Fallback xmlns="">
          <p:pic>
            <p:nvPicPr>
              <p:cNvPr id="9" name="墨迹 8"/>
            </p:nvPicPr>
            <p:blipFill>
              <a:blip r:embed="rId16"/>
            </p:blipFill>
            <p:spPr>
              <a:xfrm>
                <a:off x="4522470" y="5803265"/>
                <a:ext cx="308610" cy="3644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3810635" y="5563235"/>
              <a:ext cx="450215" cy="325755"/>
            </p14:xfrm>
          </p:contentPart>
        </mc:Choice>
        <mc:Fallback xmlns="">
          <p:pic>
            <p:nvPicPr>
              <p:cNvPr id="10" name="墨迹 9"/>
            </p:nvPicPr>
            <p:blipFill>
              <a:blip r:embed="rId18"/>
            </p:blipFill>
            <p:spPr>
              <a:xfrm>
                <a:off x="3810635" y="5563235"/>
                <a:ext cx="450215" cy="32575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4882515" y="5700395"/>
              <a:ext cx="137160" cy="360"/>
            </p14:xfrm>
          </p:contentPart>
        </mc:Choice>
        <mc:Fallback xmlns="">
          <p:pic>
            <p:nvPicPr>
              <p:cNvPr id="11" name="墨迹 10"/>
            </p:nvPicPr>
            <p:blipFill>
              <a:blip r:embed="rId20"/>
            </p:blipFill>
            <p:spPr>
              <a:xfrm>
                <a:off x="4882515" y="5700395"/>
                <a:ext cx="13716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5255260" y="5717540"/>
              <a:ext cx="90170" cy="154305"/>
            </p14:xfrm>
          </p:contentPart>
        </mc:Choice>
        <mc:Fallback xmlns="">
          <p:pic>
            <p:nvPicPr>
              <p:cNvPr id="12" name="墨迹 11"/>
            </p:nvPicPr>
            <p:blipFill>
              <a:blip r:embed="rId22"/>
            </p:blipFill>
            <p:spPr>
              <a:xfrm>
                <a:off x="5255260" y="5717540"/>
                <a:ext cx="90170" cy="15430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5122545" y="5751830"/>
              <a:ext cx="240030" cy="167005"/>
            </p14:xfrm>
          </p:contentPart>
        </mc:Choice>
        <mc:Fallback xmlns="">
          <p:pic>
            <p:nvPicPr>
              <p:cNvPr id="13" name="墨迹 12"/>
            </p:nvPicPr>
            <p:blipFill>
              <a:blip r:embed="rId24"/>
            </p:blipFill>
            <p:spPr>
              <a:xfrm>
                <a:off x="5122545" y="5751830"/>
                <a:ext cx="240030" cy="16700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1727200" y="3420110"/>
              <a:ext cx="2246630" cy="506095"/>
            </p14:xfrm>
          </p:contentPart>
        </mc:Choice>
        <mc:Fallback xmlns="">
          <p:pic>
            <p:nvPicPr>
              <p:cNvPr id="14" name="墨迹 13"/>
            </p:nvPicPr>
            <p:blipFill>
              <a:blip r:embed="rId26"/>
            </p:blipFill>
            <p:spPr>
              <a:xfrm>
                <a:off x="1727200" y="3420110"/>
                <a:ext cx="2246630" cy="50609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004820" y="4088765"/>
              <a:ext cx="1817370" cy="34290"/>
            </p14:xfrm>
          </p:contentPart>
        </mc:Choice>
        <mc:Fallback xmlns="">
          <p:pic>
            <p:nvPicPr>
              <p:cNvPr id="15" name="墨迹 14"/>
            </p:nvPicPr>
            <p:blipFill>
              <a:blip r:embed="rId28"/>
            </p:blipFill>
            <p:spPr>
              <a:xfrm>
                <a:off x="3004820" y="4088765"/>
                <a:ext cx="1817370" cy="3429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3270885" y="4204335"/>
              <a:ext cx="1675765" cy="257175"/>
            </p14:xfrm>
          </p:contentPart>
        </mc:Choice>
        <mc:Fallback xmlns="">
          <p:pic>
            <p:nvPicPr>
              <p:cNvPr id="16" name="墨迹 15"/>
            </p:nvPicPr>
            <p:blipFill>
              <a:blip r:embed="rId30"/>
            </p:blipFill>
            <p:spPr>
              <a:xfrm>
                <a:off x="3270885" y="4204335"/>
                <a:ext cx="1675765" cy="25717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4136390" y="4328795"/>
              <a:ext cx="788670" cy="403225"/>
            </p14:xfrm>
          </p:contentPart>
        </mc:Choice>
        <mc:Fallback xmlns="">
          <p:pic>
            <p:nvPicPr>
              <p:cNvPr id="17" name="墨迹 16"/>
            </p:nvPicPr>
            <p:blipFill>
              <a:blip r:embed="rId32"/>
            </p:blipFill>
            <p:spPr>
              <a:xfrm>
                <a:off x="4136390" y="4328795"/>
                <a:ext cx="788670" cy="40322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3352165" y="5717540"/>
              <a:ext cx="68580" cy="102870"/>
            </p14:xfrm>
          </p:contentPart>
        </mc:Choice>
        <mc:Fallback xmlns="">
          <p:pic>
            <p:nvPicPr>
              <p:cNvPr id="18" name="墨迹 17"/>
            </p:nvPicPr>
            <p:blipFill>
              <a:blip r:embed="rId34"/>
            </p:blipFill>
            <p:spPr>
              <a:xfrm>
                <a:off x="3352165" y="5717540"/>
                <a:ext cx="68580" cy="10287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3347720" y="5743575"/>
              <a:ext cx="90170" cy="55245"/>
            </p14:xfrm>
          </p:contentPart>
        </mc:Choice>
        <mc:Fallback xmlns="">
          <p:pic>
            <p:nvPicPr>
              <p:cNvPr id="19" name="墨迹 18"/>
            </p:nvPicPr>
            <p:blipFill>
              <a:blip r:embed="rId36"/>
            </p:blipFill>
            <p:spPr>
              <a:xfrm>
                <a:off x="3347720" y="5743575"/>
                <a:ext cx="90170" cy="552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3836670" y="5687695"/>
              <a:ext cx="248285" cy="188595"/>
            </p14:xfrm>
          </p:contentPart>
        </mc:Choice>
        <mc:Fallback xmlns="">
          <p:pic>
            <p:nvPicPr>
              <p:cNvPr id="20" name="墨迹 19"/>
            </p:nvPicPr>
            <p:blipFill>
              <a:blip r:embed="rId38"/>
            </p:blipFill>
            <p:spPr>
              <a:xfrm>
                <a:off x="3836670" y="5687695"/>
                <a:ext cx="248285" cy="18859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4432300" y="5657850"/>
              <a:ext cx="266065" cy="235585"/>
            </p14:xfrm>
          </p:contentPart>
        </mc:Choice>
        <mc:Fallback xmlns="">
          <p:pic>
            <p:nvPicPr>
              <p:cNvPr id="21" name="墨迹 20"/>
            </p:nvPicPr>
            <p:blipFill>
              <a:blip r:embed="rId40"/>
            </p:blipFill>
            <p:spPr>
              <a:xfrm>
                <a:off x="4432300" y="5657850"/>
                <a:ext cx="266065" cy="23558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6408420" y="5876290"/>
              <a:ext cx="94615" cy="141605"/>
            </p14:xfrm>
          </p:contentPart>
        </mc:Choice>
        <mc:Fallback xmlns="">
          <p:pic>
            <p:nvPicPr>
              <p:cNvPr id="22" name="墨迹 21"/>
            </p:nvPicPr>
            <p:blipFill>
              <a:blip r:embed="rId42"/>
            </p:blipFill>
            <p:spPr>
              <a:xfrm>
                <a:off x="6408420" y="5876290"/>
                <a:ext cx="94615" cy="141605"/>
              </a:xfrm>
              <a:prstGeom prst="rect"/>
            </p:spPr>
          </p:pic>
        </mc:Fallback>
      </mc:AlternateContent>
    </p:spTree>
  </p:cSld>
  <p:clrMapOvr>
    <a:masterClrMapping/>
  </p:clrMapOvr>
  <p:transition>
    <p:cover/>
    <p:sndAc>
      <p:stSnd>
        <p:snd r:embed="rId4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4690">
                                            <p:txEl>
                                              <p:charRg st="0" end="17"/>
                                            </p:txEl>
                                          </p:spTgt>
                                        </p:tgtEl>
                                        <p:attrNameLst>
                                          <p:attrName>style.visibility</p:attrName>
                                        </p:attrNameLst>
                                      </p:cBhvr>
                                      <p:to>
                                        <p:strVal val="visible"/>
                                      </p:to>
                                    </p:set>
                                    <p:anim calcmode="lin" valueType="num">
                                      <p:cBhvr additive="base">
                                        <p:cTn id="7" dur="500" fill="hold"/>
                                        <p:tgtEl>
                                          <p:spTgt spid="754690">
                                            <p:txEl>
                                              <p:charRg st="0" end="1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4690">
                                            <p:txEl>
                                              <p:charRg st="0" end="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4" name="chimes.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54694"/>
                                        </p:tgtEl>
                                        <p:attrNameLst>
                                          <p:attrName>style.visibility</p:attrName>
                                        </p:attrNameLst>
                                      </p:cBhvr>
                                      <p:to>
                                        <p:strVal val="visible"/>
                                      </p:to>
                                    </p:set>
                                    <p:animEffect transition="in" filter="blinds(horizontal)">
                                      <p:cBhvr>
                                        <p:cTn id="13" dur="500"/>
                                        <p:tgtEl>
                                          <p:spTgt spid="754694"/>
                                        </p:tgtEl>
                                      </p:cBhvr>
                                    </p:animEffect>
                                  </p:childTnLst>
                                  <p:subTnLst>
                                    <p:audio>
                                      <p:cMediaNode>
                                        <p:cTn display="0" masterRel="sameClick">
                                          <p:stCondLst>
                                            <p:cond evt="begin" delay="0">
                                              <p:tn val="11"/>
                                            </p:cond>
                                          </p:stCondLst>
                                          <p:endCondLst>
                                            <p:cond evt="onStopAudio" delay="0">
                                              <p:tgtEl>
                                                <p:sldTgt/>
                                              </p:tgtEl>
                                            </p:cond>
                                          </p:endCondLst>
                                        </p:cTn>
                                        <p:tgtEl>
                                          <p:sndTgt r:embed="rId4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54695"/>
                                        </p:tgtEl>
                                        <p:attrNameLst>
                                          <p:attrName>style.visibility</p:attrName>
                                        </p:attrNameLst>
                                      </p:cBhvr>
                                      <p:to>
                                        <p:strVal val="visible"/>
                                      </p:to>
                                    </p:set>
                                    <p:anim calcmode="lin" valueType="num">
                                      <p:cBhvr additive="base">
                                        <p:cTn id="18" dur="500" fill="hold"/>
                                        <p:tgtEl>
                                          <p:spTgt spid="754695"/>
                                        </p:tgtEl>
                                        <p:attrNameLst>
                                          <p:attrName>ppt_x</p:attrName>
                                        </p:attrNameLst>
                                      </p:cBhvr>
                                      <p:tavLst>
                                        <p:tav tm="0">
                                          <p:val>
                                            <p:strVal val="0-#ppt_w/2"/>
                                          </p:val>
                                        </p:tav>
                                        <p:tav tm="100000">
                                          <p:val>
                                            <p:strVal val="#ppt_x"/>
                                          </p:val>
                                        </p:tav>
                                      </p:tavLst>
                                    </p:anim>
                                    <p:anim calcmode="lin" valueType="num">
                                      <p:cBhvr additive="base">
                                        <p:cTn id="19" dur="500" fill="hold"/>
                                        <p:tgtEl>
                                          <p:spTgt spid="7546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54696">
                                            <p:txEl>
                                              <p:charRg st="0" end="35"/>
                                            </p:txEl>
                                          </p:spTgt>
                                        </p:tgtEl>
                                        <p:attrNameLst>
                                          <p:attrName>style.visibility</p:attrName>
                                        </p:attrNameLst>
                                      </p:cBhvr>
                                      <p:to>
                                        <p:strVal val="visible"/>
                                      </p:to>
                                    </p:set>
                                    <p:anim calcmode="lin" valueType="num">
                                      <p:cBhvr additive="base">
                                        <p:cTn id="24" dur="500" fill="hold"/>
                                        <p:tgtEl>
                                          <p:spTgt spid="754696">
                                            <p:txEl>
                                              <p:charRg st="0" end="35"/>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54696">
                                            <p:txEl>
                                              <p:charRg st="0" end="3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754696">
                                            <p:txEl>
                                              <p:charRg st="35" end="69"/>
                                            </p:txEl>
                                          </p:spTgt>
                                        </p:tgtEl>
                                        <p:attrNameLst>
                                          <p:attrName>style.visibility</p:attrName>
                                        </p:attrNameLst>
                                      </p:cBhvr>
                                      <p:to>
                                        <p:strVal val="visible"/>
                                      </p:to>
                                    </p:set>
                                    <p:anim calcmode="lin" valueType="num">
                                      <p:cBhvr additive="base">
                                        <p:cTn id="30" dur="500" fill="hold"/>
                                        <p:tgtEl>
                                          <p:spTgt spid="754696">
                                            <p:txEl>
                                              <p:charRg st="35" end="69"/>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54696">
                                            <p:txEl>
                                              <p:charRg st="35" end="6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54696">
                                            <p:txEl>
                                              <p:charRg st="69" end="114"/>
                                            </p:txEl>
                                          </p:spTgt>
                                        </p:tgtEl>
                                        <p:attrNameLst>
                                          <p:attrName>style.visibility</p:attrName>
                                        </p:attrNameLst>
                                      </p:cBhvr>
                                      <p:to>
                                        <p:strVal val="visible"/>
                                      </p:to>
                                    </p:set>
                                    <p:anim calcmode="lin" valueType="num">
                                      <p:cBhvr additive="base">
                                        <p:cTn id="36" dur="500" fill="hold"/>
                                        <p:tgtEl>
                                          <p:spTgt spid="754696">
                                            <p:txEl>
                                              <p:charRg st="69" end="11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54696">
                                            <p:txEl>
                                              <p:charRg st="69" end="1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4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54697"/>
                                        </p:tgtEl>
                                        <p:attrNameLst>
                                          <p:attrName>style.visibility</p:attrName>
                                        </p:attrNameLst>
                                      </p:cBhvr>
                                      <p:to>
                                        <p:strVal val="visible"/>
                                      </p:to>
                                    </p:set>
                                    <p:animEffect transition="in" filter="box(out)">
                                      <p:cBhvr>
                                        <p:cTn id="42" dur="500"/>
                                        <p:tgtEl>
                                          <p:spTgt spid="754697"/>
                                        </p:tgtEl>
                                      </p:cBhvr>
                                    </p:animEffect>
                                  </p:childTnLst>
                                  <p:subTnLst>
                                    <p:audio>
                                      <p:cMediaNode>
                                        <p:cTn display="0" masterRel="sameClick">
                                          <p:stCondLst>
                                            <p:cond evt="begin" delay="0">
                                              <p:tn val="40"/>
                                            </p:cond>
                                          </p:stCondLst>
                                          <p:endCondLst>
                                            <p:cond evt="onStopAudio" delay="0">
                                              <p:tgtEl>
                                                <p:sldTgt/>
                                              </p:tgtEl>
                                            </p:cond>
                                          </p:endCondLst>
                                        </p:cTn>
                                        <p:tgtEl>
                                          <p:sndTgt r:embed="rId4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54698"/>
                                        </p:tgtEl>
                                        <p:attrNameLst>
                                          <p:attrName>style.visibility</p:attrName>
                                        </p:attrNameLst>
                                      </p:cBhvr>
                                      <p:to>
                                        <p:strVal val="visible"/>
                                      </p:to>
                                    </p:set>
                                    <p:animEffect transition="in" filter="box(out)">
                                      <p:cBhvr>
                                        <p:cTn id="47" dur="500"/>
                                        <p:tgtEl>
                                          <p:spTgt spid="754698"/>
                                        </p:tgtEl>
                                      </p:cBhvr>
                                    </p:animEffect>
                                  </p:childTnLst>
                                  <p:subTnLst>
                                    <p:audio>
                                      <p:cMediaNode>
                                        <p:cTn display="0" masterRel="sameClick">
                                          <p:stCondLst>
                                            <p:cond evt="begin" delay="0">
                                              <p:tn val="45"/>
                                            </p:cond>
                                          </p:stCondLst>
                                          <p:endCondLst>
                                            <p:cond evt="onStopAudio" delay="0">
                                              <p:tgtEl>
                                                <p:sldTgt/>
                                              </p:tgtEl>
                                            </p:cond>
                                          </p:endCondLst>
                                        </p:cTn>
                                        <p:tgtEl>
                                          <p:sndTgt r:embed="rId4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54699"/>
                                        </p:tgtEl>
                                        <p:attrNameLst>
                                          <p:attrName>style.visibility</p:attrName>
                                        </p:attrNameLst>
                                      </p:cBhvr>
                                      <p:to>
                                        <p:strVal val="visible"/>
                                      </p:to>
                                    </p:set>
                                    <p:animEffect transition="in" filter="box(in)">
                                      <p:cBhvr>
                                        <p:cTn id="52" dur="500"/>
                                        <p:tgtEl>
                                          <p:spTgt spid="754699"/>
                                        </p:tgtEl>
                                      </p:cBhvr>
                                    </p:animEffect>
                                  </p:childTnLst>
                                  <p:subTnLst>
                                    <p:audio>
                                      <p:cMediaNode>
                                        <p:cTn display="0" masterRel="sameClick">
                                          <p:stCondLst>
                                            <p:cond evt="begin" delay="0">
                                              <p:tn val="50"/>
                                            </p:cond>
                                          </p:stCondLst>
                                          <p:endCondLst>
                                            <p:cond evt="onStopAudio" delay="0">
                                              <p:tgtEl>
                                                <p:sldTgt/>
                                              </p:tgtEl>
                                            </p:cond>
                                          </p:endCondLst>
                                        </p:cTn>
                                        <p:tgtEl>
                                          <p:sndTgt r:embed="rId4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54708"/>
                                        </p:tgtEl>
                                        <p:attrNameLst>
                                          <p:attrName>style.visibility</p:attrName>
                                        </p:attrNameLst>
                                      </p:cBhvr>
                                      <p:to>
                                        <p:strVal val="visible"/>
                                      </p:to>
                                    </p:set>
                                    <p:anim calcmode="lin" valueType="num">
                                      <p:cBhvr additive="base">
                                        <p:cTn id="57" dur="500" fill="hold"/>
                                        <p:tgtEl>
                                          <p:spTgt spid="754708"/>
                                        </p:tgtEl>
                                        <p:attrNameLst>
                                          <p:attrName>ppt_x</p:attrName>
                                        </p:attrNameLst>
                                      </p:cBhvr>
                                      <p:tavLst>
                                        <p:tav tm="0">
                                          <p:val>
                                            <p:strVal val="#ppt_x"/>
                                          </p:val>
                                        </p:tav>
                                        <p:tav tm="100000">
                                          <p:val>
                                            <p:strVal val="#ppt_x"/>
                                          </p:val>
                                        </p:tav>
                                      </p:tavLst>
                                    </p:anim>
                                    <p:anim calcmode="lin" valueType="num">
                                      <p:cBhvr additive="base">
                                        <p:cTn id="58" dur="500" fill="hold"/>
                                        <p:tgtEl>
                                          <p:spTgt spid="75470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54708"/>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43"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754702"/>
                                        </p:tgtEl>
                                        <p:attrNameLst>
                                          <p:attrName>style.visibility</p:attrName>
                                        </p:attrNameLst>
                                      </p:cBhvr>
                                      <p:to>
                                        <p:strVal val="visible"/>
                                      </p:to>
                                    </p:set>
                                    <p:animEffect transition="in" filter="box(in)">
                                      <p:cBhvr>
                                        <p:cTn id="63" dur="500"/>
                                        <p:tgtEl>
                                          <p:spTgt spid="754702"/>
                                        </p:tgtEl>
                                      </p:cBhvr>
                                    </p:animEffect>
                                  </p:childTnLst>
                                  <p:subTnLst>
                                    <p:audio>
                                      <p:cMediaNode>
                                        <p:cTn display="0" masterRel="sameClick">
                                          <p:stCondLst>
                                            <p:cond evt="begin" delay="0">
                                              <p:tn val="61"/>
                                            </p:cond>
                                          </p:stCondLst>
                                          <p:endCondLst>
                                            <p:cond evt="onStopAudio" delay="0">
                                              <p:tgtEl>
                                                <p:sldTgt/>
                                              </p:tgtEl>
                                            </p:cond>
                                          </p:endCondLst>
                                        </p:cTn>
                                        <p:tgtEl>
                                          <p:sndTgt r:embed="rId4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754709"/>
                                        </p:tgtEl>
                                        <p:attrNameLst>
                                          <p:attrName>style.visibility</p:attrName>
                                        </p:attrNameLst>
                                      </p:cBhvr>
                                      <p:to>
                                        <p:strVal val="visible"/>
                                      </p:to>
                                    </p:set>
                                    <p:anim calcmode="lin" valueType="num">
                                      <p:cBhvr additive="base">
                                        <p:cTn id="68" dur="500" fill="hold"/>
                                        <p:tgtEl>
                                          <p:spTgt spid="754709"/>
                                        </p:tgtEl>
                                        <p:attrNameLst>
                                          <p:attrName>ppt_x</p:attrName>
                                        </p:attrNameLst>
                                      </p:cBhvr>
                                      <p:tavLst>
                                        <p:tav tm="0">
                                          <p:val>
                                            <p:strVal val="#ppt_x"/>
                                          </p:val>
                                        </p:tav>
                                        <p:tav tm="100000">
                                          <p:val>
                                            <p:strVal val="#ppt_x"/>
                                          </p:val>
                                        </p:tav>
                                      </p:tavLst>
                                    </p:anim>
                                    <p:anim calcmode="lin" valueType="num">
                                      <p:cBhvr additive="base">
                                        <p:cTn id="69" dur="500" fill="hold"/>
                                        <p:tgtEl>
                                          <p:spTgt spid="75470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54709"/>
                                        </p:tgtEl>
                                        <p:attrNameLst>
                                          <p:attrName>style.visibility</p:attrName>
                                        </p:attrNameLst>
                                      </p:cBhvr>
                                      <p:to>
                                        <p:strVal val="hidden"/>
                                      </p:to>
                                    </p:set>
                                    <p:audio>
                                      <p:cMediaNode>
                                        <p:cTn display="0" masterRel="sameClick">
                                          <p:stCondLst>
                                            <p:cond evt="begin" delay="0">
                                              <p:tn val="66"/>
                                            </p:cond>
                                          </p:stCondLst>
                                          <p:endCondLst>
                                            <p:cond evt="onStopAudio" delay="0">
                                              <p:tgtEl>
                                                <p:sldTgt/>
                                              </p:tgtEl>
                                            </p:cond>
                                          </p:endCondLst>
                                        </p:cTn>
                                        <p:tgtEl>
                                          <p:sndTgt r:embed="rId4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754705"/>
                                        </p:tgtEl>
                                        <p:attrNameLst>
                                          <p:attrName>style.visibility</p:attrName>
                                        </p:attrNameLst>
                                      </p:cBhvr>
                                      <p:to>
                                        <p:strVal val="visible"/>
                                      </p:to>
                                    </p:set>
                                    <p:animEffect transition="in" filter="box(in)">
                                      <p:cBhvr>
                                        <p:cTn id="74" dur="500"/>
                                        <p:tgtEl>
                                          <p:spTgt spid="754705"/>
                                        </p:tgtEl>
                                      </p:cBhvr>
                                    </p:animEffect>
                                  </p:childTnLst>
                                  <p:subTnLst>
                                    <p:audio>
                                      <p:cMediaNode>
                                        <p:cTn display="0" masterRel="sameClick">
                                          <p:stCondLst>
                                            <p:cond evt="begin" delay="0">
                                              <p:tn val="72"/>
                                            </p:cond>
                                          </p:stCondLst>
                                          <p:endCondLst>
                                            <p:cond evt="onStopAudio" delay="0">
                                              <p:tgtEl>
                                                <p:sldTgt/>
                                              </p:tgtEl>
                                            </p:cond>
                                          </p:endCondLst>
                                        </p:cTn>
                                        <p:tgtEl>
                                          <p:sndTgt r:embed="rId43" name="camera.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54710"/>
                                        </p:tgtEl>
                                        <p:attrNameLst>
                                          <p:attrName>style.visibility</p:attrName>
                                        </p:attrNameLst>
                                      </p:cBhvr>
                                      <p:to>
                                        <p:strVal val="visible"/>
                                      </p:to>
                                    </p:set>
                                    <p:anim calcmode="lin" valueType="num">
                                      <p:cBhvr additive="base">
                                        <p:cTn id="79" dur="500" fill="hold"/>
                                        <p:tgtEl>
                                          <p:spTgt spid="754710"/>
                                        </p:tgtEl>
                                        <p:attrNameLst>
                                          <p:attrName>ppt_x</p:attrName>
                                        </p:attrNameLst>
                                      </p:cBhvr>
                                      <p:tavLst>
                                        <p:tav tm="0">
                                          <p:val>
                                            <p:strVal val="#ppt_x"/>
                                          </p:val>
                                        </p:tav>
                                        <p:tav tm="100000">
                                          <p:val>
                                            <p:strVal val="#ppt_x"/>
                                          </p:val>
                                        </p:tav>
                                      </p:tavLst>
                                    </p:anim>
                                    <p:anim calcmode="lin" valueType="num">
                                      <p:cBhvr additive="base">
                                        <p:cTn id="80" dur="500" fill="hold"/>
                                        <p:tgtEl>
                                          <p:spTgt spid="75471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54710"/>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4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0" grpId="0" bldLvl="5" build="p"/>
      <p:bldP spid="754694" grpId="0"/>
      <p:bldP spid="754695" grpId="0"/>
      <p:bldP spid="754696" grpId="0" build="allAtOnce"/>
      <p:bldP spid="754697" grpId="0" animBg="1"/>
      <p:bldP spid="754698" grpId="0" animBg="1"/>
      <p:bldP spid="754708" grpId="0" animBg="1"/>
      <p:bldP spid="754709" grpId="0" animBg="1"/>
      <p:bldP spid="7547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71" name="组合 756744"/>
          <p:cNvGrpSpPr/>
          <p:nvPr/>
        </p:nvGrpSpPr>
        <p:grpSpPr>
          <a:xfrm>
            <a:off x="0" y="0"/>
            <a:ext cx="446088" cy="6858000"/>
            <a:chOff x="0" y="0"/>
            <a:chExt cx="281" cy="4320"/>
          </a:xfrm>
        </p:grpSpPr>
        <p:sp>
          <p:nvSpPr>
            <p:cNvPr id="32772" name="文本框 75674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2773" name="文本框 75674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p:sp>
        <p:nvSpPr>
          <p:cNvPr id="2" name="Rectangle 5"/>
          <p:cNvSpPr>
            <a:spLocks noChangeArrowheads="1"/>
          </p:cNvSpPr>
          <p:nvPr/>
        </p:nvSpPr>
        <p:spPr bwMode="auto">
          <a:xfrm>
            <a:off x="757238" y="163513"/>
            <a:ext cx="4262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smtClean="0">
                <a:ln>
                  <a:noFill/>
                </a:ln>
                <a:solidFill>
                  <a:srgbClr val="FF3399"/>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2. </a:t>
            </a:r>
            <a:r>
              <a:rPr kumimoji="1" lang="zh-CN" altLang="en-US" sz="3200" b="1" i="0" u="none" strike="noStrike" kern="1200" cap="none" spc="0" normalizeH="0" baseline="0" noProof="0" smtClean="0">
                <a:ln>
                  <a:noFill/>
                </a:ln>
                <a:solidFill>
                  <a:srgbClr val="FF3399"/>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整数在内存中的表示</a:t>
            </a:r>
            <a:endParaRPr kumimoji="1" lang="zh-CN" altLang="en-US" sz="3200" b="1" i="0" u="none" strike="noStrike" kern="1200" cap="none" spc="0" normalizeH="0" baseline="0" noProof="0" smtClean="0">
              <a:ln>
                <a:noFill/>
              </a:ln>
              <a:solidFill>
                <a:srgbClr val="FF3399"/>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 name="Rectangle 6"/>
          <p:cNvSpPr>
            <a:spLocks noChangeArrowheads="1"/>
          </p:cNvSpPr>
          <p:nvPr/>
        </p:nvSpPr>
        <p:spPr bwMode="auto">
          <a:xfrm>
            <a:off x="555625" y="836613"/>
            <a:ext cx="83375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
                <a:srgbClr val="006600"/>
              </a:buClr>
              <a:buSzTx/>
              <a:buFont typeface="Wingdings" panose="05000000000000000000" pitchFamily="2" charset="2"/>
              <a:buNone/>
              <a:tabLst>
                <a:tab pos="495300" algn="l"/>
              </a:tabLst>
              <a:defRPr/>
            </a:pPr>
            <a:r>
              <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整数的数值在内存中用补码的形式存放。</a:t>
            </a:r>
            <a:endPar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100000"/>
              </a:lnSpc>
              <a:spcBef>
                <a:spcPct val="0"/>
              </a:spcBef>
              <a:spcAft>
                <a:spcPct val="0"/>
              </a:spcAft>
              <a:buClr>
                <a:srgbClr val="006600"/>
              </a:buClr>
              <a:buSzTx/>
              <a:buFont typeface="Wingdings" panose="05000000000000000000" pitchFamily="2" charset="2"/>
              <a:buNone/>
              <a:tabLst>
                <a:tab pos="495300" algn="l"/>
              </a:tabLst>
              <a:defRPr/>
            </a:pP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smtClean="0">
                <a:ln>
                  <a:noFill/>
                </a:ln>
                <a:solidFill>
                  <a:srgbClr val="CC0000"/>
                </a:solidFill>
                <a:effectLst>
                  <a:outerShdw blurRad="38100" dist="38100" dir="2700000" algn="tl">
                    <a:srgbClr val="000000"/>
                  </a:outerShdw>
                </a:effectLst>
                <a:uLnTx/>
                <a:uFillTx/>
                <a:latin typeface="楷体_GB2312" pitchFamily="49" charset="-122"/>
                <a:ea typeface="楷体_GB2312" pitchFamily="49" charset="-122"/>
                <a:cs typeface="+mn-cs"/>
              </a:rPr>
              <a:t>求一个整数补码的方法：</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（假设用</a:t>
            </a:r>
            <a:r>
              <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n</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个二进制位的内存单元来存储它）</a:t>
            </a:r>
            <a:r>
              <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6743" name="Rectangle 7"/>
          <p:cNvSpPr>
            <a:spLocks noChangeArrowheads="1"/>
          </p:cNvSpPr>
          <p:nvPr/>
        </p:nvSpPr>
        <p:spPr bwMode="auto">
          <a:xfrm>
            <a:off x="900113" y="2060575"/>
            <a:ext cx="8064500" cy="2676525"/>
          </a:xfrm>
          <a:prstGeom prst="rect">
            <a:avLst/>
          </a:prstGeom>
          <a:solidFill>
            <a:srgbClr val="CCFFFF"/>
          </a:solidFill>
          <a:ln w="2857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66700" algn="l"/>
              </a:tabLst>
              <a:defRPr kumimoji="1" sz="2400">
                <a:solidFill>
                  <a:schemeClr val="tx1"/>
                </a:solidFill>
                <a:latin typeface="Times New Roman" panose="02020603050405020304" pitchFamily="18" charset="0"/>
                <a:ea typeface="宋体" panose="02010600030101010101" pitchFamily="2" charset="-122"/>
              </a:defRPr>
            </a:lvl1pPr>
            <a:lvl2pPr>
              <a:tabLst>
                <a:tab pos="266700" algn="l"/>
              </a:tabLst>
              <a:defRPr kumimoji="1" sz="2400">
                <a:solidFill>
                  <a:schemeClr val="tx1"/>
                </a:solidFill>
                <a:latin typeface="Times New Roman" panose="02020603050405020304" pitchFamily="18" charset="0"/>
                <a:ea typeface="宋体" panose="02010600030101010101" pitchFamily="2" charset="-122"/>
              </a:defRPr>
            </a:lvl2pPr>
            <a:lvl3pPr>
              <a:tabLst>
                <a:tab pos="266700" algn="l"/>
              </a:tabLst>
              <a:defRPr kumimoji="1" sz="2400">
                <a:solidFill>
                  <a:schemeClr val="tx1"/>
                </a:solidFill>
                <a:latin typeface="Times New Roman" panose="02020603050405020304" pitchFamily="18" charset="0"/>
                <a:ea typeface="宋体" panose="02010600030101010101" pitchFamily="2" charset="-122"/>
              </a:defRPr>
            </a:lvl3pPr>
            <a:lvl4pPr>
              <a:tabLst>
                <a:tab pos="266700" algn="l"/>
              </a:tabLst>
              <a:defRPr kumimoji="1" sz="2400">
                <a:solidFill>
                  <a:schemeClr val="tx1"/>
                </a:solidFill>
                <a:latin typeface="Times New Roman" panose="02020603050405020304" pitchFamily="18" charset="0"/>
                <a:ea typeface="宋体" panose="02010600030101010101" pitchFamily="2" charset="-122"/>
              </a:defRPr>
            </a:lvl4pPr>
            <a:lvl5pPr>
              <a:tabLst>
                <a:tab pos="2667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667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667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667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66700" algn="l"/>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3399"/>
              </a:buClr>
              <a:buSzTx/>
              <a:buFont typeface="Wingdings" panose="05000000000000000000" pitchFamily="2" charset="2"/>
              <a:buChar char="Ø"/>
              <a:tabLst>
                <a:tab pos="266700" algn="l"/>
              </a:tabLst>
              <a:defRPr/>
            </a:pPr>
            <a:r>
              <a:rPr kumimoji="1" lang="en-US" altLang="zh-CN" sz="2400" b="0" i="0" u="none" strike="noStrike" kern="1200" cap="none" spc="0" normalizeH="0" baseline="0" noProof="0" smtClean="0">
                <a:ln>
                  <a:noFill/>
                </a:ln>
                <a:solidFill>
                  <a:schemeClr val="tx1"/>
                </a:solidFill>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smtClean="0">
                <a:ln>
                  <a:noFill/>
                </a:ln>
                <a:solidFill>
                  <a:srgbClr val="FF3399"/>
                </a:solidFill>
                <a:effectLst>
                  <a:outerShdw blurRad="38100" dist="38100" dir="2700000" algn="tl">
                    <a:srgbClr val="000000"/>
                  </a:outerShdw>
                </a:effectLst>
                <a:uLnTx/>
                <a:uFillTx/>
                <a:latin typeface="楷体_GB2312" pitchFamily="49" charset="-122"/>
                <a:ea typeface="楷体_GB2312" pitchFamily="49" charset="-122"/>
                <a:cs typeface="+mn-cs"/>
              </a:rPr>
              <a:t>如果是正整数</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，采用符号</a:t>
            </a:r>
            <a:r>
              <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绝对值表示，即最高有效位（符号位）为</a:t>
            </a:r>
            <a:r>
              <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0</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表示正，数的其余部分则表示数的绝对值；</a:t>
            </a:r>
            <a:endPar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3399"/>
              </a:buClr>
              <a:buSzTx/>
              <a:buFont typeface="Wingdings" panose="05000000000000000000" pitchFamily="2" charset="2"/>
              <a:buChar char="Ø"/>
              <a:tabLst>
                <a:tab pos="266700" algn="l"/>
              </a:tabLst>
              <a:defRPr/>
            </a:pP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smtClean="0">
                <a:ln>
                  <a:noFill/>
                </a:ln>
                <a:solidFill>
                  <a:srgbClr val="FF3399"/>
                </a:solidFill>
                <a:effectLst>
                  <a:outerShdw blurRad="38100" dist="38100" dir="2700000" algn="tl">
                    <a:srgbClr val="000000"/>
                  </a:outerShdw>
                </a:effectLst>
                <a:uLnTx/>
                <a:uFillTx/>
                <a:latin typeface="楷体_GB2312" pitchFamily="49" charset="-122"/>
                <a:ea typeface="楷体_GB2312" pitchFamily="49" charset="-122"/>
                <a:cs typeface="+mn-cs"/>
              </a:rPr>
              <a:t>如果是负整数</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，则先写出与该负数相对应的正数的补码表示，然后将其按位求反，最后在末位（最低位）加</a:t>
            </a:r>
            <a:r>
              <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1</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a:t>
            </a:r>
            <a:endPar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3399"/>
              </a:buClr>
              <a:buSzTx/>
              <a:buFont typeface="Wingdings" panose="05000000000000000000" pitchFamily="2" charset="2"/>
              <a:buChar char="Ø"/>
              <a:tabLst>
                <a:tab pos="266700" algn="l"/>
              </a:tabLst>
              <a:defRPr/>
            </a:pP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 然后将上述求得的补码的低</a:t>
            </a:r>
            <a:r>
              <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n</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位存放于内存单元之中，就得到了该整数在内存中的表示，内存单元的最高位是符号位（</a:t>
            </a:r>
            <a:r>
              <a:rPr kumimoji="1" lang="en-US" altLang="zh-CN" sz="2400" b="1" i="0" u="none" strike="noStrike" kern="1200" cap="none" spc="0" normalizeH="0" baseline="0" noProof="0" smtClean="0">
                <a:ln>
                  <a:noFill/>
                </a:ln>
                <a:solidFill>
                  <a:srgbClr val="FF3399"/>
                </a:solidFill>
                <a:effectLst>
                  <a:outerShdw blurRad="38100" dist="38100" dir="2700000" algn="tl">
                    <a:srgbClr val="000000"/>
                  </a:outerShdw>
                </a:effectLst>
                <a:uLnTx/>
                <a:uFillTx/>
                <a:latin typeface="楷体_GB2312" pitchFamily="49" charset="-122"/>
                <a:ea typeface="楷体_GB2312" pitchFamily="49" charset="-122"/>
                <a:cs typeface="+mn-cs"/>
              </a:rPr>
              <a:t>0</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表示正，</a:t>
            </a:r>
            <a:r>
              <a:rPr kumimoji="1" lang="en-US" altLang="zh-CN" sz="2400" b="1" i="0" u="none" strike="noStrike" kern="1200" cap="none" spc="0" normalizeH="0" baseline="0" noProof="0" smtClean="0">
                <a:ln>
                  <a:noFill/>
                </a:ln>
                <a:solidFill>
                  <a:srgbClr val="FF3399"/>
                </a:solidFill>
                <a:effectLst>
                  <a:outerShdw blurRad="38100" dist="38100" dir="2700000" algn="tl">
                    <a:srgbClr val="000000"/>
                  </a:outerShdw>
                </a:effectLst>
                <a:uLnTx/>
                <a:uFillTx/>
                <a:latin typeface="楷体_GB2312" pitchFamily="49" charset="-122"/>
                <a:ea typeface="楷体_GB2312" pitchFamily="49" charset="-122"/>
                <a:cs typeface="+mn-cs"/>
              </a:rPr>
              <a:t>1</a:t>
            </a: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表示负）。</a:t>
            </a:r>
            <a:endPar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p:txBody>
      </p:sp>
      <p:grpSp>
        <p:nvGrpSpPr>
          <p:cNvPr id="4" name="组合 3"/>
          <p:cNvGrpSpPr/>
          <p:nvPr/>
        </p:nvGrpSpPr>
        <p:grpSpPr>
          <a:xfrm>
            <a:off x="912495" y="4726276"/>
            <a:ext cx="8053070" cy="1598325"/>
            <a:chOff x="683568" y="4933472"/>
            <a:chExt cx="8280920" cy="1598563"/>
          </a:xfrm>
          <a:effectLst>
            <a:outerShdw blurRad="50800" dist="106680" dir="2700000" algn="tl" rotWithShape="0">
              <a:prstClr val="black">
                <a:alpha val="43000"/>
              </a:prstClr>
            </a:outerShdw>
          </a:effectLst>
        </p:grpSpPr>
        <p:sp>
          <p:nvSpPr>
            <p:cNvPr id="5" name="Rectangle 8"/>
            <p:cNvSpPr>
              <a:spLocks noChangeArrowheads="1"/>
            </p:cNvSpPr>
            <p:nvPr/>
          </p:nvSpPr>
          <p:spPr bwMode="auto">
            <a:xfrm>
              <a:off x="683568" y="4963351"/>
              <a:ext cx="8280920" cy="1568684"/>
            </a:xfrm>
            <a:prstGeom prst="rect">
              <a:avLst/>
            </a:prstGeom>
            <a:gradFill flip="none" rotWithShape="1">
              <a:gsLst>
                <a:gs pos="0">
                  <a:srgbClr val="FFEFD1"/>
                </a:gs>
                <a:gs pos="64999">
                  <a:srgbClr val="F0EBD5"/>
                </a:gs>
                <a:gs pos="100000">
                  <a:srgbClr val="D1C39F"/>
                </a:gs>
              </a:gsLst>
              <a:path path="shape">
                <a:fillToRect l="50000" t="50000" r="50000" b="50000"/>
              </a:path>
              <a:tileRect/>
            </a:gradFill>
            <a:ln w="38100">
              <a:solidFill>
                <a:srgbClr val="006600"/>
              </a:solidFill>
            </a:ln>
            <a:effectLst>
              <a:outerShdw dist="106680" dir="2700000" algn="r" rotWithShape="0">
                <a:schemeClr val="bg1">
                  <a:lumMod val="65000"/>
                </a:schemeClr>
              </a:outerShdw>
            </a:effectLst>
            <a:scene3d>
              <a:camera prst="orthographicFront"/>
              <a:lightRig rig="threePt" dir="t"/>
            </a:scene3d>
            <a:sp3d>
              <a:bevelT w="114300" prst="hardEdge"/>
            </a:sp3d>
          </p:spPr>
          <p:style>
            <a:lnRef idx="1">
              <a:schemeClr val="dk1"/>
            </a:lnRef>
            <a:fillRef idx="2">
              <a:schemeClr val="dk1"/>
            </a:fillRef>
            <a:effectRef idx="1">
              <a:schemeClr val="dk1"/>
            </a:effectRef>
            <a:fontRef idx="minor">
              <a:schemeClr val="dk1"/>
            </a:fontRef>
          </p:style>
          <p:txBody>
            <a:bodyPr wrap="square" anchor="ctr">
              <a:spAutoFit/>
              <a:sp3d prstMaterial="softEdge">
                <a:bevelT w="29210" h="16510"/>
                <a:contourClr>
                  <a:schemeClr val="accent4">
                    <a:alpha val="95000"/>
                  </a:schemeClr>
                </a:contourClr>
              </a:sp3d>
            </a:bodyPr>
            <a:p>
              <a:r>
                <a:rPr lang="en-US" altLang="zh-CN"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     </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在</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TC2.0</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或</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BC3.1</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下，一个整数默认情况下需要</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2</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个字节（</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16</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位）的内存单元存放</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取值</a:t>
              </a:r>
              <a:r>
                <a:rPr lang="zh-CN"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范围</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-32768~32767)</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endPar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endParaRPr>
            </a:p>
            <a:p>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而在</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VC6.0</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VC2010</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CB17.12</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下</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则需要</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4</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个字节（</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32</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位）</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sym typeface="+mn-ea"/>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sym typeface="+mn-ea"/>
                </a:rPr>
                <a:t>取值</a:t>
              </a:r>
              <a:r>
                <a:rPr lang="zh-CN"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sym typeface="+mn-ea"/>
                </a:rPr>
                <a:t>范围</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-2147483648</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2147483647</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rPr>
                <a:t>。 </a:t>
              </a:r>
              <a:endPar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anose="02010509060101010101" pitchFamily="49" charset="-122"/>
                <a:ea typeface="隶书" panose="02010509060101010101" pitchFamily="49" charset="-122"/>
              </a:endParaRPr>
            </a:p>
          </p:txBody>
        </p:sp>
        <p:pic>
          <p:nvPicPr>
            <p:cNvPr id="6" name="图片 5" descr="注意.jfif"/>
            <p:cNvPicPr>
              <a:picLocks noChangeAspect="1"/>
            </p:cNvPicPr>
            <p:nvPr/>
          </p:nvPicPr>
          <p:blipFill>
            <a:blip r:embed="rId1" cstate="print">
              <a:clrChange>
                <a:clrFrom>
                  <a:srgbClr val="FFFFFF"/>
                </a:clrFrom>
                <a:clrTo>
                  <a:srgbClr val="FFFFFF">
                    <a:alpha val="0"/>
                  </a:srgbClr>
                </a:clrTo>
              </a:clrChange>
            </a:blip>
            <a:stretch>
              <a:fillRect/>
            </a:stretch>
          </p:blipFill>
          <p:spPr>
            <a:xfrm>
              <a:off x="885778" y="4933472"/>
              <a:ext cx="483746" cy="478790"/>
            </a:xfrm>
            <a:prstGeom prst="rect">
              <a:avLst/>
            </a:prstGeom>
            <a:effectLst>
              <a:outerShdw blurRad="50800" dist="50800" dir="5400000" algn="ctr" rotWithShape="0">
                <a:srgbClr val="000000">
                  <a:alpha val="0"/>
                </a:srgbClr>
              </a:outerShdw>
            </a:effectLst>
          </p:spPr>
        </p:pic>
      </p:grpSp>
      <mc:AlternateContent xmlns:mc="http://schemas.openxmlformats.org/markup-compatibility/2006" xmlns:p14="http://schemas.microsoft.com/office/powerpoint/2010/main">
        <mc:Choice Requires="p14">
          <p:contentPart r:id="rId2" p14:bwMode="auto">
            <p14:nvContentPartPr>
              <p14:cNvPr id="7" name="墨迹 6"/>
              <p14:cNvContentPartPr/>
              <p14:nvPr/>
            </p14:nvContentPartPr>
            <p14:xfrm>
              <a:off x="3399155" y="5057775"/>
              <a:ext cx="4917440" cy="89535"/>
            </p14:xfrm>
          </p:contentPart>
        </mc:Choice>
        <mc:Fallback xmlns="">
          <p:pic>
            <p:nvPicPr>
              <p:cNvPr id="7" name="墨迹 6"/>
            </p:nvPicPr>
            <p:blipFill>
              <a:blip r:embed="rId3"/>
            </p:blipFill>
            <p:spPr>
              <a:xfrm>
                <a:off x="3399155" y="5057775"/>
                <a:ext cx="4917440" cy="8953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1242695" y="5584825"/>
              <a:ext cx="2139315" cy="59690"/>
            </p14:xfrm>
          </p:contentPart>
        </mc:Choice>
        <mc:Fallback xmlns="">
          <p:pic>
            <p:nvPicPr>
              <p:cNvPr id="8" name="墨迹 7"/>
            </p:nvPicPr>
            <p:blipFill>
              <a:blip r:embed="rId5"/>
            </p:blipFill>
            <p:spPr>
              <a:xfrm>
                <a:off x="1242695" y="5584825"/>
                <a:ext cx="2139315" cy="5969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 name="墨迹 8"/>
              <p14:cNvContentPartPr/>
              <p14:nvPr/>
            </p14:nvContentPartPr>
            <p14:xfrm>
              <a:off x="6082665" y="5413375"/>
              <a:ext cx="2272030" cy="655955"/>
            </p14:xfrm>
          </p:contentPart>
        </mc:Choice>
        <mc:Fallback xmlns="">
          <p:pic>
            <p:nvPicPr>
              <p:cNvPr id="9" name="墨迹 8"/>
            </p:nvPicPr>
            <p:blipFill>
              <a:blip r:embed="rId7"/>
            </p:blipFill>
            <p:spPr>
              <a:xfrm>
                <a:off x="6082665" y="5413375"/>
                <a:ext cx="2272030" cy="65595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7330440" y="5657850"/>
              <a:ext cx="1251585" cy="441325"/>
            </p14:xfrm>
          </p:contentPart>
        </mc:Choice>
        <mc:Fallback xmlns="">
          <p:pic>
            <p:nvPicPr>
              <p:cNvPr id="10" name="墨迹 9"/>
            </p:nvPicPr>
            <p:blipFill>
              <a:blip r:embed="rId9"/>
            </p:blipFill>
            <p:spPr>
              <a:xfrm>
                <a:off x="7330440" y="5657850"/>
                <a:ext cx="1251585" cy="44132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7458710" y="5310505"/>
              <a:ext cx="60325" cy="21590"/>
            </p14:xfrm>
          </p:contentPart>
        </mc:Choice>
        <mc:Fallback xmlns="">
          <p:pic>
            <p:nvPicPr>
              <p:cNvPr id="11" name="墨迹 10"/>
            </p:nvPicPr>
            <p:blipFill>
              <a:blip r:embed="rId11"/>
            </p:blipFill>
            <p:spPr>
              <a:xfrm>
                <a:off x="7458710" y="5310505"/>
                <a:ext cx="60325" cy="21590"/>
              </a:xfrm>
              <a:prstGeom prst="rect"/>
            </p:spPr>
          </p:pic>
        </mc:Fallback>
      </mc:AlternateContent>
    </p:spTree>
  </p:cSld>
  <p:clrMapOvr>
    <a:masterClrMapping/>
  </p:clrMapOvr>
  <p:transition>
    <p:cover/>
    <p:sndAc>
      <p:stSnd>
        <p:snd r:embed="rId1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charRg st="4294967295" end="4294967295"/>
                                            </p:txEl>
                                          </p:spTgt>
                                        </p:tgtEl>
                                        <p:attrNameLst>
                                          <p:attrName>style.visibility</p:attrName>
                                        </p:attrNameLst>
                                      </p:cBhvr>
                                      <p:to>
                                        <p:strVal val="visible"/>
                                      </p:to>
                                    </p:set>
                                    <p:anim calcmode="lin" valueType="num">
                                      <p:cBhvr additive="base">
                                        <p:cTn id="12" dur="500" fill="hold"/>
                                        <p:tgtEl>
                                          <p:spTgt spid="3">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char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charRg st="0" end="27"/>
                                            </p:txEl>
                                          </p:spTgt>
                                        </p:tgtEl>
                                        <p:attrNameLst>
                                          <p:attrName>style.visibility</p:attrName>
                                        </p:attrNameLst>
                                      </p:cBhvr>
                                      <p:to>
                                        <p:strVal val="visible"/>
                                      </p:to>
                                    </p:set>
                                    <p:anim calcmode="lin" valueType="num">
                                      <p:cBhvr additive="base">
                                        <p:cTn id="18" dur="500" fill="hold"/>
                                        <p:tgtEl>
                                          <p:spTgt spid="3">
                                            <p:txEl>
                                              <p:charRg st="0" end="27"/>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charRg st="0" end="2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charRg st="27" end="64"/>
                                            </p:txEl>
                                          </p:spTgt>
                                        </p:tgtEl>
                                        <p:attrNameLst>
                                          <p:attrName>style.visibility</p:attrName>
                                        </p:attrNameLst>
                                      </p:cBhvr>
                                      <p:to>
                                        <p:strVal val="visible"/>
                                      </p:to>
                                    </p:set>
                                    <p:animEffect transition="in" filter="blinds(horizontal)">
                                      <p:cBhvr>
                                        <p:cTn id="24" dur="500"/>
                                        <p:tgtEl>
                                          <p:spTgt spid="3">
                                            <p:txEl>
                                              <p:charRg st="27" end="6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756743"/>
                                        </p:tgtEl>
                                        <p:attrNameLst>
                                          <p:attrName>style.visibility</p:attrName>
                                        </p:attrNameLst>
                                      </p:cBhvr>
                                      <p:to>
                                        <p:strVal val="visible"/>
                                      </p:to>
                                    </p:set>
                                    <p:animEffect transition="in" filter="box(out)">
                                      <p:cBhvr>
                                        <p:cTn id="29" dur="500"/>
                                        <p:tgtEl>
                                          <p:spTgt spid="756743"/>
                                        </p:tgtEl>
                                      </p:cBhvr>
                                    </p:animEffect>
                                  </p:childTnLst>
                                  <p:subTnLst>
                                    <p:audio>
                                      <p:cMediaNode>
                                        <p:cTn display="0" masterRel="sameClick">
                                          <p:stCondLst>
                                            <p:cond evt="begin" delay="0">
                                              <p:tn val="27"/>
                                            </p:cond>
                                          </p:stCondLst>
                                          <p:endCondLst>
                                            <p:cond evt="onStopAudio" delay="0">
                                              <p:tgtEl>
                                                <p:sldTgt/>
                                              </p:tgtEl>
                                            </p:cond>
                                          </p:endCondLst>
                                        </p:cTn>
                                        <p:tgtEl>
                                          <p:sndTgt r:embed="rId1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ox(in)">
                                      <p:cBhvr>
                                        <p:cTn id="34" dur="500"/>
                                        <p:tgtEl>
                                          <p:spTgt spid="4"/>
                                        </p:tgtEl>
                                      </p:cBhvr>
                                    </p:animEffect>
                                  </p:childTnLst>
                                  <p:subTnLst>
                                    <p:audio>
                                      <p:cMediaNode>
                                        <p:cTn display="0" masterRel="sameClick">
                                          <p:stCondLst>
                                            <p:cond evt="begin" delay="0">
                                              <p:tn val="32"/>
                                            </p:cond>
                                          </p:stCondLst>
                                          <p:endCondLst>
                                            <p:cond evt="onStopAudio" delay="0">
                                              <p:tgtEl>
                                                <p:sldTgt/>
                                              </p:tgtEl>
                                            </p:cond>
                                          </p:endCondLst>
                                        </p:cTn>
                                        <p:tgtEl>
                                          <p:sndTgt r:embed="rId1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uild="allAtOnce"/>
      <p:bldP spid="75674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p:nvPr/>
        </p:nvGrpSpPr>
        <p:grpSpPr>
          <a:xfrm>
            <a:off x="468113" y="1916832"/>
            <a:ext cx="4175438" cy="3917058"/>
            <a:chOff x="695400" y="1412776"/>
            <a:chExt cx="5567251" cy="5222744"/>
          </a:xfrm>
        </p:grpSpPr>
        <p:sp>
          <p:nvSpPr>
            <p:cNvPr id="2" name="矩形 1"/>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25" name="Rectangle 7"/>
            <p:cNvSpPr>
              <a:spLocks noChangeArrowheads="1"/>
            </p:cNvSpPr>
            <p:nvPr/>
          </p:nvSpPr>
          <p:spPr bwMode="auto">
            <a:xfrm>
              <a:off x="864153" y="1440466"/>
              <a:ext cx="3378044" cy="49106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endPar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endParaRPr>
            </a:p>
          </p:txBody>
        </p:sp>
      </p:grpSp>
      <p:sp>
        <p:nvSpPr>
          <p:cNvPr id="758789" name="Rectangle 5"/>
          <p:cNvSpPr>
            <a:spLocks noChangeArrowheads="1"/>
          </p:cNvSpPr>
          <p:nvPr/>
        </p:nvSpPr>
        <p:spPr bwMode="auto">
          <a:xfrm>
            <a:off x="558325" y="966987"/>
            <a:ext cx="3242310" cy="460375"/>
          </a:xfrm>
          <a:prstGeom prst="rect">
            <a:avLst/>
          </a:prstGeom>
          <a:noFill/>
          <a:ln w="9525">
            <a:noFill/>
            <a:miter lim="800000"/>
          </a:ln>
          <a:effectLst/>
        </p:spPr>
        <p:txBody>
          <a:bodyPr wrap="none" anchor="ctr">
            <a:spAutoFit/>
          </a:bodyPr>
          <a:lstStyle/>
          <a:p>
            <a:r>
              <a:rPr lang="en-US" altLang="zh-CN" b="1">
                <a:solidFill>
                  <a:srgbClr val="FF3399"/>
                </a:solidFill>
                <a:effectLst>
                  <a:outerShdw blurRad="38100" dist="38100" dir="2700000" algn="tl">
                    <a:srgbClr val="000000"/>
                  </a:outerShdw>
                </a:effectLst>
                <a:ea typeface="隶书" panose="02010509060101010101" pitchFamily="49" charset="-122"/>
              </a:rPr>
              <a:t>2. </a:t>
            </a:r>
            <a:r>
              <a:rPr lang="zh-CN" altLang="en-US" b="1">
                <a:solidFill>
                  <a:srgbClr val="FF3399"/>
                </a:solidFill>
                <a:effectLst>
                  <a:outerShdw blurRad="38100" dist="38100" dir="2700000" algn="tl">
                    <a:srgbClr val="000000"/>
                  </a:outerShdw>
                </a:effectLst>
                <a:ea typeface="隶书" panose="02010509060101010101" pitchFamily="49" charset="-122"/>
              </a:rPr>
              <a:t>整数在内存中的表示</a:t>
            </a:r>
            <a:endParaRPr lang="zh-CN" altLang="en-US" b="1">
              <a:solidFill>
                <a:srgbClr val="FF3399"/>
              </a:solidFill>
              <a:effectLst>
                <a:outerShdw blurRad="38100" dist="38100" dir="2700000" algn="tl">
                  <a:srgbClr val="000000"/>
                </a:outerShdw>
              </a:effectLst>
              <a:ea typeface="隶书" panose="02010509060101010101" pitchFamily="49" charset="-122"/>
            </a:endParaRPr>
          </a:p>
        </p:txBody>
      </p:sp>
      <p:sp>
        <p:nvSpPr>
          <p:cNvPr id="758790" name="Rectangle 6"/>
          <p:cNvSpPr>
            <a:spLocks noChangeArrowheads="1"/>
          </p:cNvSpPr>
          <p:nvPr/>
        </p:nvSpPr>
        <p:spPr bwMode="auto">
          <a:xfrm>
            <a:off x="815501" y="1430360"/>
            <a:ext cx="3630215" cy="414020"/>
          </a:xfrm>
          <a:prstGeom prst="rect">
            <a:avLst/>
          </a:prstGeom>
          <a:noFill/>
          <a:ln w="9525">
            <a:noFill/>
            <a:miter lim="800000"/>
          </a:ln>
          <a:effectLst/>
        </p:spPr>
        <p:txBody>
          <a:bodyPr anchor="ctr">
            <a:spAutoFit/>
          </a:bodyPr>
          <a:lstStyle/>
          <a:p>
            <a:pPr>
              <a:buFont typeface="Wingdings" panose="05000000000000000000" pitchFamily="2" charset="2"/>
              <a:buChar char="Ø"/>
              <a:tabLst>
                <a:tab pos="571500" algn="l"/>
              </a:tabLst>
            </a:pP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十进制整数</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en-US" altLang="zh-CN" sz="2100" b="1" dirty="0">
                <a:solidFill>
                  <a:srgbClr val="FF0000"/>
                </a:solidFill>
                <a:effectLst>
                  <a:outerShdw blurRad="38100" dist="38100" dir="2700000" algn="tl">
                    <a:srgbClr val="000000"/>
                  </a:outerShdw>
                </a:effectLst>
                <a:latin typeface="+mn-lt"/>
                <a:ea typeface="楷体" panose="02010609060101010101" pitchFamily="49" charset="-122"/>
              </a:rPr>
              <a:t>+14</a:t>
            </a:r>
            <a:endParaRPr lang="zh-CN" altLang="en-US" sz="2100" b="1" dirty="0">
              <a:solidFill>
                <a:srgbClr val="FF0000"/>
              </a:solidFill>
              <a:effectLst>
                <a:outerShdw blurRad="38100" dist="38100" dir="2700000" algn="tl">
                  <a:srgbClr val="000000"/>
                </a:outerShdw>
              </a:effectLst>
              <a:latin typeface="+mn-lt"/>
              <a:ea typeface="楷体" panose="02010609060101010101" pitchFamily="49" charset="-122"/>
            </a:endParaRPr>
          </a:p>
        </p:txBody>
      </p:sp>
      <p:grpSp>
        <p:nvGrpSpPr>
          <p:cNvPr id="758870" name="Group 86"/>
          <p:cNvGrpSpPr/>
          <p:nvPr/>
        </p:nvGrpSpPr>
        <p:grpSpPr bwMode="auto">
          <a:xfrm>
            <a:off x="1253312" y="2733880"/>
            <a:ext cx="1566863" cy="732235"/>
            <a:chOff x="802" y="1796"/>
            <a:chExt cx="1316" cy="615"/>
          </a:xfrm>
        </p:grpSpPr>
        <p:sp>
          <p:nvSpPr>
            <p:cNvPr id="758847" name="Line 63"/>
            <p:cNvSpPr>
              <a:spLocks noChangeShapeType="1"/>
            </p:cNvSpPr>
            <p:nvPr/>
          </p:nvSpPr>
          <p:spPr bwMode="auto">
            <a:xfrm flipV="1">
              <a:off x="1273" y="1796"/>
              <a:ext cx="0" cy="363"/>
            </a:xfrm>
            <a:prstGeom prst="line">
              <a:avLst/>
            </a:prstGeom>
            <a:noFill/>
            <a:ln w="28575">
              <a:solidFill>
                <a:srgbClr val="0000FF"/>
              </a:solidFill>
              <a:round/>
              <a:tailEnd type="stealth" w="lg" len="lg"/>
            </a:ln>
            <a:effectLst/>
          </p:spPr>
          <p:txBody>
            <a:bodyPr/>
            <a:lstStyle/>
            <a:p>
              <a:endParaRPr lang="zh-CN" altLang="en-US" sz="1800"/>
            </a:p>
          </p:txBody>
        </p:sp>
        <p:sp>
          <p:nvSpPr>
            <p:cNvPr id="758848" name="Text Box 64"/>
            <p:cNvSpPr txBox="1">
              <a:spLocks noChangeArrowheads="1"/>
            </p:cNvSpPr>
            <p:nvPr/>
          </p:nvSpPr>
          <p:spPr bwMode="auto">
            <a:xfrm>
              <a:off x="802" y="2141"/>
              <a:ext cx="1316" cy="270"/>
            </a:xfrm>
            <a:prstGeom prst="rect">
              <a:avLst/>
            </a:prstGeom>
            <a:noFill/>
            <a:ln w="9525">
              <a:noFill/>
              <a:miter lim="800000"/>
            </a:ln>
            <a:effectLst/>
          </p:spPr>
          <p:txBody>
            <a:bodyPr>
              <a:spAutoFit/>
            </a:bodyPr>
            <a:lstStyle/>
            <a:p>
              <a:pPr>
                <a:spcBef>
                  <a:spcPct val="50000"/>
                </a:spcBef>
              </a:pP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表示正</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endPar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graphicFrame>
        <p:nvGraphicFramePr>
          <p:cNvPr id="758852" name="Group 68"/>
          <p:cNvGraphicFramePr>
            <a:graphicFrameLocks noGrp="1"/>
          </p:cNvGraphicFramePr>
          <p:nvPr/>
        </p:nvGraphicFramePr>
        <p:xfrm>
          <a:off x="1834271" y="4396135"/>
          <a:ext cx="1457325" cy="862965"/>
        </p:xfrm>
        <a:graphic>
          <a:graphicData uri="http://schemas.openxmlformats.org/drawingml/2006/table">
            <a:tbl>
              <a:tblPr/>
              <a:tblGrid>
                <a:gridCol w="1457325"/>
              </a:tblGrid>
              <a:tr h="43243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00001110</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43053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0000000</a:t>
                      </a:r>
                      <a:endPar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758860" name="Group 76"/>
          <p:cNvGrpSpPr/>
          <p:nvPr/>
        </p:nvGrpSpPr>
        <p:grpSpPr bwMode="auto">
          <a:xfrm>
            <a:off x="1077033" y="4408040"/>
            <a:ext cx="767954" cy="771525"/>
            <a:chOff x="1654" y="2714"/>
            <a:chExt cx="645" cy="648"/>
          </a:xfrm>
        </p:grpSpPr>
        <p:sp>
          <p:nvSpPr>
            <p:cNvPr id="758862" name="Text Box 78"/>
            <p:cNvSpPr txBox="1">
              <a:spLocks noChangeArrowheads="1"/>
            </p:cNvSpPr>
            <p:nvPr/>
          </p:nvSpPr>
          <p:spPr bwMode="auto">
            <a:xfrm>
              <a:off x="1664" y="3111"/>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高字节</a:t>
              </a:r>
              <a:endParaRPr lang="zh-CN" altLang="en-US" sz="1350" b="1" dirty="0">
                <a:latin typeface="楷体" panose="02010609060101010101" pitchFamily="49" charset="-122"/>
                <a:ea typeface="楷体" panose="02010609060101010101" pitchFamily="49" charset="-122"/>
              </a:endParaRPr>
            </a:p>
          </p:txBody>
        </p:sp>
        <p:sp>
          <p:nvSpPr>
            <p:cNvPr id="758861" name="Text Box 77"/>
            <p:cNvSpPr txBox="1">
              <a:spLocks noChangeArrowheads="1"/>
            </p:cNvSpPr>
            <p:nvPr/>
          </p:nvSpPr>
          <p:spPr bwMode="auto">
            <a:xfrm>
              <a:off x="1654" y="2714"/>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低字节</a:t>
              </a:r>
              <a:endParaRPr lang="zh-CN" altLang="en-US" sz="1350" b="1" dirty="0">
                <a:latin typeface="楷体" panose="02010609060101010101" pitchFamily="49" charset="-122"/>
                <a:ea typeface="楷体" panose="02010609060101010101" pitchFamily="49" charset="-122"/>
              </a:endParaRPr>
            </a:p>
          </p:txBody>
        </p:sp>
      </p:grpSp>
      <p:grpSp>
        <p:nvGrpSpPr>
          <p:cNvPr id="758863" name="Group 79"/>
          <p:cNvGrpSpPr/>
          <p:nvPr/>
        </p:nvGrpSpPr>
        <p:grpSpPr bwMode="auto">
          <a:xfrm>
            <a:off x="3401134" y="4440190"/>
            <a:ext cx="765572" cy="739379"/>
            <a:chOff x="3606" y="2741"/>
            <a:chExt cx="643" cy="621"/>
          </a:xfrm>
        </p:grpSpPr>
        <p:sp>
          <p:nvSpPr>
            <p:cNvPr id="758864" name="Text Box 80"/>
            <p:cNvSpPr txBox="1">
              <a:spLocks noChangeArrowheads="1"/>
            </p:cNvSpPr>
            <p:nvPr/>
          </p:nvSpPr>
          <p:spPr bwMode="auto">
            <a:xfrm>
              <a:off x="3614" y="2741"/>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低地址</a:t>
              </a:r>
              <a:endParaRPr lang="zh-CN" altLang="en-US" sz="1350" b="1">
                <a:latin typeface="楷体" panose="02010609060101010101" pitchFamily="49" charset="-122"/>
                <a:ea typeface="楷体" panose="02010609060101010101" pitchFamily="49" charset="-122"/>
              </a:endParaRPr>
            </a:p>
          </p:txBody>
        </p:sp>
        <p:sp>
          <p:nvSpPr>
            <p:cNvPr id="758865" name="Text Box 81"/>
            <p:cNvSpPr txBox="1">
              <a:spLocks noChangeArrowheads="1"/>
            </p:cNvSpPr>
            <p:nvPr/>
          </p:nvSpPr>
          <p:spPr bwMode="auto">
            <a:xfrm>
              <a:off x="3606" y="3111"/>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高地址</a:t>
              </a:r>
              <a:endParaRPr lang="zh-CN" altLang="en-US" sz="1350" b="1">
                <a:latin typeface="楷体" panose="02010609060101010101" pitchFamily="49" charset="-122"/>
                <a:ea typeface="楷体" panose="02010609060101010101" pitchFamily="49" charset="-122"/>
              </a:endParaRPr>
            </a:p>
          </p:txBody>
        </p:sp>
      </p:grpSp>
      <p:sp>
        <p:nvSpPr>
          <p:cNvPr id="758866" name="Line 82"/>
          <p:cNvSpPr>
            <a:spLocks noChangeShapeType="1"/>
          </p:cNvSpPr>
          <p:nvPr/>
        </p:nvSpPr>
        <p:spPr bwMode="auto">
          <a:xfrm>
            <a:off x="3422564" y="4385420"/>
            <a:ext cx="0" cy="917972"/>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758867" name="AutoShape 83"/>
          <p:cNvSpPr>
            <a:spLocks noChangeArrowheads="1"/>
          </p:cNvSpPr>
          <p:nvPr/>
        </p:nvSpPr>
        <p:spPr bwMode="auto">
          <a:xfrm>
            <a:off x="1115653" y="3966344"/>
            <a:ext cx="756047" cy="318349"/>
          </a:xfrm>
          <a:prstGeom prst="wedgeRoundRectCallout">
            <a:avLst>
              <a:gd name="adj1" fmla="val 76367"/>
              <a:gd name="adj2" fmla="val 259227"/>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dirty="0">
                <a:solidFill>
                  <a:srgbClr val="FF0000"/>
                </a:solidFill>
                <a:effectLst>
                  <a:innerShdw blurRad="63500" dist="50800" dir="13500000">
                    <a:prstClr val="black">
                      <a:alpha val="50000"/>
                    </a:prstClr>
                  </a:innerShdw>
                </a:effectLst>
                <a:latin typeface="楷体" panose="02010609060101010101" pitchFamily="49" charset="-122"/>
                <a:ea typeface="楷体" panose="02010609060101010101" pitchFamily="49" charset="-122"/>
              </a:rPr>
              <a:t>符号位</a:t>
            </a:r>
            <a:endParaRPr lang="zh-CN" altLang="en-US" sz="1500" b="1" dirty="0">
              <a:solidFill>
                <a:srgbClr val="FF0000"/>
              </a:solidFill>
              <a:effectLst>
                <a:innerShdw blurRad="63500" dist="50800" dir="13500000">
                  <a:prstClr val="black">
                    <a:alpha val="50000"/>
                  </a:prstClr>
                </a:innerShdw>
              </a:effectLst>
              <a:latin typeface="楷体" panose="02010609060101010101" pitchFamily="49" charset="-122"/>
              <a:ea typeface="楷体" panose="02010609060101010101" pitchFamily="49" charset="-122"/>
            </a:endParaRPr>
          </a:p>
        </p:txBody>
      </p:sp>
      <p:sp>
        <p:nvSpPr>
          <p:cNvPr id="758871" name="Rectangle 87"/>
          <p:cNvSpPr>
            <a:spLocks noChangeArrowheads="1"/>
          </p:cNvSpPr>
          <p:nvPr/>
        </p:nvSpPr>
        <p:spPr bwMode="auto">
          <a:xfrm>
            <a:off x="802018" y="2425508"/>
            <a:ext cx="3119755"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(+14)</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0</a:t>
            </a:r>
            <a:r>
              <a:rPr lang="en-US" altLang="zh-CN" sz="1800" b="1" dirty="0">
                <a:solidFill>
                  <a:schemeClr val="accent2"/>
                </a:solidFill>
                <a:effectLst>
                  <a:outerShdw blurRad="38100" dist="38100" dir="2700000" algn="tl">
                    <a:srgbClr val="000000"/>
                  </a:outerShdw>
                </a:effectLst>
                <a:sym typeface="Wingdings" panose="05000000000000000000" pitchFamily="2" charset="2"/>
              </a:rPr>
              <a:t>000 0000 0000 1110</a:t>
            </a:r>
            <a:r>
              <a:rPr lang="en-US" altLang="zh-CN" sz="1800" dirty="0"/>
              <a:t> </a:t>
            </a:r>
            <a:endParaRPr lang="en-US" altLang="zh-CN" sz="1800" dirty="0"/>
          </a:p>
        </p:txBody>
      </p:sp>
      <p:sp>
        <p:nvSpPr>
          <p:cNvPr id="758872" name="Oval 88"/>
          <p:cNvSpPr>
            <a:spLocks noChangeArrowheads="1"/>
          </p:cNvSpPr>
          <p:nvPr/>
        </p:nvSpPr>
        <p:spPr bwMode="auto">
          <a:xfrm>
            <a:off x="1712846" y="2402886"/>
            <a:ext cx="2159794" cy="416719"/>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sp>
        <p:nvSpPr>
          <p:cNvPr id="758873" name="AutoShape 89"/>
          <p:cNvSpPr>
            <a:spLocks noChangeArrowheads="1"/>
          </p:cNvSpPr>
          <p:nvPr/>
        </p:nvSpPr>
        <p:spPr bwMode="auto">
          <a:xfrm>
            <a:off x="3054322" y="2879849"/>
            <a:ext cx="886853" cy="1530888"/>
          </a:xfrm>
          <a:prstGeom prst="curvedLeftArrow">
            <a:avLst>
              <a:gd name="adj1" fmla="val 18221"/>
              <a:gd name="adj2" fmla="val 54988"/>
              <a:gd name="adj3" fmla="val 39257"/>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
        <p:nvSpPr>
          <p:cNvPr id="758868" name="Rectangle 84"/>
          <p:cNvSpPr>
            <a:spLocks noChangeArrowheads="1"/>
          </p:cNvSpPr>
          <p:nvPr/>
        </p:nvSpPr>
        <p:spPr bwMode="auto">
          <a:xfrm>
            <a:off x="906569" y="5346401"/>
            <a:ext cx="3408680"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mn-lt"/>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mn-lt"/>
                <a:ea typeface="楷体" panose="02010609060101010101" pitchFamily="49" charset="-122"/>
              </a:rPr>
              <a:t>+14</a:t>
            </a:r>
            <a:r>
              <a:rPr lang="zh-CN" altLang="en-US" sz="1350" dirty="0">
                <a:solidFill>
                  <a:srgbClr val="CC0000"/>
                </a:solidFill>
                <a:effectLst>
                  <a:outerShdw blurRad="38100" dist="38100" dir="2700000" algn="tl">
                    <a:srgbClr val="000000"/>
                  </a:outerShdw>
                </a:effectLst>
                <a:latin typeface="+mn-lt"/>
                <a:ea typeface="楷体" panose="02010609060101010101" pitchFamily="49" charset="-122"/>
              </a:rPr>
              <a:t>两个字节的内存实际存放形式</a:t>
            </a:r>
            <a:r>
              <a:rPr lang="zh-CN" altLang="en-US" sz="1350" dirty="0">
                <a:latin typeface="+mn-lt"/>
                <a:ea typeface="楷体" panose="02010609060101010101" pitchFamily="49" charset="-122"/>
              </a:rPr>
              <a:t> </a:t>
            </a:r>
            <a:endParaRPr lang="zh-CN" altLang="en-US" sz="1350" dirty="0">
              <a:latin typeface="+mn-lt"/>
              <a:ea typeface="楷体" panose="02010609060101010101" pitchFamily="49" charset="-122"/>
            </a:endParaRPr>
          </a:p>
        </p:txBody>
      </p:sp>
      <p:grpSp>
        <p:nvGrpSpPr>
          <p:cNvPr id="4" name="组合 3"/>
          <p:cNvGrpSpPr/>
          <p:nvPr/>
        </p:nvGrpSpPr>
        <p:grpSpPr>
          <a:xfrm>
            <a:off x="4780903" y="1912840"/>
            <a:ext cx="4175438" cy="3921050"/>
            <a:chOff x="6445787" y="1407453"/>
            <a:chExt cx="5567251" cy="5228067"/>
          </a:xfrm>
        </p:grpSpPr>
        <p:sp>
          <p:nvSpPr>
            <p:cNvPr id="41" name="矩形 40"/>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43" name="Rectangle 7"/>
            <p:cNvSpPr>
              <a:spLocks noChangeArrowheads="1"/>
            </p:cNvSpPr>
            <p:nvPr/>
          </p:nvSpPr>
          <p:spPr bwMode="auto">
            <a:xfrm>
              <a:off x="6603185" y="1407453"/>
              <a:ext cx="3440729" cy="49106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endPar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endParaRPr>
            </a:p>
          </p:txBody>
        </p:sp>
      </p:grpSp>
      <p:grpSp>
        <p:nvGrpSpPr>
          <p:cNvPr id="44" name="Group 8"/>
          <p:cNvGrpSpPr/>
          <p:nvPr/>
        </p:nvGrpSpPr>
        <p:grpSpPr bwMode="auto">
          <a:xfrm>
            <a:off x="5360665" y="2561554"/>
            <a:ext cx="1566863" cy="810816"/>
            <a:chOff x="802" y="1481"/>
            <a:chExt cx="1316" cy="681"/>
          </a:xfrm>
        </p:grpSpPr>
        <p:sp>
          <p:nvSpPr>
            <p:cNvPr id="45" name="Line 9"/>
            <p:cNvSpPr>
              <a:spLocks noChangeShapeType="1"/>
            </p:cNvSpPr>
            <p:nvPr/>
          </p:nvSpPr>
          <p:spPr bwMode="auto">
            <a:xfrm flipV="1">
              <a:off x="1138" y="1481"/>
              <a:ext cx="103" cy="438"/>
            </a:xfrm>
            <a:prstGeom prst="line">
              <a:avLst/>
            </a:prstGeom>
            <a:noFill/>
            <a:ln w="28575">
              <a:solidFill>
                <a:srgbClr val="0000FF"/>
              </a:solidFill>
              <a:round/>
              <a:tailEnd type="stealth" w="lg" len="lg"/>
            </a:ln>
            <a:effectLst/>
          </p:spPr>
          <p:txBody>
            <a:bodyPr/>
            <a:lstStyle/>
            <a:p>
              <a:endParaRPr lang="zh-CN" altLang="en-US" sz="1800"/>
            </a:p>
          </p:txBody>
        </p:sp>
        <p:sp>
          <p:nvSpPr>
            <p:cNvPr id="46" name="Text Box 10"/>
            <p:cNvSpPr txBox="1">
              <a:spLocks noChangeArrowheads="1"/>
            </p:cNvSpPr>
            <p:nvPr/>
          </p:nvSpPr>
          <p:spPr bwMode="auto">
            <a:xfrm>
              <a:off x="802" y="1892"/>
              <a:ext cx="1316" cy="270"/>
            </a:xfrm>
            <a:prstGeom prst="rect">
              <a:avLst/>
            </a:prstGeom>
            <a:noFill/>
            <a:ln w="9525">
              <a:noFill/>
              <a:miter lim="800000"/>
            </a:ln>
            <a:effectLst/>
          </p:spPr>
          <p:txBody>
            <a:bodyPr>
              <a:spAutoFit/>
            </a:bodyPr>
            <a:lstStyle/>
            <a:p>
              <a:pPr>
                <a:spcBef>
                  <a:spcPct val="50000"/>
                </a:spcBef>
              </a:pP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表示正</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endPar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grpSp>
        <p:nvGrpSpPr>
          <p:cNvPr id="47" name="Group 48"/>
          <p:cNvGrpSpPr/>
          <p:nvPr/>
        </p:nvGrpSpPr>
        <p:grpSpPr bwMode="auto">
          <a:xfrm>
            <a:off x="5492348" y="3856488"/>
            <a:ext cx="767954" cy="1478756"/>
            <a:chOff x="1654" y="2552"/>
            <a:chExt cx="645" cy="1242"/>
          </a:xfrm>
        </p:grpSpPr>
        <p:sp>
          <p:nvSpPr>
            <p:cNvPr id="48" name="Text Box 20"/>
            <p:cNvSpPr txBox="1">
              <a:spLocks noChangeArrowheads="1"/>
            </p:cNvSpPr>
            <p:nvPr/>
          </p:nvSpPr>
          <p:spPr bwMode="auto">
            <a:xfrm>
              <a:off x="1654" y="2552"/>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低字节</a:t>
              </a:r>
              <a:endParaRPr lang="zh-CN" altLang="en-US" sz="1350" b="1" dirty="0">
                <a:latin typeface="楷体" panose="02010609060101010101" pitchFamily="49" charset="-122"/>
                <a:ea typeface="楷体" panose="02010609060101010101" pitchFamily="49" charset="-122"/>
              </a:endParaRPr>
            </a:p>
          </p:txBody>
        </p:sp>
        <p:sp>
          <p:nvSpPr>
            <p:cNvPr id="49" name="Text Box 21"/>
            <p:cNvSpPr txBox="1">
              <a:spLocks noChangeArrowheads="1"/>
            </p:cNvSpPr>
            <p:nvPr/>
          </p:nvSpPr>
          <p:spPr bwMode="auto">
            <a:xfrm>
              <a:off x="1664" y="3543"/>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高字节</a:t>
              </a:r>
              <a:endParaRPr lang="zh-CN" altLang="en-US" sz="1350" b="1">
                <a:latin typeface="楷体" panose="02010609060101010101" pitchFamily="49" charset="-122"/>
                <a:ea typeface="楷体" panose="02010609060101010101" pitchFamily="49" charset="-122"/>
              </a:endParaRPr>
            </a:p>
          </p:txBody>
        </p:sp>
      </p:grpSp>
      <p:grpSp>
        <p:nvGrpSpPr>
          <p:cNvPr id="50" name="Group 47"/>
          <p:cNvGrpSpPr/>
          <p:nvPr/>
        </p:nvGrpSpPr>
        <p:grpSpPr bwMode="auto">
          <a:xfrm>
            <a:off x="7816448" y="3845774"/>
            <a:ext cx="765572" cy="1468041"/>
            <a:chOff x="3606" y="2543"/>
            <a:chExt cx="643" cy="1233"/>
          </a:xfrm>
        </p:grpSpPr>
        <p:sp>
          <p:nvSpPr>
            <p:cNvPr id="51" name="Text Box 23"/>
            <p:cNvSpPr txBox="1">
              <a:spLocks noChangeArrowheads="1"/>
            </p:cNvSpPr>
            <p:nvPr/>
          </p:nvSpPr>
          <p:spPr bwMode="auto">
            <a:xfrm>
              <a:off x="3614" y="2543"/>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低地址</a:t>
              </a:r>
              <a:endParaRPr lang="zh-CN" altLang="en-US" sz="1350" b="1">
                <a:latin typeface="楷体" panose="02010609060101010101" pitchFamily="49" charset="-122"/>
                <a:ea typeface="楷体" panose="02010609060101010101" pitchFamily="49" charset="-122"/>
              </a:endParaRPr>
            </a:p>
          </p:txBody>
        </p:sp>
        <p:sp>
          <p:nvSpPr>
            <p:cNvPr id="52" name="Text Box 24"/>
            <p:cNvSpPr txBox="1">
              <a:spLocks noChangeArrowheads="1"/>
            </p:cNvSpPr>
            <p:nvPr/>
          </p:nvSpPr>
          <p:spPr bwMode="auto">
            <a:xfrm>
              <a:off x="3606" y="3525"/>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高地址</a:t>
              </a:r>
              <a:endParaRPr lang="zh-CN" altLang="en-US" sz="1350" b="1">
                <a:latin typeface="楷体" panose="02010609060101010101" pitchFamily="49" charset="-122"/>
                <a:ea typeface="楷体" panose="02010609060101010101" pitchFamily="49" charset="-122"/>
              </a:endParaRPr>
            </a:p>
          </p:txBody>
        </p:sp>
      </p:grpSp>
      <p:sp>
        <p:nvSpPr>
          <p:cNvPr id="53" name="Line 25"/>
          <p:cNvSpPr>
            <a:spLocks noChangeShapeType="1"/>
          </p:cNvSpPr>
          <p:nvPr/>
        </p:nvSpPr>
        <p:spPr bwMode="auto">
          <a:xfrm>
            <a:off x="7837879" y="3801720"/>
            <a:ext cx="0" cy="1619250"/>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54" name="Rectangle 27"/>
          <p:cNvSpPr>
            <a:spLocks noChangeArrowheads="1"/>
          </p:cNvSpPr>
          <p:nvPr/>
        </p:nvSpPr>
        <p:spPr bwMode="auto">
          <a:xfrm>
            <a:off x="5248594" y="5428591"/>
            <a:ext cx="3440430"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+14</a:t>
            </a:r>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四个字节的内存实际存放形式</a:t>
            </a:r>
            <a:r>
              <a:rPr lang="zh-CN" altLang="en-US" sz="1350" dirty="0">
                <a:latin typeface="楷体" panose="02010609060101010101" pitchFamily="49" charset="-122"/>
                <a:ea typeface="楷体" panose="02010609060101010101" pitchFamily="49" charset="-122"/>
              </a:rPr>
              <a:t> </a:t>
            </a:r>
            <a:endParaRPr lang="zh-CN" altLang="en-US" sz="1350" dirty="0">
              <a:latin typeface="楷体" panose="02010609060101010101" pitchFamily="49" charset="-122"/>
              <a:ea typeface="楷体" panose="02010609060101010101" pitchFamily="49" charset="-122"/>
            </a:endParaRPr>
          </a:p>
        </p:txBody>
      </p:sp>
      <p:sp>
        <p:nvSpPr>
          <p:cNvPr id="55" name="Rectangle 28"/>
          <p:cNvSpPr>
            <a:spLocks noChangeArrowheads="1"/>
          </p:cNvSpPr>
          <p:nvPr/>
        </p:nvSpPr>
        <p:spPr bwMode="auto">
          <a:xfrm>
            <a:off x="4833219" y="2324886"/>
            <a:ext cx="3202305"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(+14)</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0</a:t>
            </a:r>
            <a:r>
              <a:rPr lang="en-US" altLang="zh-CN" sz="1800" b="1" dirty="0">
                <a:solidFill>
                  <a:schemeClr val="accent2"/>
                </a:solidFill>
                <a:effectLst>
                  <a:outerShdw blurRad="38100" dist="38100" dir="2700000" algn="tl">
                    <a:srgbClr val="000000"/>
                  </a:outerShdw>
                </a:effectLst>
                <a:sym typeface="Wingdings" panose="05000000000000000000" pitchFamily="2" charset="2"/>
              </a:rPr>
              <a:t>000 0000 0000 0000 </a:t>
            </a:r>
            <a:endParaRPr lang="en-US" altLang="zh-CN" sz="1800" b="1" dirty="0">
              <a:solidFill>
                <a:schemeClr val="accent2"/>
              </a:solidFill>
              <a:effectLst>
                <a:outerShdw blurRad="38100" dist="38100" dir="2700000" algn="tl">
                  <a:srgbClr val="000000"/>
                </a:outerShdw>
              </a:effectLst>
              <a:sym typeface="Wingdings" panose="05000000000000000000" pitchFamily="2" charset="2"/>
            </a:endParaRPr>
          </a:p>
          <a:p>
            <a:r>
              <a:rPr lang="en-US" altLang="zh-CN" sz="1800" b="1" dirty="0">
                <a:solidFill>
                  <a:schemeClr val="accent2"/>
                </a:solidFill>
                <a:effectLst>
                  <a:outerShdw blurRad="38100" dist="38100" dir="2700000" algn="tl">
                    <a:srgbClr val="000000"/>
                  </a:outerShdw>
                </a:effectLst>
                <a:sym typeface="Wingdings" panose="05000000000000000000" pitchFamily="2" charset="2"/>
              </a:rPr>
              <a:t>                 0000 0000 0000 1110</a:t>
            </a:r>
            <a:r>
              <a:rPr lang="en-US" altLang="zh-CN" sz="1800" dirty="0"/>
              <a:t> </a:t>
            </a:r>
            <a:endParaRPr lang="en-US" altLang="zh-CN" sz="1800" dirty="0"/>
          </a:p>
        </p:txBody>
      </p:sp>
      <p:sp>
        <p:nvSpPr>
          <p:cNvPr id="56" name="Oval 29"/>
          <p:cNvSpPr>
            <a:spLocks noChangeArrowheads="1"/>
          </p:cNvSpPr>
          <p:nvPr/>
        </p:nvSpPr>
        <p:spPr bwMode="auto">
          <a:xfrm>
            <a:off x="5760703" y="2240868"/>
            <a:ext cx="2257067" cy="793085"/>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graphicFrame>
        <p:nvGraphicFramePr>
          <p:cNvPr id="57" name="Group 46"/>
          <p:cNvGraphicFramePr>
            <a:graphicFrameLocks noGrp="1"/>
          </p:cNvGraphicFramePr>
          <p:nvPr/>
        </p:nvGraphicFramePr>
        <p:xfrm>
          <a:off x="6301973" y="3821961"/>
          <a:ext cx="1340485" cy="1573530"/>
        </p:xfrm>
        <a:graphic>
          <a:graphicData uri="http://schemas.openxmlformats.org/drawingml/2006/table">
            <a:tbl>
              <a:tblPr/>
              <a:tblGrid>
                <a:gridCol w="1340485"/>
              </a:tblGrid>
              <a:tr h="4076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00001110</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00000000</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00000000</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0000000</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58" name="AutoShape 26"/>
          <p:cNvSpPr>
            <a:spLocks noChangeArrowheads="1"/>
          </p:cNvSpPr>
          <p:nvPr/>
        </p:nvSpPr>
        <p:spPr bwMode="auto">
          <a:xfrm>
            <a:off x="5274076" y="4324889"/>
            <a:ext cx="810092" cy="346250"/>
          </a:xfrm>
          <a:prstGeom prst="wedgeRoundRectCallout">
            <a:avLst>
              <a:gd name="adj1" fmla="val 94228"/>
              <a:gd name="adj2" fmla="val 195086"/>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1500" b="1" dirty="0">
                <a:solidFill>
                  <a:srgbClr val="FF0000"/>
                </a:solidFill>
                <a:effectLst>
                  <a:innerShdw blurRad="63500" dist="50800" dir="13500000">
                    <a:prstClr val="black">
                      <a:alpha val="50000"/>
                    </a:prstClr>
                  </a:innerShdw>
                </a:effectLst>
                <a:latin typeface="楷体" panose="02010609060101010101" pitchFamily="49" charset="-122"/>
                <a:ea typeface="楷体" panose="02010609060101010101" pitchFamily="49" charset="-122"/>
              </a:rPr>
              <a:t>符号位</a:t>
            </a:r>
            <a:endParaRPr lang="zh-CN" altLang="en-US" sz="1500" b="1" dirty="0">
              <a:solidFill>
                <a:srgbClr val="FF0000"/>
              </a:solidFill>
              <a:effectLst>
                <a:innerShdw blurRad="63500" dist="50800" dir="13500000">
                  <a:prstClr val="black">
                    <a:alpha val="50000"/>
                  </a:prstClr>
                </a:innerShdw>
              </a:effectLst>
              <a:latin typeface="楷体" panose="02010609060101010101" pitchFamily="49" charset="-122"/>
              <a:ea typeface="楷体" panose="02010609060101010101" pitchFamily="49" charset="-122"/>
            </a:endParaRPr>
          </a:p>
        </p:txBody>
      </p:sp>
      <p:sp>
        <p:nvSpPr>
          <p:cNvPr id="59" name="AutoShape 50"/>
          <p:cNvSpPr>
            <a:spLocks noChangeArrowheads="1"/>
          </p:cNvSpPr>
          <p:nvPr/>
        </p:nvSpPr>
        <p:spPr bwMode="auto">
          <a:xfrm rot="21339233">
            <a:off x="7521429" y="2902640"/>
            <a:ext cx="742356" cy="957081"/>
          </a:xfrm>
          <a:prstGeom prst="curvedLeftArrow">
            <a:avLst>
              <a:gd name="adj1" fmla="val 18824"/>
              <a:gd name="adj2" fmla="val 40000"/>
              <a:gd name="adj3" fmla="val 33333"/>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
        <p:nvSpPr>
          <p:cNvPr id="62" name="Text Box 51"/>
          <p:cNvSpPr txBox="1">
            <a:spLocks noChangeArrowheads="1"/>
          </p:cNvSpPr>
          <p:nvPr/>
        </p:nvSpPr>
        <p:spPr bwMode="auto">
          <a:xfrm>
            <a:off x="4780903" y="920762"/>
            <a:ext cx="4192871" cy="916210"/>
          </a:xfrm>
          <a:prstGeom prst="rect">
            <a:avLst/>
          </a:prstGeom>
          <a:gradFill rotWithShape="1">
            <a:gsLst>
              <a:gs pos="0">
                <a:srgbClr val="FFFFCC"/>
              </a:gs>
              <a:gs pos="100000">
                <a:srgbClr val="B9B9A7"/>
              </a:gs>
            </a:gsLst>
            <a:lin ang="5400000" scaled="1"/>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67500" tIns="35100" rIns="67500" bIns="35100"/>
          <a:lstStyle/>
          <a:p>
            <a:r>
              <a:rPr lang="zh-CN" altLang="en-US" sz="1800" b="1" dirty="0">
                <a:solidFill>
                  <a:srgbClr val="0000FF"/>
                </a:solidFill>
                <a:effectLst>
                  <a:outerShdw blurRad="38100" dist="38100" dir="2700000" algn="tl">
                    <a:srgbClr val="000000"/>
                  </a:outerShdw>
                </a:effectLst>
                <a:latin typeface="Arial" panose="020B0604020202020204" pitchFamily="34" charset="0"/>
                <a:ea typeface="隶书" panose="02010509060101010101" pitchFamily="49" charset="-122"/>
              </a:rPr>
              <a:t>    记住：</a:t>
            </a:r>
            <a:r>
              <a:rPr lang="zh-CN" altLang="en-US" sz="1800"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数据在内存中的存放位置是高字节放在高地址的存储单元中，低字节放在低地址的存储单元中</a:t>
            </a:r>
            <a:r>
              <a:rPr lang="zh-CN" altLang="en-US" sz="1800" dirty="0">
                <a:solidFill>
                  <a:srgbClr val="FF3300"/>
                </a:solidFill>
                <a:effectLst>
                  <a:outerShdw blurRad="38100" dist="38100" dir="2700000" algn="tl">
                    <a:srgbClr val="000000"/>
                  </a:outerShdw>
                </a:effectLst>
                <a:latin typeface="宋体" panose="02010600030101010101" pitchFamily="2" charset="-122"/>
                <a:ea typeface="隶书" panose="02010509060101010101" pitchFamily="49" charset="-122"/>
              </a:rPr>
              <a:t>。</a:t>
            </a:r>
            <a:endParaRPr lang="zh-CN" altLang="en-US" sz="1800" dirty="0">
              <a:solidFill>
                <a:srgbClr val="FF3300"/>
              </a:solidFill>
              <a:effectLst>
                <a:outerShdw blurRad="38100" dist="38100" dir="2700000" algn="tl">
                  <a:srgbClr val="000000"/>
                </a:outerShdw>
              </a:effectLst>
              <a:ea typeface="隶书" panose="02010509060101010101" pitchFamily="49" charset="-122"/>
            </a:endParaRPr>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6014085" y="1281430"/>
              <a:ext cx="2859405" cy="17145"/>
            </p14:xfrm>
          </p:contentPart>
        </mc:Choice>
        <mc:Fallback xmlns="">
          <p:pic>
            <p:nvPicPr>
              <p:cNvPr id="5" name="墨迹 4"/>
            </p:nvPicPr>
            <p:blipFill>
              <a:blip r:embed="rId2"/>
            </p:blipFill>
            <p:spPr>
              <a:xfrm>
                <a:off x="6014085" y="1281430"/>
                <a:ext cx="2859405" cy="171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5384165" y="1491615"/>
              <a:ext cx="2147570" cy="64135"/>
            </p14:xfrm>
          </p:contentPart>
        </mc:Choice>
        <mc:Fallback xmlns="">
          <p:pic>
            <p:nvPicPr>
              <p:cNvPr id="6" name="墨迹 5"/>
            </p:nvPicPr>
            <p:blipFill>
              <a:blip r:embed="rId4"/>
            </p:blipFill>
            <p:spPr>
              <a:xfrm>
                <a:off x="5384165" y="1491615"/>
                <a:ext cx="2147570" cy="641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5937250" y="1800225"/>
              <a:ext cx="1586230" cy="59690"/>
            </p14:xfrm>
          </p:contentPart>
        </mc:Choice>
        <mc:Fallback xmlns="">
          <p:pic>
            <p:nvPicPr>
              <p:cNvPr id="7" name="墨迹 6"/>
            </p:nvPicPr>
            <p:blipFill>
              <a:blip r:embed="rId6"/>
            </p:blipFill>
            <p:spPr>
              <a:xfrm>
                <a:off x="5937250" y="1800225"/>
                <a:ext cx="1586230" cy="59690"/>
              </a:xfrm>
              <a:prstGeom prst="rect"/>
            </p:spPr>
          </p:pic>
        </mc:Fallback>
      </mc:AlternateContent>
    </p:spTree>
  </p:cSld>
  <p:clrMapOvr>
    <a:masterClrMapping/>
  </p:clrMapOvr>
  <p:transition>
    <p:cover/>
    <p:sndAc>
      <p:stSnd>
        <p:snd r:embed="rId7"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7"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8"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8871"/>
                                        </p:tgtEl>
                                        <p:attrNameLst>
                                          <p:attrName>style.visibility</p:attrName>
                                        </p:attrNameLst>
                                      </p:cBhvr>
                                      <p:to>
                                        <p:strVal val="visible"/>
                                      </p:to>
                                    </p:set>
                                    <p:animEffect transition="in" filter="blinds(horizontal)">
                                      <p:cBhvr>
                                        <p:cTn id="18" dur="500"/>
                                        <p:tgtEl>
                                          <p:spTgt spid="758871"/>
                                        </p:tgtEl>
                                      </p:cBhvr>
                                    </p:animEffect>
                                  </p:childTnLst>
                                  <p:subTnLst>
                                    <p:audio>
                                      <p:cMediaNode>
                                        <p:cTn display="0" masterRel="sameClick">
                                          <p:stCondLst>
                                            <p:cond evt="begin" delay="0">
                                              <p:tn val="16"/>
                                            </p:cond>
                                          </p:stCondLst>
                                          <p:endCondLst>
                                            <p:cond evt="onStopAudio" delay="0">
                                              <p:tgtEl>
                                                <p:sldTgt/>
                                              </p:tgtEl>
                                            </p:cond>
                                          </p:endCondLst>
                                        </p:cTn>
                                        <p:tgtEl>
                                          <p:sndTgt r:embed="rId7"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58870"/>
                                        </p:tgtEl>
                                        <p:attrNameLst>
                                          <p:attrName>style.visibility</p:attrName>
                                        </p:attrNameLst>
                                      </p:cBhvr>
                                      <p:to>
                                        <p:strVal val="visible"/>
                                      </p:to>
                                    </p:set>
                                    <p:animEffect transition="in" filter="blinds(horizontal)">
                                      <p:cBhvr>
                                        <p:cTn id="23" dur="500"/>
                                        <p:tgtEl>
                                          <p:spTgt spid="758870"/>
                                        </p:tgtEl>
                                      </p:cBhvr>
                                    </p:animEffect>
                                  </p:childTnLst>
                                  <p:subTnLst>
                                    <p:audio>
                                      <p:cMediaNode>
                                        <p:cTn display="0" masterRel="sameClick">
                                          <p:stCondLst>
                                            <p:cond evt="begin" delay="0">
                                              <p:tn val="21"/>
                                            </p:cond>
                                          </p:stCondLst>
                                          <p:endCondLst>
                                            <p:cond evt="onStopAudio" delay="0">
                                              <p:tgtEl>
                                                <p:sldTgt/>
                                              </p:tgtEl>
                                            </p:cond>
                                          </p:endCondLst>
                                        </p:cTn>
                                        <p:tgtEl>
                                          <p:sndTgt r:embed="rId7"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758872"/>
                                        </p:tgtEl>
                                        <p:attrNameLst>
                                          <p:attrName>style.visibility</p:attrName>
                                        </p:attrNameLst>
                                      </p:cBhvr>
                                      <p:to>
                                        <p:strVal val="visible"/>
                                      </p:to>
                                    </p:set>
                                    <p:animEffect transition="in" filter="strips(downLeft)">
                                      <p:cBhvr>
                                        <p:cTn id="28" dur="500"/>
                                        <p:tgtEl>
                                          <p:spTgt spid="758872"/>
                                        </p:tgtEl>
                                      </p:cBhvr>
                                    </p:animEffect>
                                  </p:childTnLst>
                                  <p:subTnLst>
                                    <p:audio>
                                      <p:cMediaNode>
                                        <p:cTn display="0" masterRel="sameClick">
                                          <p:stCondLst>
                                            <p:cond evt="begin" delay="0">
                                              <p:tn val="26"/>
                                            </p:cond>
                                          </p:stCondLst>
                                          <p:endCondLst>
                                            <p:cond evt="onStopAudio" delay="0">
                                              <p:tgtEl>
                                                <p:sldTgt/>
                                              </p:tgtEl>
                                            </p:cond>
                                          </p:endCondLst>
                                        </p:cTn>
                                        <p:tgtEl>
                                          <p:sndTgt r:embed="rId8" name="chimes.wav"/>
                                        </p:tgtEl>
                                      </p:cMediaNode>
                                    </p:audio>
                                  </p:subTnLst>
                                </p:cTn>
                              </p:par>
                            </p:childTnLst>
                          </p:cTn>
                        </p:par>
                        <p:par>
                          <p:cTn id="29" fill="hold">
                            <p:stCondLst>
                              <p:cond delay="500"/>
                            </p:stCondLst>
                            <p:childTnLst>
                              <p:par>
                                <p:cTn id="30" presetID="18" presetClass="entr" presetSubtype="12" fill="hold" grpId="0" nodeType="afterEffect">
                                  <p:stCondLst>
                                    <p:cond delay="0"/>
                                  </p:stCondLst>
                                  <p:childTnLst>
                                    <p:set>
                                      <p:cBhvr>
                                        <p:cTn id="31" dur="1" fill="hold">
                                          <p:stCondLst>
                                            <p:cond delay="0"/>
                                          </p:stCondLst>
                                        </p:cTn>
                                        <p:tgtEl>
                                          <p:spTgt spid="758873"/>
                                        </p:tgtEl>
                                        <p:attrNameLst>
                                          <p:attrName>style.visibility</p:attrName>
                                        </p:attrNameLst>
                                      </p:cBhvr>
                                      <p:to>
                                        <p:strVal val="visible"/>
                                      </p:to>
                                    </p:set>
                                    <p:animEffect transition="in" filter="strips(downLeft)">
                                      <p:cBhvr>
                                        <p:cTn id="32" dur="500"/>
                                        <p:tgtEl>
                                          <p:spTgt spid="758873"/>
                                        </p:tgtEl>
                                      </p:cBhvr>
                                    </p:animEffect>
                                  </p:childTnLst>
                                  <p:subTnLst>
                                    <p:audio>
                                      <p:cMediaNode>
                                        <p:cTn display="0" masterRel="sameClick">
                                          <p:stCondLst>
                                            <p:cond evt="begin" delay="0">
                                              <p:tn val="30"/>
                                            </p:cond>
                                          </p:stCondLst>
                                          <p:endCondLst>
                                            <p:cond evt="onStopAudio" delay="0">
                                              <p:tgtEl>
                                                <p:sldTgt/>
                                              </p:tgtEl>
                                            </p:cond>
                                          </p:endCondLst>
                                        </p:cTn>
                                        <p:tgtEl>
                                          <p:sndTgt r:embed="rId8" name="chimes.wav"/>
                                        </p:tgtEl>
                                      </p:cMediaNode>
                                    </p:audio>
                                  </p:sub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758852"/>
                                        </p:tgtEl>
                                        <p:attrNameLst>
                                          <p:attrName>style.visibility</p:attrName>
                                        </p:attrNameLst>
                                      </p:cBhvr>
                                      <p:to>
                                        <p:strVal val="visible"/>
                                      </p:to>
                                    </p:set>
                                    <p:animEffect transition="in" filter="blinds(horizontal)">
                                      <p:cBhvr>
                                        <p:cTn id="36" dur="500"/>
                                        <p:tgtEl>
                                          <p:spTgt spid="758852"/>
                                        </p:tgtEl>
                                      </p:cBhvr>
                                    </p:animEffect>
                                  </p:childTnLst>
                                  <p:subTnLst>
                                    <p:audio>
                                      <p:cMediaNode>
                                        <p:cTn display="0" masterRel="sameClick">
                                          <p:stCondLst>
                                            <p:cond evt="begin" delay="0">
                                              <p:tn val="34"/>
                                            </p:cond>
                                          </p:stCondLst>
                                          <p:endCondLst>
                                            <p:cond evt="onStopAudio" delay="0">
                                              <p:tgtEl>
                                                <p:sldTgt/>
                                              </p:tgtEl>
                                            </p:cond>
                                          </p:endCondLst>
                                        </p:cTn>
                                        <p:tgtEl>
                                          <p:sndTgt r:embed="rId8" name="chimes.wav"/>
                                        </p:tgtEl>
                                      </p:cMediaNode>
                                    </p:audio>
                                  </p:subTnLst>
                                </p:cTn>
                              </p:par>
                            </p:childTnLst>
                          </p:cTn>
                        </p:par>
                        <p:par>
                          <p:cTn id="37" fill="hold">
                            <p:stCondLst>
                              <p:cond delay="1500"/>
                            </p:stCondLst>
                            <p:childTnLst>
                              <p:par>
                                <p:cTn id="38" presetID="3" presetClass="entr" presetSubtype="10" fill="hold" grpId="0" nodeType="afterEffect">
                                  <p:stCondLst>
                                    <p:cond delay="0"/>
                                  </p:stCondLst>
                                  <p:childTnLst>
                                    <p:set>
                                      <p:cBhvr>
                                        <p:cTn id="39" dur="1" fill="hold">
                                          <p:stCondLst>
                                            <p:cond delay="0"/>
                                          </p:stCondLst>
                                        </p:cTn>
                                        <p:tgtEl>
                                          <p:spTgt spid="758868"/>
                                        </p:tgtEl>
                                        <p:attrNameLst>
                                          <p:attrName>style.visibility</p:attrName>
                                        </p:attrNameLst>
                                      </p:cBhvr>
                                      <p:to>
                                        <p:strVal val="visible"/>
                                      </p:to>
                                    </p:set>
                                    <p:animEffect transition="in" filter="blinds(horizontal)">
                                      <p:cBhvr>
                                        <p:cTn id="40" dur="500"/>
                                        <p:tgtEl>
                                          <p:spTgt spid="758868"/>
                                        </p:tgtEl>
                                      </p:cBhvr>
                                    </p:animEffect>
                                  </p:childTnLst>
                                  <p:subTnLst>
                                    <p:audio>
                                      <p:cMediaNode>
                                        <p:cTn display="0" masterRel="sameClick">
                                          <p:stCondLst>
                                            <p:cond evt="begin" delay="0">
                                              <p:tn val="38"/>
                                            </p:cond>
                                          </p:stCondLst>
                                          <p:endCondLst>
                                            <p:cond evt="onStopAudio" delay="0">
                                              <p:tgtEl>
                                                <p:sldTgt/>
                                              </p:tgtEl>
                                            </p:cond>
                                          </p:endCondLst>
                                        </p:cTn>
                                        <p:tgtEl>
                                          <p:sndTgt r:embed="rId7" name="CAMERA.WAV"/>
                                        </p:tgtEl>
                                      </p:cMediaNode>
                                    </p:audio>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58860"/>
                                        </p:tgtEl>
                                        <p:attrNameLst>
                                          <p:attrName>style.visibility</p:attrName>
                                        </p:attrNameLst>
                                      </p:cBhvr>
                                      <p:to>
                                        <p:strVal val="visible"/>
                                      </p:to>
                                    </p:set>
                                    <p:animEffect transition="in" filter="blinds(horizontal)">
                                      <p:cBhvr>
                                        <p:cTn id="45" dur="500"/>
                                        <p:tgtEl>
                                          <p:spTgt spid="758860"/>
                                        </p:tgtEl>
                                      </p:cBhvr>
                                    </p:animEffect>
                                  </p:childTnLst>
                                  <p:subTnLst>
                                    <p:audio>
                                      <p:cMediaNode>
                                        <p:cTn display="0" masterRel="sameClick">
                                          <p:stCondLst>
                                            <p:cond evt="begin" delay="0">
                                              <p:tn val="43"/>
                                            </p:cond>
                                          </p:stCondLst>
                                          <p:endCondLst>
                                            <p:cond evt="onStopAudio" delay="0">
                                              <p:tgtEl>
                                                <p:sldTgt/>
                                              </p:tgtEl>
                                            </p:cond>
                                          </p:endCondLst>
                                        </p:cTn>
                                        <p:tgtEl>
                                          <p:sndTgt r:embed="rId7"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758866"/>
                                        </p:tgtEl>
                                        <p:attrNameLst>
                                          <p:attrName>style.visibility</p:attrName>
                                        </p:attrNameLst>
                                      </p:cBhvr>
                                      <p:to>
                                        <p:strVal val="visible"/>
                                      </p:to>
                                    </p:set>
                                    <p:animEffect transition="in" filter="strips(downLeft)">
                                      <p:cBhvr>
                                        <p:cTn id="50" dur="500"/>
                                        <p:tgtEl>
                                          <p:spTgt spid="758866"/>
                                        </p:tgtEl>
                                      </p:cBhvr>
                                    </p:animEffect>
                                  </p:childTnLst>
                                  <p:subTnLst>
                                    <p:audio>
                                      <p:cMediaNode>
                                        <p:cTn display="0" masterRel="sameClick">
                                          <p:stCondLst>
                                            <p:cond evt="begin" delay="0">
                                              <p:tn val="48"/>
                                            </p:cond>
                                          </p:stCondLst>
                                          <p:endCondLst>
                                            <p:cond evt="onStopAudio" delay="0">
                                              <p:tgtEl>
                                                <p:sldTgt/>
                                              </p:tgtEl>
                                            </p:cond>
                                          </p:endCondLst>
                                        </p:cTn>
                                        <p:tgtEl>
                                          <p:sndTgt r:embed="rId7" name="CAMERA.WAV"/>
                                        </p:tgtEl>
                                      </p:cMediaNode>
                                    </p:audio>
                                  </p:sub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758863"/>
                                        </p:tgtEl>
                                        <p:attrNameLst>
                                          <p:attrName>style.visibility</p:attrName>
                                        </p:attrNameLst>
                                      </p:cBhvr>
                                      <p:to>
                                        <p:strVal val="visible"/>
                                      </p:to>
                                    </p:set>
                                    <p:animEffect transition="in" filter="blinds(horizontal)">
                                      <p:cBhvr>
                                        <p:cTn id="54" dur="500"/>
                                        <p:tgtEl>
                                          <p:spTgt spid="758863"/>
                                        </p:tgtEl>
                                      </p:cBhvr>
                                    </p:animEffect>
                                  </p:childTnLst>
                                  <p:subTnLst>
                                    <p:audio>
                                      <p:cMediaNode>
                                        <p:cTn display="0" masterRel="sameClick">
                                          <p:stCondLst>
                                            <p:cond evt="begin" delay="0">
                                              <p:tn val="52"/>
                                            </p:cond>
                                          </p:stCondLst>
                                          <p:endCondLst>
                                            <p:cond evt="onStopAudio" delay="0">
                                              <p:tgtEl>
                                                <p:sldTgt/>
                                              </p:tgtEl>
                                            </p:cond>
                                          </p:endCondLst>
                                        </p:cTn>
                                        <p:tgtEl>
                                          <p:sndTgt r:embed="rId7"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758867"/>
                                        </p:tgtEl>
                                        <p:attrNameLst>
                                          <p:attrName>style.visibility</p:attrName>
                                        </p:attrNameLst>
                                      </p:cBhvr>
                                      <p:to>
                                        <p:strVal val="visible"/>
                                      </p:to>
                                    </p:set>
                                    <p:animEffect transition="in" filter="strips(downLeft)">
                                      <p:cBhvr>
                                        <p:cTn id="59" dur="500"/>
                                        <p:tgtEl>
                                          <p:spTgt spid="758867"/>
                                        </p:tgtEl>
                                      </p:cBhvr>
                                    </p:animEffect>
                                  </p:childTnLst>
                                  <p:subTnLst>
                                    <p:audio>
                                      <p:cMediaNode>
                                        <p:cTn display="0" masterRel="sameClick">
                                          <p:stCondLst>
                                            <p:cond evt="begin" delay="0">
                                              <p:tn val="57"/>
                                            </p:cond>
                                          </p:stCondLst>
                                          <p:endCondLst>
                                            <p:cond evt="onStopAudio" delay="0">
                                              <p:tgtEl>
                                                <p:sldTgt/>
                                              </p:tgtEl>
                                            </p:cond>
                                          </p:endCondLst>
                                        </p:cTn>
                                        <p:tgtEl>
                                          <p:sndTgt r:embed="rId7"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ox(in)">
                                      <p:cBhvr>
                                        <p:cTn id="64" dur="2000"/>
                                        <p:tgtEl>
                                          <p:spTgt spid="4"/>
                                        </p:tgtEl>
                                      </p:cBhvr>
                                    </p:animEffect>
                                  </p:childTnLst>
                                  <p:subTnLst>
                                    <p:audio>
                                      <p:cMediaNode>
                                        <p:cTn display="0" masterRel="sameClick">
                                          <p:stCondLst>
                                            <p:cond evt="begin" delay="0">
                                              <p:tn val="62"/>
                                            </p:cond>
                                          </p:stCondLst>
                                          <p:endCondLst>
                                            <p:cond evt="onStopAudio" delay="0">
                                              <p:tgtEl>
                                                <p:sldTgt/>
                                              </p:tgtEl>
                                            </p:cond>
                                          </p:endCondLst>
                                        </p:cTn>
                                        <p:tgtEl>
                                          <p:sndTgt r:embed="rId8" name="chimes.wav"/>
                                        </p:tgtEl>
                                      </p:cMediaNode>
                                    </p:audio>
                                  </p:sub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blinds(horizontal)">
                                      <p:cBhvr>
                                        <p:cTn id="69" dur="500"/>
                                        <p:tgtEl>
                                          <p:spTgt spid="55"/>
                                        </p:tgtEl>
                                      </p:cBhvr>
                                    </p:animEffect>
                                  </p:childTnLst>
                                  <p:subTnLst>
                                    <p:audio>
                                      <p:cMediaNode>
                                        <p:cTn display="0" masterRel="sameClick">
                                          <p:stCondLst>
                                            <p:cond evt="begin" delay="0">
                                              <p:tn val="67"/>
                                            </p:cond>
                                          </p:stCondLst>
                                          <p:endCondLst>
                                            <p:cond evt="onStopAudio" delay="0">
                                              <p:tgtEl>
                                                <p:sldTgt/>
                                              </p:tgtEl>
                                            </p:cond>
                                          </p:endCondLst>
                                        </p:cTn>
                                        <p:tgtEl>
                                          <p:sndTgt r:embed="rId7" name="camera.wav"/>
                                        </p:tgtEl>
                                      </p:cMediaNode>
                                    </p:audio>
                                  </p:sub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blinds(horizontal)">
                                      <p:cBhvr>
                                        <p:cTn id="74" dur="500"/>
                                        <p:tgtEl>
                                          <p:spTgt spid="44"/>
                                        </p:tgtEl>
                                      </p:cBhvr>
                                    </p:animEffect>
                                  </p:childTnLst>
                                  <p:subTnLst>
                                    <p:audio>
                                      <p:cMediaNode>
                                        <p:cTn display="0" masterRel="sameClick">
                                          <p:stCondLst>
                                            <p:cond evt="begin" delay="0">
                                              <p:tn val="72"/>
                                            </p:cond>
                                          </p:stCondLst>
                                          <p:endCondLst>
                                            <p:cond evt="onStopAudio" delay="0">
                                              <p:tgtEl>
                                                <p:sldTgt/>
                                              </p:tgtEl>
                                            </p:cond>
                                          </p:endCondLst>
                                        </p:cTn>
                                        <p:tgtEl>
                                          <p:sndTgt r:embed="rId7" name="camera.wav"/>
                                        </p:tgtEl>
                                      </p:cMediaNode>
                                    </p:audio>
                                  </p:subTnLst>
                                </p:cTn>
                              </p:par>
                            </p:childTnLst>
                          </p:cTn>
                        </p:par>
                      </p:childTnLst>
                    </p:cTn>
                  </p:par>
                  <p:par>
                    <p:cTn id="75" fill="hold">
                      <p:stCondLst>
                        <p:cond delay="indefinite"/>
                      </p:stCondLst>
                      <p:childTnLst>
                        <p:par>
                          <p:cTn id="76" fill="hold">
                            <p:stCondLst>
                              <p:cond delay="0"/>
                            </p:stCondLst>
                            <p:childTnLst>
                              <p:par>
                                <p:cTn id="77" presetID="18" presetClass="entr" presetSubtype="12"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strips(downLeft)">
                                      <p:cBhvr>
                                        <p:cTn id="79" dur="500"/>
                                        <p:tgtEl>
                                          <p:spTgt spid="56"/>
                                        </p:tgtEl>
                                      </p:cBhvr>
                                    </p:animEffect>
                                  </p:childTnLst>
                                  <p:subTnLst>
                                    <p:audio>
                                      <p:cMediaNode>
                                        <p:cTn display="0" masterRel="sameClick">
                                          <p:stCondLst>
                                            <p:cond evt="begin" delay="0">
                                              <p:tn val="77"/>
                                            </p:cond>
                                          </p:stCondLst>
                                          <p:endCondLst>
                                            <p:cond evt="onStopAudio" delay="0">
                                              <p:tgtEl>
                                                <p:sldTgt/>
                                              </p:tgtEl>
                                            </p:cond>
                                          </p:endCondLst>
                                        </p:cTn>
                                        <p:tgtEl>
                                          <p:sndTgt r:embed="rId8" name="chimes.wav"/>
                                        </p:tgtEl>
                                      </p:cMediaNode>
                                    </p:audio>
                                  </p:subTnLst>
                                </p:cTn>
                              </p:par>
                            </p:childTnLst>
                          </p:cTn>
                        </p:par>
                        <p:par>
                          <p:cTn id="80" fill="hold">
                            <p:stCondLst>
                              <p:cond delay="500"/>
                            </p:stCondLst>
                            <p:childTnLst>
                              <p:par>
                                <p:cTn id="81" presetID="18" presetClass="entr" presetSubtype="12"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strips(downLeft)">
                                      <p:cBhvr>
                                        <p:cTn id="83" dur="500"/>
                                        <p:tgtEl>
                                          <p:spTgt spid="59"/>
                                        </p:tgtEl>
                                      </p:cBhvr>
                                    </p:animEffect>
                                  </p:childTnLst>
                                  <p:subTnLst>
                                    <p:audio>
                                      <p:cMediaNode>
                                        <p:cTn display="0" masterRel="sameClick">
                                          <p:stCondLst>
                                            <p:cond evt="begin" delay="0">
                                              <p:tn val="81"/>
                                            </p:cond>
                                          </p:stCondLst>
                                          <p:endCondLst>
                                            <p:cond evt="onStopAudio" delay="0">
                                              <p:tgtEl>
                                                <p:sldTgt/>
                                              </p:tgtEl>
                                            </p:cond>
                                          </p:endCondLst>
                                        </p:cTn>
                                        <p:tgtEl>
                                          <p:sndTgt r:embed="rId8" name="chimes.wav"/>
                                        </p:tgtEl>
                                      </p:cMediaNode>
                                    </p:audio>
                                  </p:subTnLst>
                                </p:cTn>
                              </p:par>
                            </p:childTnLst>
                          </p:cTn>
                        </p:par>
                        <p:par>
                          <p:cTn id="84" fill="hold">
                            <p:stCondLst>
                              <p:cond delay="1000"/>
                            </p:stCondLst>
                            <p:childTnLst>
                              <p:par>
                                <p:cTn id="85" presetID="3" presetClass="entr" presetSubtype="10" fill="hold" nodeType="after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blinds(horizontal)">
                                      <p:cBhvr>
                                        <p:cTn id="87" dur="500"/>
                                        <p:tgtEl>
                                          <p:spTgt spid="57"/>
                                        </p:tgtEl>
                                      </p:cBhvr>
                                    </p:animEffect>
                                  </p:childTnLst>
                                  <p:subTnLst>
                                    <p:audio>
                                      <p:cMediaNode>
                                        <p:cTn display="0" masterRel="sameClick">
                                          <p:stCondLst>
                                            <p:cond evt="begin" delay="0">
                                              <p:tn val="85"/>
                                            </p:cond>
                                          </p:stCondLst>
                                          <p:endCondLst>
                                            <p:cond evt="onStopAudio" delay="0">
                                              <p:tgtEl>
                                                <p:sldTgt/>
                                              </p:tgtEl>
                                            </p:cond>
                                          </p:endCondLst>
                                        </p:cTn>
                                        <p:tgtEl>
                                          <p:sndTgt r:embed="rId8" name="chimes.wav"/>
                                        </p:tgtEl>
                                      </p:cMediaNode>
                                    </p:audio>
                                  </p:subTnLst>
                                </p:cTn>
                              </p:par>
                            </p:childTnLst>
                          </p:cTn>
                        </p:par>
                        <p:par>
                          <p:cTn id="88" fill="hold">
                            <p:stCondLst>
                              <p:cond delay="1500"/>
                            </p:stCondLst>
                            <p:childTnLst>
                              <p:par>
                                <p:cTn id="89" presetID="3" presetClass="entr" presetSubtype="1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blinds(horizontal)">
                                      <p:cBhvr>
                                        <p:cTn id="91" dur="500"/>
                                        <p:tgtEl>
                                          <p:spTgt spid="54"/>
                                        </p:tgtEl>
                                      </p:cBhvr>
                                    </p:animEffect>
                                  </p:childTnLst>
                                  <p:subTnLst>
                                    <p:audio>
                                      <p:cMediaNode>
                                        <p:cTn display="0" masterRel="sameClick">
                                          <p:stCondLst>
                                            <p:cond evt="begin" delay="0">
                                              <p:tn val="89"/>
                                            </p:cond>
                                          </p:stCondLst>
                                          <p:endCondLst>
                                            <p:cond evt="onStopAudio" delay="0">
                                              <p:tgtEl>
                                                <p:sldTgt/>
                                              </p:tgtEl>
                                            </p:cond>
                                          </p:endCondLst>
                                        </p:cTn>
                                        <p:tgtEl>
                                          <p:sndTgt r:embed="rId7" name="CAMERA.WAV"/>
                                        </p:tgtEl>
                                      </p:cMediaNode>
                                    </p:audio>
                                  </p:sub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blinds(horizontal)">
                                      <p:cBhvr>
                                        <p:cTn id="96" dur="500"/>
                                        <p:tgtEl>
                                          <p:spTgt spid="47"/>
                                        </p:tgtEl>
                                      </p:cBhvr>
                                    </p:animEffect>
                                  </p:childTnLst>
                                  <p:subTnLst>
                                    <p:audio>
                                      <p:cMediaNode>
                                        <p:cTn display="0" masterRel="sameClick">
                                          <p:stCondLst>
                                            <p:cond evt="begin" delay="0">
                                              <p:tn val="94"/>
                                            </p:cond>
                                          </p:stCondLst>
                                          <p:endCondLst>
                                            <p:cond evt="onStopAudio" delay="0">
                                              <p:tgtEl>
                                                <p:sldTgt/>
                                              </p:tgtEl>
                                            </p:cond>
                                          </p:endCondLst>
                                        </p:cTn>
                                        <p:tgtEl>
                                          <p:sndTgt r:embed="rId7" name="camera.wav"/>
                                        </p:tgtEl>
                                      </p:cMediaNode>
                                    </p:audio>
                                  </p:subTnLst>
                                </p:cTn>
                              </p:par>
                            </p:childTnLst>
                          </p:cTn>
                        </p:par>
                      </p:childTnLst>
                    </p:cTn>
                  </p:par>
                  <p:par>
                    <p:cTn id="97" fill="hold">
                      <p:stCondLst>
                        <p:cond delay="indefinite"/>
                      </p:stCondLst>
                      <p:childTnLst>
                        <p:par>
                          <p:cTn id="98" fill="hold">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strips(downLeft)">
                                      <p:cBhvr>
                                        <p:cTn id="101" dur="500"/>
                                        <p:tgtEl>
                                          <p:spTgt spid="53"/>
                                        </p:tgtEl>
                                      </p:cBhvr>
                                    </p:animEffect>
                                  </p:childTnLst>
                                  <p:subTnLst>
                                    <p:audio>
                                      <p:cMediaNode>
                                        <p:cTn display="0" masterRel="sameClick">
                                          <p:stCondLst>
                                            <p:cond evt="begin" delay="0">
                                              <p:tn val="99"/>
                                            </p:cond>
                                          </p:stCondLst>
                                          <p:endCondLst>
                                            <p:cond evt="onStopAudio" delay="0">
                                              <p:tgtEl>
                                                <p:sldTgt/>
                                              </p:tgtEl>
                                            </p:cond>
                                          </p:endCondLst>
                                        </p:cTn>
                                        <p:tgtEl>
                                          <p:sndTgt r:embed="rId7" name="CAMERA.WAV"/>
                                        </p:tgtEl>
                                      </p:cMediaNode>
                                    </p:audio>
                                  </p:subTnLst>
                                </p:cTn>
                              </p:par>
                            </p:childTnLst>
                          </p:cTn>
                        </p:par>
                        <p:par>
                          <p:cTn id="102" fill="hold">
                            <p:stCondLst>
                              <p:cond delay="500"/>
                            </p:stCondLst>
                            <p:childTnLst>
                              <p:par>
                                <p:cTn id="103" presetID="3" presetClass="entr" presetSubtype="10" fill="hold" nodeType="after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blinds(horizontal)">
                                      <p:cBhvr>
                                        <p:cTn id="105" dur="500"/>
                                        <p:tgtEl>
                                          <p:spTgt spid="50"/>
                                        </p:tgtEl>
                                      </p:cBhvr>
                                    </p:animEffect>
                                  </p:childTnLst>
                                  <p:subTnLst>
                                    <p:audio>
                                      <p:cMediaNode>
                                        <p:cTn display="0" masterRel="sameClick">
                                          <p:stCondLst>
                                            <p:cond evt="begin" delay="0">
                                              <p:tn val="103"/>
                                            </p:cond>
                                          </p:stCondLst>
                                          <p:endCondLst>
                                            <p:cond evt="onStopAudio" delay="0">
                                              <p:tgtEl>
                                                <p:sldTgt/>
                                              </p:tgtEl>
                                            </p:cond>
                                          </p:endCondLst>
                                        </p:cTn>
                                        <p:tgtEl>
                                          <p:sndTgt r:embed="rId7"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strips(downLeft)">
                                      <p:cBhvr>
                                        <p:cTn id="110" dur="500"/>
                                        <p:tgtEl>
                                          <p:spTgt spid="58"/>
                                        </p:tgtEl>
                                      </p:cBhvr>
                                    </p:animEffect>
                                  </p:childTnLst>
                                  <p:subTnLst>
                                    <p:audio>
                                      <p:cMediaNode>
                                        <p:cTn display="0" masterRel="sameClick">
                                          <p:stCondLst>
                                            <p:cond evt="begin" delay="0">
                                              <p:tn val="108"/>
                                            </p:cond>
                                          </p:stCondLst>
                                          <p:endCondLst>
                                            <p:cond evt="onStopAudio" delay="0">
                                              <p:tgtEl>
                                                <p:sldTgt/>
                                              </p:tgtEl>
                                            </p:cond>
                                          </p:endCondLst>
                                        </p:cTn>
                                        <p:tgtEl>
                                          <p:sndTgt r:embed="rId7"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4" presetClass="entr" presetSubtype="32" fill="hold" grpId="0" nodeType="click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box(out)">
                                      <p:cBhvr>
                                        <p:cTn id="115" dur="500"/>
                                        <p:tgtEl>
                                          <p:spTgt spid="62"/>
                                        </p:tgtEl>
                                      </p:cBhvr>
                                    </p:animEffect>
                                  </p:childTnLst>
                                  <p:subTnLst>
                                    <p:audio>
                                      <p:cMediaNode>
                                        <p:cTn display="0" masterRel="sameClick">
                                          <p:stCondLst>
                                            <p:cond evt="begin" delay="0">
                                              <p:tn val="113"/>
                                            </p:cond>
                                          </p:stCondLst>
                                          <p:endCondLst>
                                            <p:cond evt="onStopAudio" delay="0">
                                              <p:tgtEl>
                                                <p:sldTgt/>
                                              </p:tgtEl>
                                            </p:cond>
                                          </p:endCondLst>
                                        </p:cTn>
                                        <p:tgtEl>
                                          <p:sndTgt r:embed="rId8"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bldLvl="0" animBg="1"/>
      <p:bldP spid="758866" grpId="0" bldLvl="0" animBg="1"/>
      <p:bldP spid="758867" grpId="0" bldLvl="0" animBg="1"/>
      <p:bldP spid="758871" grpId="0" bldLvl="0" animBg="1"/>
      <p:bldP spid="758872" grpId="0" bldLvl="0" animBg="1"/>
      <p:bldP spid="758873" grpId="0" bldLvl="0" animBg="1"/>
      <p:bldP spid="758868" grpId="0" bldLvl="0" animBg="1"/>
      <p:bldP spid="53" grpId="0" bldLvl="0" animBg="1"/>
      <p:bldP spid="54" grpId="0" bldLvl="0" animBg="1"/>
      <p:bldP spid="55" grpId="0" bldLvl="0" animBg="1"/>
      <p:bldP spid="56" grpId="0" bldLvl="0" animBg="1"/>
      <p:bldP spid="58" grpId="0" bldLvl="0" animBg="1"/>
      <p:bldP spid="59" grpId="0" bldLvl="0" animBg="1"/>
      <p:bldP spid="6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p:nvPr/>
        </p:nvGrpSpPr>
        <p:grpSpPr>
          <a:xfrm>
            <a:off x="468113" y="1916832"/>
            <a:ext cx="4175438" cy="3917058"/>
            <a:chOff x="695400" y="1412776"/>
            <a:chExt cx="5567251" cy="5222744"/>
          </a:xfrm>
        </p:grpSpPr>
        <p:sp>
          <p:nvSpPr>
            <p:cNvPr id="2" name="矩形 1"/>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25" name="Rectangle 7"/>
            <p:cNvSpPr>
              <a:spLocks noChangeArrowheads="1"/>
            </p:cNvSpPr>
            <p:nvPr/>
          </p:nvSpPr>
          <p:spPr bwMode="auto">
            <a:xfrm>
              <a:off x="864153" y="1440466"/>
              <a:ext cx="3378044" cy="49106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endPar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endParaRPr>
            </a:p>
          </p:txBody>
        </p:sp>
      </p:grpSp>
      <p:sp>
        <p:nvSpPr>
          <p:cNvPr id="758789" name="Rectangle 5"/>
          <p:cNvSpPr>
            <a:spLocks noChangeArrowheads="1"/>
          </p:cNvSpPr>
          <p:nvPr/>
        </p:nvSpPr>
        <p:spPr bwMode="auto">
          <a:xfrm>
            <a:off x="558325" y="966987"/>
            <a:ext cx="3242310" cy="460375"/>
          </a:xfrm>
          <a:prstGeom prst="rect">
            <a:avLst/>
          </a:prstGeom>
          <a:noFill/>
          <a:ln w="9525">
            <a:noFill/>
            <a:miter lim="800000"/>
          </a:ln>
          <a:effectLst/>
        </p:spPr>
        <p:txBody>
          <a:bodyPr wrap="none" anchor="ctr">
            <a:spAutoFit/>
          </a:bodyPr>
          <a:lstStyle/>
          <a:p>
            <a:r>
              <a:rPr lang="en-US" altLang="zh-CN" b="1">
                <a:solidFill>
                  <a:srgbClr val="FF3399"/>
                </a:solidFill>
                <a:effectLst>
                  <a:outerShdw blurRad="38100" dist="38100" dir="2700000" algn="tl">
                    <a:srgbClr val="000000"/>
                  </a:outerShdw>
                </a:effectLst>
                <a:ea typeface="隶书" panose="02010509060101010101" pitchFamily="49" charset="-122"/>
              </a:rPr>
              <a:t>2. </a:t>
            </a:r>
            <a:r>
              <a:rPr lang="zh-CN" altLang="en-US" b="1">
                <a:solidFill>
                  <a:srgbClr val="FF3399"/>
                </a:solidFill>
                <a:effectLst>
                  <a:outerShdw blurRad="38100" dist="38100" dir="2700000" algn="tl">
                    <a:srgbClr val="000000"/>
                  </a:outerShdw>
                </a:effectLst>
                <a:ea typeface="隶书" panose="02010509060101010101" pitchFamily="49" charset="-122"/>
              </a:rPr>
              <a:t>整数在内存中的表示</a:t>
            </a:r>
            <a:endParaRPr lang="zh-CN" altLang="en-US" b="1">
              <a:solidFill>
                <a:srgbClr val="FF3399"/>
              </a:solidFill>
              <a:effectLst>
                <a:outerShdw blurRad="38100" dist="38100" dir="2700000" algn="tl">
                  <a:srgbClr val="000000"/>
                </a:outerShdw>
              </a:effectLst>
              <a:ea typeface="隶书" panose="02010509060101010101" pitchFamily="49" charset="-122"/>
            </a:endParaRPr>
          </a:p>
        </p:txBody>
      </p:sp>
      <p:sp>
        <p:nvSpPr>
          <p:cNvPr id="758790" name="Rectangle 6"/>
          <p:cNvSpPr>
            <a:spLocks noChangeArrowheads="1"/>
          </p:cNvSpPr>
          <p:nvPr/>
        </p:nvSpPr>
        <p:spPr bwMode="auto">
          <a:xfrm>
            <a:off x="815501" y="1430360"/>
            <a:ext cx="3630215" cy="414020"/>
          </a:xfrm>
          <a:prstGeom prst="rect">
            <a:avLst/>
          </a:prstGeom>
          <a:noFill/>
          <a:ln w="9525">
            <a:noFill/>
            <a:miter lim="800000"/>
          </a:ln>
          <a:effectLst/>
        </p:spPr>
        <p:txBody>
          <a:bodyPr anchor="ctr">
            <a:spAutoFit/>
          </a:bodyPr>
          <a:lstStyle/>
          <a:p>
            <a:pPr>
              <a:buFont typeface="Wingdings" panose="05000000000000000000" pitchFamily="2" charset="2"/>
              <a:buChar char="Ø"/>
              <a:tabLst>
                <a:tab pos="571500" algn="l"/>
              </a:tabLst>
            </a:pP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十进制整数</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21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en-US" altLang="zh-CN" sz="2100" b="1" dirty="0">
                <a:solidFill>
                  <a:srgbClr val="FF0000"/>
                </a:solidFill>
                <a:effectLst>
                  <a:outerShdw blurRad="38100" dist="38100" dir="2700000" algn="tl">
                    <a:srgbClr val="000000"/>
                  </a:outerShdw>
                </a:effectLst>
                <a:latin typeface="+mn-lt"/>
                <a:ea typeface="楷体" panose="02010609060101010101" pitchFamily="49" charset="-122"/>
              </a:rPr>
              <a:t>14</a:t>
            </a:r>
            <a:endParaRPr lang="zh-CN" altLang="en-US" sz="2100" b="1" dirty="0">
              <a:solidFill>
                <a:srgbClr val="FF0000"/>
              </a:solidFill>
              <a:effectLst>
                <a:outerShdw blurRad="38100" dist="38100" dir="2700000" algn="tl">
                  <a:srgbClr val="000000"/>
                </a:outerShdw>
              </a:effectLst>
              <a:latin typeface="+mn-lt"/>
              <a:ea typeface="楷体" panose="02010609060101010101" pitchFamily="49" charset="-122"/>
            </a:endParaRPr>
          </a:p>
        </p:txBody>
      </p:sp>
      <p:grpSp>
        <p:nvGrpSpPr>
          <p:cNvPr id="4" name="组合 3"/>
          <p:cNvGrpSpPr/>
          <p:nvPr/>
        </p:nvGrpSpPr>
        <p:grpSpPr>
          <a:xfrm>
            <a:off x="4780903" y="1200061"/>
            <a:ext cx="4175438" cy="4633829"/>
            <a:chOff x="6445787" y="1412776"/>
            <a:chExt cx="5567251" cy="5222744"/>
          </a:xfrm>
        </p:grpSpPr>
        <p:sp>
          <p:nvSpPr>
            <p:cNvPr id="41" name="矩形 40"/>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43" name="Rectangle 7"/>
            <p:cNvSpPr>
              <a:spLocks noChangeArrowheads="1"/>
            </p:cNvSpPr>
            <p:nvPr/>
          </p:nvSpPr>
          <p:spPr bwMode="auto">
            <a:xfrm>
              <a:off x="6603185" y="1445433"/>
              <a:ext cx="3440729" cy="41510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endPar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endParaRPr>
            </a:p>
          </p:txBody>
        </p:sp>
      </p:grpSp>
      <p:grpSp>
        <p:nvGrpSpPr>
          <p:cNvPr id="60" name="Group 8"/>
          <p:cNvGrpSpPr/>
          <p:nvPr/>
        </p:nvGrpSpPr>
        <p:grpSpPr bwMode="auto">
          <a:xfrm>
            <a:off x="1277634" y="3142036"/>
            <a:ext cx="1895904" cy="661240"/>
            <a:chOff x="802" y="1796"/>
            <a:chExt cx="1316" cy="672"/>
          </a:xfrm>
        </p:grpSpPr>
        <p:sp>
          <p:nvSpPr>
            <p:cNvPr id="61" name="Line 9"/>
            <p:cNvSpPr>
              <a:spLocks noChangeShapeType="1"/>
            </p:cNvSpPr>
            <p:nvPr/>
          </p:nvSpPr>
          <p:spPr bwMode="auto">
            <a:xfrm flipV="1">
              <a:off x="1273" y="1796"/>
              <a:ext cx="0" cy="363"/>
            </a:xfrm>
            <a:prstGeom prst="line">
              <a:avLst/>
            </a:prstGeom>
            <a:noFill/>
            <a:ln w="28575">
              <a:solidFill>
                <a:srgbClr val="0000FF"/>
              </a:solidFill>
              <a:round/>
              <a:tailEnd type="stealth" w="lg" len="lg"/>
            </a:ln>
            <a:effectLst/>
          </p:spPr>
          <p:txBody>
            <a:bodyPr/>
            <a:lstStyle/>
            <a:p>
              <a:endParaRPr lang="zh-CN" altLang="en-US" sz="1800">
                <a:latin typeface="楷体" panose="02010609060101010101" pitchFamily="49" charset="-122"/>
                <a:ea typeface="楷体" panose="02010609060101010101" pitchFamily="49" charset="-122"/>
              </a:endParaRPr>
            </a:p>
          </p:txBody>
        </p:sp>
        <p:sp>
          <p:nvSpPr>
            <p:cNvPr id="63" name="Text Box 10"/>
            <p:cNvSpPr txBox="1">
              <a:spLocks noChangeArrowheads="1"/>
            </p:cNvSpPr>
            <p:nvPr/>
          </p:nvSpPr>
          <p:spPr bwMode="auto">
            <a:xfrm>
              <a:off x="802" y="2141"/>
              <a:ext cx="1316" cy="327"/>
            </a:xfrm>
            <a:prstGeom prst="rect">
              <a:avLst/>
            </a:prstGeom>
            <a:noFill/>
            <a:ln w="9525">
              <a:noFill/>
              <a:miter lim="800000"/>
            </a:ln>
            <a:effectLst/>
          </p:spPr>
          <p:txBody>
            <a:bodyPr>
              <a:spAutoFit/>
            </a:bodyPr>
            <a:lstStyle/>
            <a:p>
              <a:pPr>
                <a:spcBef>
                  <a:spcPct val="50000"/>
                </a:spcBef>
              </a:pP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表示负</a:t>
              </a:r>
              <a:r>
                <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endParaRPr lang="en-US" altLang="zh-CN" sz="15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sp>
        <p:nvSpPr>
          <p:cNvPr id="64" name="Rectangle 28"/>
          <p:cNvSpPr>
            <a:spLocks noChangeArrowheads="1"/>
          </p:cNvSpPr>
          <p:nvPr/>
        </p:nvSpPr>
        <p:spPr bwMode="auto">
          <a:xfrm>
            <a:off x="759098" y="2324630"/>
            <a:ext cx="3119755"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latin typeface="+mn-lt"/>
                <a:ea typeface="+mn-ea"/>
                <a:sym typeface="Wingdings" panose="05000000000000000000" pitchFamily="2" charset="2"/>
              </a:rPr>
              <a:t>(+14)</a:t>
            </a:r>
            <a:r>
              <a:rPr lang="zh-CN" altLang="en-US" sz="1800" b="1" baseline="-25000" dirty="0">
                <a:effectLst>
                  <a:outerShdw blurRad="38100" dist="38100" dir="2700000" algn="tl">
                    <a:srgbClr val="FFFFFF"/>
                  </a:outerShdw>
                </a:effectLst>
                <a:latin typeface="+mn-lt"/>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latin typeface="+mn-lt"/>
                <a:ea typeface="+mn-ea"/>
                <a:sym typeface="Wingdings" panose="05000000000000000000" pitchFamily="2" charset="2"/>
              </a:rPr>
              <a:t> </a:t>
            </a:r>
            <a:r>
              <a:rPr lang="en-US" altLang="zh-CN" sz="1800" b="1" dirty="0">
                <a:effectLst>
                  <a:outerShdw blurRad="38100" dist="38100" dir="2700000" algn="tl">
                    <a:srgbClr val="FFFFFF"/>
                  </a:outerShdw>
                </a:effectLst>
                <a:latin typeface="+mn-lt"/>
                <a:ea typeface="+mn-ea"/>
                <a:sym typeface="Wingdings" panose="05000000000000000000" pitchFamily="2" charset="2"/>
              </a:rPr>
              <a:t>= </a:t>
            </a:r>
            <a:r>
              <a:rPr lang="en-US" altLang="zh-CN" sz="1800" b="1" dirty="0">
                <a:solidFill>
                  <a:srgbClr val="FF3300"/>
                </a:solidFill>
                <a:effectLst>
                  <a:outerShdw blurRad="38100" dist="38100" dir="2700000" algn="tl">
                    <a:srgbClr val="000000"/>
                  </a:outerShdw>
                </a:effectLst>
                <a:latin typeface="+mn-lt"/>
                <a:ea typeface="+mn-ea"/>
                <a:sym typeface="Wingdings" panose="05000000000000000000" pitchFamily="2" charset="2"/>
              </a:rPr>
              <a:t>0</a:t>
            </a:r>
            <a:r>
              <a:rPr lang="en-US" altLang="zh-CN" sz="1800" b="1" dirty="0">
                <a:effectLst>
                  <a:outerShdw blurRad="38100" dist="38100" dir="2700000" algn="tl">
                    <a:srgbClr val="FFFFFF"/>
                  </a:outerShdw>
                </a:effectLst>
                <a:latin typeface="+mn-lt"/>
                <a:ea typeface="+mn-ea"/>
                <a:sym typeface="Wingdings" panose="05000000000000000000" pitchFamily="2" charset="2"/>
              </a:rPr>
              <a:t>000 0000 0000 1110</a:t>
            </a:r>
            <a:r>
              <a:rPr lang="en-US" altLang="zh-CN" sz="1800" dirty="0">
                <a:latin typeface="+mn-lt"/>
                <a:ea typeface="+mn-ea"/>
              </a:rPr>
              <a:t> </a:t>
            </a:r>
            <a:endParaRPr lang="en-US" altLang="zh-CN" sz="1800" dirty="0">
              <a:latin typeface="+mn-lt"/>
              <a:ea typeface="+mn-ea"/>
            </a:endParaRPr>
          </a:p>
        </p:txBody>
      </p:sp>
      <p:sp>
        <p:nvSpPr>
          <p:cNvPr id="65" name="Rectangle 31"/>
          <p:cNvSpPr>
            <a:spLocks noChangeArrowheads="1"/>
          </p:cNvSpPr>
          <p:nvPr/>
        </p:nvSpPr>
        <p:spPr bwMode="auto">
          <a:xfrm>
            <a:off x="754508" y="2834934"/>
            <a:ext cx="2989580"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latin typeface="+mn-lt"/>
                <a:ea typeface="+mn-ea"/>
                <a:sym typeface="Wingdings" panose="05000000000000000000" pitchFamily="2" charset="2"/>
              </a:rPr>
              <a:t>(-14)</a:t>
            </a:r>
            <a:r>
              <a:rPr lang="zh-CN" altLang="en-US" sz="1800" b="1" baseline="-25000" dirty="0">
                <a:effectLst>
                  <a:outerShdw blurRad="38100" dist="38100" dir="2700000" algn="tl">
                    <a:srgbClr val="FFFFFF"/>
                  </a:outerShdw>
                </a:effectLst>
                <a:latin typeface="+mn-lt"/>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latin typeface="+mn-lt"/>
                <a:ea typeface="+mn-ea"/>
                <a:sym typeface="Wingdings" panose="05000000000000000000" pitchFamily="2" charset="2"/>
              </a:rPr>
              <a:t> </a:t>
            </a:r>
            <a:r>
              <a:rPr lang="en-US" altLang="zh-CN" sz="1800" b="1" dirty="0">
                <a:effectLst>
                  <a:outerShdw blurRad="38100" dist="38100" dir="2700000" algn="tl">
                    <a:srgbClr val="FFFFFF"/>
                  </a:outerShdw>
                </a:effectLst>
                <a:latin typeface="+mn-lt"/>
                <a:ea typeface="+mn-ea"/>
                <a:sym typeface="Wingdings" panose="05000000000000000000" pitchFamily="2" charset="2"/>
              </a:rPr>
              <a:t>= </a:t>
            </a:r>
            <a:r>
              <a:rPr lang="en-US" altLang="zh-CN" sz="1800" b="1" dirty="0">
                <a:solidFill>
                  <a:srgbClr val="FF3300"/>
                </a:solidFill>
                <a:effectLst>
                  <a:outerShdw blurRad="38100" dist="38100" dir="2700000" algn="tl">
                    <a:srgbClr val="000000"/>
                  </a:outerShdw>
                </a:effectLst>
                <a:latin typeface="+mn-lt"/>
                <a:ea typeface="+mn-ea"/>
                <a:sym typeface="Wingdings" panose="05000000000000000000" pitchFamily="2" charset="2"/>
              </a:rPr>
              <a:t>1</a:t>
            </a:r>
            <a:r>
              <a:rPr lang="en-US" altLang="zh-CN" sz="1800" b="1" dirty="0">
                <a:solidFill>
                  <a:schemeClr val="accent2"/>
                </a:solidFill>
                <a:effectLst>
                  <a:outerShdw blurRad="38100" dist="38100" dir="2700000" algn="tl">
                    <a:srgbClr val="000000"/>
                  </a:outerShdw>
                </a:effectLst>
                <a:latin typeface="+mn-lt"/>
                <a:ea typeface="+mn-ea"/>
                <a:sym typeface="Wingdings" panose="05000000000000000000" pitchFamily="2" charset="2"/>
              </a:rPr>
              <a:t>111 1111 1111 0010</a:t>
            </a:r>
            <a:r>
              <a:rPr lang="en-US" altLang="zh-CN" sz="1800" dirty="0">
                <a:latin typeface="+mn-lt"/>
                <a:ea typeface="+mn-ea"/>
              </a:rPr>
              <a:t> </a:t>
            </a:r>
            <a:endParaRPr lang="en-US" altLang="zh-CN" sz="1800" dirty="0">
              <a:latin typeface="+mn-lt"/>
              <a:ea typeface="+mn-ea"/>
            </a:endParaRPr>
          </a:p>
        </p:txBody>
      </p:sp>
      <p:grpSp>
        <p:nvGrpSpPr>
          <p:cNvPr id="66" name="Group 34"/>
          <p:cNvGrpSpPr/>
          <p:nvPr/>
        </p:nvGrpSpPr>
        <p:grpSpPr bwMode="auto">
          <a:xfrm>
            <a:off x="2541464" y="2537771"/>
            <a:ext cx="1810941" cy="373917"/>
            <a:chOff x="2336" y="1553"/>
            <a:chExt cx="1521" cy="380"/>
          </a:xfrm>
        </p:grpSpPr>
        <p:sp>
          <p:nvSpPr>
            <p:cNvPr id="67" name="Line 32"/>
            <p:cNvSpPr>
              <a:spLocks noChangeShapeType="1"/>
            </p:cNvSpPr>
            <p:nvPr/>
          </p:nvSpPr>
          <p:spPr bwMode="auto">
            <a:xfrm>
              <a:off x="2336" y="1661"/>
              <a:ext cx="0" cy="272"/>
            </a:xfrm>
            <a:prstGeom prst="line">
              <a:avLst/>
            </a:prstGeom>
            <a:noFill/>
            <a:ln w="28575">
              <a:solidFill>
                <a:schemeClr val="tx1"/>
              </a:solidFill>
              <a:round/>
              <a:tailEnd type="stealth" w="lg" len="lg"/>
            </a:ln>
            <a:effectLst/>
          </p:spPr>
          <p:txBody>
            <a:bodyPr/>
            <a:lstStyle/>
            <a:p>
              <a:endParaRPr lang="zh-CN" altLang="en-US" sz="1800">
                <a:latin typeface="楷体" panose="02010609060101010101" pitchFamily="49" charset="-122"/>
                <a:ea typeface="楷体" panose="02010609060101010101" pitchFamily="49" charset="-122"/>
              </a:endParaRPr>
            </a:p>
          </p:txBody>
        </p:sp>
        <p:sp>
          <p:nvSpPr>
            <p:cNvPr id="68" name="Rectangle 33"/>
            <p:cNvSpPr>
              <a:spLocks noChangeArrowheads="1"/>
            </p:cNvSpPr>
            <p:nvPr/>
          </p:nvSpPr>
          <p:spPr bwMode="auto">
            <a:xfrm>
              <a:off x="2374" y="1553"/>
              <a:ext cx="1483" cy="374"/>
            </a:xfrm>
            <a:prstGeom prst="rect">
              <a:avLst/>
            </a:prstGeom>
            <a:noFill/>
            <a:ln w="9525">
              <a:noFill/>
              <a:miter lim="800000"/>
            </a:ln>
            <a:effectLst/>
          </p:spPr>
          <p:txBody>
            <a:bodyPr wrap="none">
              <a:spAutoFit/>
            </a:bodyPr>
            <a:lstStyle/>
            <a:p>
              <a:r>
                <a:rPr kumimoji="0" lang="zh-CN" altLang="en-US" sz="1350" b="1" dirty="0">
                  <a:effectLst>
                    <a:outerShdw blurRad="38100" dist="38100" dir="2700000" algn="tl">
                      <a:srgbClr val="FFFFFF"/>
                    </a:outerShdw>
                  </a:effectLst>
                  <a:latin typeface="楷体" panose="02010609060101010101" pitchFamily="49" charset="-122"/>
                  <a:ea typeface="楷体" panose="02010609060101010101" pitchFamily="49" charset="-122"/>
                </a:rPr>
                <a:t>按位求反，末位加</a:t>
              </a:r>
              <a:r>
                <a:rPr kumimoji="0" lang="en-US" altLang="zh-CN" sz="1350" b="1" dirty="0">
                  <a:effectLst>
                    <a:outerShdw blurRad="38100" dist="38100" dir="2700000" algn="tl">
                      <a:srgbClr val="FFFFFF"/>
                    </a:outerShdw>
                  </a:effectLst>
                  <a:latin typeface="楷体" panose="02010609060101010101" pitchFamily="49" charset="-122"/>
                  <a:ea typeface="楷体" panose="02010609060101010101" pitchFamily="49" charset="-122"/>
                </a:rPr>
                <a:t>1</a:t>
              </a:r>
              <a:r>
                <a:rPr kumimoji="0" lang="en-US" altLang="zh-CN" sz="1800" dirty="0">
                  <a:latin typeface="楷体" panose="02010609060101010101" pitchFamily="49" charset="-122"/>
                  <a:ea typeface="楷体" panose="02010609060101010101" pitchFamily="49" charset="-122"/>
                </a:rPr>
                <a:t> </a:t>
              </a:r>
              <a:endParaRPr lang="en-US" altLang="zh-CN" sz="1800" dirty="0">
                <a:latin typeface="楷体" panose="02010609060101010101" pitchFamily="49" charset="-122"/>
                <a:ea typeface="楷体" panose="02010609060101010101" pitchFamily="49" charset="-122"/>
              </a:endParaRPr>
            </a:p>
          </p:txBody>
        </p:sp>
      </p:grpSp>
      <p:sp>
        <p:nvSpPr>
          <p:cNvPr id="70" name="Oval 29"/>
          <p:cNvSpPr>
            <a:spLocks noChangeArrowheads="1"/>
          </p:cNvSpPr>
          <p:nvPr/>
        </p:nvSpPr>
        <p:spPr bwMode="auto">
          <a:xfrm>
            <a:off x="1601671" y="2804473"/>
            <a:ext cx="2117351" cy="416719"/>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graphicFrame>
        <p:nvGraphicFramePr>
          <p:cNvPr id="71" name="Group 35"/>
          <p:cNvGraphicFramePr>
            <a:graphicFrameLocks noGrp="1"/>
          </p:cNvGraphicFramePr>
          <p:nvPr/>
        </p:nvGraphicFramePr>
        <p:xfrm>
          <a:off x="1852022" y="4468470"/>
          <a:ext cx="1457325" cy="828675"/>
        </p:xfrm>
        <a:graphic>
          <a:graphicData uri="http://schemas.openxmlformats.org/drawingml/2006/table">
            <a:tbl>
              <a:tblPr/>
              <a:tblGrid>
                <a:gridCol w="1457325"/>
              </a:tblGrid>
              <a:tr h="39751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mn-lt"/>
                          <a:ea typeface="+mn-ea"/>
                        </a:rPr>
                        <a:t>11110010</a:t>
                      </a:r>
                      <a:endPar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mn-lt"/>
                        <a:ea typeface="+mn-ea"/>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43116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mn-lt"/>
                          <a:ea typeface="+mn-ea"/>
                        </a:rPr>
                        <a:t>1</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mn-lt"/>
                          <a:ea typeface="+mn-ea"/>
                        </a:rPr>
                        <a:t>1111111</a:t>
                      </a:r>
                      <a:endPar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mn-lt"/>
                        <a:ea typeface="+mn-ea"/>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72" name="Group 19"/>
          <p:cNvGrpSpPr/>
          <p:nvPr/>
        </p:nvGrpSpPr>
        <p:grpSpPr bwMode="auto">
          <a:xfrm>
            <a:off x="1094784" y="4445847"/>
            <a:ext cx="767954" cy="771525"/>
            <a:chOff x="1654" y="2714"/>
            <a:chExt cx="645" cy="648"/>
          </a:xfrm>
        </p:grpSpPr>
        <p:sp>
          <p:nvSpPr>
            <p:cNvPr id="73" name="Text Box 20"/>
            <p:cNvSpPr txBox="1">
              <a:spLocks noChangeArrowheads="1"/>
            </p:cNvSpPr>
            <p:nvPr/>
          </p:nvSpPr>
          <p:spPr bwMode="auto">
            <a:xfrm>
              <a:off x="1654" y="2714"/>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低字节</a:t>
              </a:r>
              <a:endParaRPr lang="zh-CN" altLang="en-US" sz="1350" b="1" dirty="0">
                <a:latin typeface="楷体" panose="02010609060101010101" pitchFamily="49" charset="-122"/>
                <a:ea typeface="楷体" panose="02010609060101010101" pitchFamily="49" charset="-122"/>
              </a:endParaRPr>
            </a:p>
          </p:txBody>
        </p:sp>
        <p:sp>
          <p:nvSpPr>
            <p:cNvPr id="74" name="Text Box 21"/>
            <p:cNvSpPr txBox="1">
              <a:spLocks noChangeArrowheads="1"/>
            </p:cNvSpPr>
            <p:nvPr/>
          </p:nvSpPr>
          <p:spPr bwMode="auto">
            <a:xfrm>
              <a:off x="1664" y="3111"/>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高字节</a:t>
              </a:r>
              <a:endParaRPr lang="zh-CN" altLang="en-US" sz="1350" b="1">
                <a:latin typeface="楷体" panose="02010609060101010101" pitchFamily="49" charset="-122"/>
                <a:ea typeface="楷体" panose="02010609060101010101" pitchFamily="49" charset="-122"/>
              </a:endParaRPr>
            </a:p>
          </p:txBody>
        </p:sp>
      </p:grpSp>
      <p:grpSp>
        <p:nvGrpSpPr>
          <p:cNvPr id="75" name="Group 22"/>
          <p:cNvGrpSpPr/>
          <p:nvPr/>
        </p:nvGrpSpPr>
        <p:grpSpPr bwMode="auto">
          <a:xfrm>
            <a:off x="3418885" y="4477997"/>
            <a:ext cx="765572" cy="739379"/>
            <a:chOff x="3606" y="2741"/>
            <a:chExt cx="643" cy="621"/>
          </a:xfrm>
        </p:grpSpPr>
        <p:sp>
          <p:nvSpPr>
            <p:cNvPr id="76" name="Text Box 23"/>
            <p:cNvSpPr txBox="1">
              <a:spLocks noChangeArrowheads="1"/>
            </p:cNvSpPr>
            <p:nvPr/>
          </p:nvSpPr>
          <p:spPr bwMode="auto">
            <a:xfrm>
              <a:off x="3614" y="2741"/>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低地址</a:t>
              </a:r>
              <a:endParaRPr lang="zh-CN" altLang="en-US" sz="1350" b="1" dirty="0">
                <a:latin typeface="楷体" panose="02010609060101010101" pitchFamily="49" charset="-122"/>
                <a:ea typeface="楷体" panose="02010609060101010101" pitchFamily="49" charset="-122"/>
              </a:endParaRPr>
            </a:p>
          </p:txBody>
        </p:sp>
        <p:sp>
          <p:nvSpPr>
            <p:cNvPr id="77" name="Text Box 24"/>
            <p:cNvSpPr txBox="1">
              <a:spLocks noChangeArrowheads="1"/>
            </p:cNvSpPr>
            <p:nvPr/>
          </p:nvSpPr>
          <p:spPr bwMode="auto">
            <a:xfrm>
              <a:off x="3606" y="3111"/>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高地址</a:t>
              </a:r>
              <a:endParaRPr lang="zh-CN" altLang="en-US" sz="1350" b="1">
                <a:latin typeface="楷体" panose="02010609060101010101" pitchFamily="49" charset="-122"/>
                <a:ea typeface="楷体" panose="02010609060101010101" pitchFamily="49" charset="-122"/>
              </a:endParaRPr>
            </a:p>
          </p:txBody>
        </p:sp>
      </p:grpSp>
      <p:sp>
        <p:nvSpPr>
          <p:cNvPr id="78" name="Line 25"/>
          <p:cNvSpPr>
            <a:spLocks noChangeShapeType="1"/>
          </p:cNvSpPr>
          <p:nvPr/>
        </p:nvSpPr>
        <p:spPr bwMode="auto">
          <a:xfrm>
            <a:off x="3440315" y="4423226"/>
            <a:ext cx="0" cy="917972"/>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79" name="AutoShape 26"/>
          <p:cNvSpPr>
            <a:spLocks noChangeArrowheads="1"/>
          </p:cNvSpPr>
          <p:nvPr/>
        </p:nvSpPr>
        <p:spPr bwMode="auto">
          <a:xfrm>
            <a:off x="1136802" y="3949208"/>
            <a:ext cx="756048" cy="346249"/>
          </a:xfrm>
          <a:prstGeom prst="wedgeRoundRectCallout">
            <a:avLst>
              <a:gd name="adj1" fmla="val 79150"/>
              <a:gd name="adj2" fmla="val 256719"/>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a:solidFill>
                  <a:srgbClr val="FF0000"/>
                </a:solidFill>
                <a:latin typeface="楷体" panose="02010609060101010101" pitchFamily="49" charset="-122"/>
                <a:ea typeface="楷体" panose="02010609060101010101" pitchFamily="49" charset="-122"/>
              </a:rPr>
              <a:t>符号位</a:t>
            </a:r>
            <a:endParaRPr lang="zh-CN" altLang="en-US" sz="1500" b="1">
              <a:solidFill>
                <a:srgbClr val="FF0000"/>
              </a:solidFill>
              <a:latin typeface="楷体" panose="02010609060101010101" pitchFamily="49" charset="-122"/>
              <a:ea typeface="楷体" panose="02010609060101010101" pitchFamily="49" charset="-122"/>
            </a:endParaRPr>
          </a:p>
        </p:txBody>
      </p:sp>
      <p:sp>
        <p:nvSpPr>
          <p:cNvPr id="80" name="Rectangle 27"/>
          <p:cNvSpPr>
            <a:spLocks noChangeArrowheads="1"/>
          </p:cNvSpPr>
          <p:nvPr/>
        </p:nvSpPr>
        <p:spPr bwMode="auto">
          <a:xfrm>
            <a:off x="772126" y="5428591"/>
            <a:ext cx="3440430"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-14</a:t>
            </a:r>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两个字节的内存实际存放形式</a:t>
            </a:r>
            <a:r>
              <a:rPr lang="zh-CN" altLang="en-US" sz="1350" dirty="0">
                <a:latin typeface="楷体" panose="02010609060101010101" pitchFamily="49" charset="-122"/>
                <a:ea typeface="楷体" panose="02010609060101010101" pitchFamily="49" charset="-122"/>
              </a:rPr>
              <a:t> </a:t>
            </a:r>
            <a:endParaRPr lang="zh-CN" altLang="en-US" sz="1350" dirty="0">
              <a:latin typeface="楷体" panose="02010609060101010101" pitchFamily="49" charset="-122"/>
              <a:ea typeface="楷体" panose="02010609060101010101" pitchFamily="49" charset="-122"/>
            </a:endParaRPr>
          </a:p>
        </p:txBody>
      </p:sp>
      <p:sp>
        <p:nvSpPr>
          <p:cNvPr id="758873" name="AutoShape 89"/>
          <p:cNvSpPr>
            <a:spLocks noChangeArrowheads="1"/>
          </p:cNvSpPr>
          <p:nvPr/>
        </p:nvSpPr>
        <p:spPr bwMode="auto">
          <a:xfrm>
            <a:off x="3113838" y="3207245"/>
            <a:ext cx="790658" cy="1311455"/>
          </a:xfrm>
          <a:prstGeom prst="curvedLeftArrow">
            <a:avLst>
              <a:gd name="adj1" fmla="val 18221"/>
              <a:gd name="adj2" fmla="val 54988"/>
              <a:gd name="adj3" fmla="val 39257"/>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
        <p:nvSpPr>
          <p:cNvPr id="81" name="Rectangle 19"/>
          <p:cNvSpPr>
            <a:spLocks noChangeArrowheads="1"/>
          </p:cNvSpPr>
          <p:nvPr/>
        </p:nvSpPr>
        <p:spPr bwMode="auto">
          <a:xfrm>
            <a:off x="4916109" y="1609242"/>
            <a:ext cx="3129280"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(+14)</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补</a:t>
            </a:r>
            <a:r>
              <a:rPr lang="zh-CN" altLang="en-US"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 </a:t>
            </a:r>
            <a:r>
              <a:rPr lang="en-US" altLang="zh-CN"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 </a:t>
            </a:r>
            <a:r>
              <a:rPr lang="en-US" altLang="zh-CN" sz="1800" b="1" dirty="0">
                <a:solidFill>
                  <a:srgbClr val="FF3300"/>
                </a:solidFill>
                <a:effectLst>
                  <a:outerShdw blurRad="38100" dist="38100" dir="2700000" algn="tl">
                    <a:srgbClr val="000000"/>
                  </a:outerShdw>
                </a:effectLst>
                <a:latin typeface="+mn-lt"/>
                <a:ea typeface="+mn-ea"/>
                <a:cs typeface="Arial" panose="020B0604020202020204" pitchFamily="34" charset="0"/>
                <a:sym typeface="Wingdings" panose="05000000000000000000" pitchFamily="2" charset="2"/>
              </a:rPr>
              <a:t>0</a:t>
            </a:r>
            <a:r>
              <a:rPr lang="en-US" altLang="zh-CN"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000 0000 0000 0000</a:t>
            </a:r>
            <a:endParaRPr lang="en-US" altLang="zh-CN"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endParaRPr>
          </a:p>
          <a:p>
            <a:r>
              <a:rPr lang="en-US" altLang="zh-CN" sz="1800" b="1" dirty="0">
                <a:effectLst>
                  <a:outerShdw blurRad="38100" dist="38100" dir="2700000" algn="tl">
                    <a:srgbClr val="FFFFFF"/>
                  </a:outerShdw>
                </a:effectLst>
                <a:latin typeface="+mn-lt"/>
                <a:ea typeface="+mn-ea"/>
                <a:cs typeface="Arial" panose="020B0604020202020204" pitchFamily="34" charset="0"/>
                <a:sym typeface="Wingdings" panose="05000000000000000000" pitchFamily="2" charset="2"/>
              </a:rPr>
              <a:t>                0000 0000 0000 1110</a:t>
            </a:r>
            <a:r>
              <a:rPr lang="en-US" altLang="zh-CN" sz="1800" dirty="0">
                <a:latin typeface="+mn-lt"/>
                <a:ea typeface="+mn-ea"/>
                <a:cs typeface="Arial" panose="020B0604020202020204" pitchFamily="34" charset="0"/>
              </a:rPr>
              <a:t> </a:t>
            </a:r>
            <a:endParaRPr lang="en-US" altLang="zh-CN" sz="1800" dirty="0">
              <a:latin typeface="+mn-lt"/>
              <a:ea typeface="+mn-ea"/>
              <a:cs typeface="Arial" panose="020B0604020202020204" pitchFamily="34" charset="0"/>
            </a:endParaRPr>
          </a:p>
        </p:txBody>
      </p:sp>
      <p:sp>
        <p:nvSpPr>
          <p:cNvPr id="82" name="Rectangle 36"/>
          <p:cNvSpPr>
            <a:spLocks noChangeArrowheads="1"/>
          </p:cNvSpPr>
          <p:nvPr/>
        </p:nvSpPr>
        <p:spPr bwMode="auto">
          <a:xfrm>
            <a:off x="4916110" y="2498162"/>
            <a:ext cx="3097530"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(-14)</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1</a:t>
            </a:r>
            <a:r>
              <a:rPr lang="en-US" altLang="zh-CN" sz="1800" b="1" dirty="0">
                <a:solidFill>
                  <a:schemeClr val="accent2"/>
                </a:solidFill>
                <a:effectLst>
                  <a:outerShdw blurRad="38100" dist="38100" dir="2700000" algn="tl">
                    <a:srgbClr val="000000"/>
                  </a:outerShdw>
                </a:effectLst>
                <a:sym typeface="Wingdings" panose="05000000000000000000" pitchFamily="2" charset="2"/>
              </a:rPr>
              <a:t>111 1111 1111 1111 </a:t>
            </a:r>
            <a:endParaRPr lang="en-US" altLang="zh-CN" sz="1800" b="1" dirty="0">
              <a:solidFill>
                <a:schemeClr val="accent2"/>
              </a:solidFill>
              <a:effectLst>
                <a:outerShdw blurRad="38100" dist="38100" dir="2700000" algn="tl">
                  <a:srgbClr val="000000"/>
                </a:outerShdw>
              </a:effectLst>
              <a:sym typeface="Wingdings" panose="05000000000000000000" pitchFamily="2" charset="2"/>
            </a:endParaRPr>
          </a:p>
          <a:p>
            <a:r>
              <a:rPr lang="en-US" altLang="zh-CN" sz="1800" b="1" dirty="0">
                <a:solidFill>
                  <a:schemeClr val="accent2"/>
                </a:solidFill>
                <a:effectLst>
                  <a:outerShdw blurRad="38100" dist="38100" dir="2700000" algn="tl">
                    <a:srgbClr val="000000"/>
                  </a:outerShdw>
                </a:effectLst>
                <a:sym typeface="Wingdings" panose="05000000000000000000" pitchFamily="2" charset="2"/>
              </a:rPr>
              <a:t>                 1111 1111 1111 0010</a:t>
            </a:r>
            <a:r>
              <a:rPr lang="en-US" altLang="zh-CN" sz="1800" dirty="0"/>
              <a:t> </a:t>
            </a:r>
            <a:endParaRPr lang="en-US" altLang="zh-CN" sz="1800" dirty="0"/>
          </a:p>
        </p:txBody>
      </p:sp>
      <p:grpSp>
        <p:nvGrpSpPr>
          <p:cNvPr id="83" name="Group 37"/>
          <p:cNvGrpSpPr/>
          <p:nvPr/>
        </p:nvGrpSpPr>
        <p:grpSpPr bwMode="auto">
          <a:xfrm>
            <a:off x="6697771" y="2143060"/>
            <a:ext cx="1777603" cy="394097"/>
            <a:chOff x="2336" y="1602"/>
            <a:chExt cx="1493" cy="331"/>
          </a:xfrm>
        </p:grpSpPr>
        <p:sp>
          <p:nvSpPr>
            <p:cNvPr id="84" name="Line 38"/>
            <p:cNvSpPr>
              <a:spLocks noChangeShapeType="1"/>
            </p:cNvSpPr>
            <p:nvPr/>
          </p:nvSpPr>
          <p:spPr bwMode="auto">
            <a:xfrm>
              <a:off x="2336" y="1661"/>
              <a:ext cx="0" cy="272"/>
            </a:xfrm>
            <a:prstGeom prst="line">
              <a:avLst/>
            </a:prstGeom>
            <a:noFill/>
            <a:ln w="28575">
              <a:solidFill>
                <a:schemeClr val="tx1"/>
              </a:solidFill>
              <a:round/>
              <a:tailEnd type="stealth" w="lg" len="lg"/>
            </a:ln>
            <a:effectLst/>
          </p:spPr>
          <p:txBody>
            <a:bodyPr/>
            <a:lstStyle/>
            <a:p>
              <a:endParaRPr lang="zh-CN" altLang="en-US" sz="1800"/>
            </a:p>
          </p:txBody>
        </p:sp>
        <p:sp>
          <p:nvSpPr>
            <p:cNvPr id="85" name="Rectangle 39"/>
            <p:cNvSpPr>
              <a:spLocks noChangeArrowheads="1"/>
            </p:cNvSpPr>
            <p:nvPr/>
          </p:nvSpPr>
          <p:spPr bwMode="auto">
            <a:xfrm>
              <a:off x="2346" y="1602"/>
              <a:ext cx="1483" cy="309"/>
            </a:xfrm>
            <a:prstGeom prst="rect">
              <a:avLst/>
            </a:prstGeom>
            <a:noFill/>
            <a:ln w="9525">
              <a:noFill/>
              <a:miter lim="800000"/>
            </a:ln>
            <a:effectLst/>
          </p:spPr>
          <p:txBody>
            <a:bodyPr wrap="none">
              <a:spAutoFit/>
            </a:bodyPr>
            <a:lstStyle/>
            <a:p>
              <a:r>
                <a:rPr kumimoji="0" lang="zh-CN" altLang="en-US" sz="1350" b="1" dirty="0">
                  <a:effectLst>
                    <a:outerShdw blurRad="38100" dist="38100" dir="2700000" algn="tl">
                      <a:srgbClr val="FFFFFF"/>
                    </a:outerShdw>
                  </a:effectLst>
                  <a:latin typeface="楷体" panose="02010609060101010101" pitchFamily="49" charset="-122"/>
                  <a:ea typeface="楷体" panose="02010609060101010101" pitchFamily="49" charset="-122"/>
                </a:rPr>
                <a:t>按位求反，末位加</a:t>
              </a:r>
              <a:r>
                <a:rPr kumimoji="0" lang="en-US" altLang="zh-CN" sz="1350" b="1" dirty="0">
                  <a:effectLst>
                    <a:outerShdw blurRad="38100" dist="38100" dir="2700000" algn="tl">
                      <a:srgbClr val="FFFFFF"/>
                    </a:outerShdw>
                  </a:effectLst>
                  <a:latin typeface="楷体" panose="02010609060101010101" pitchFamily="49" charset="-122"/>
                  <a:ea typeface="楷体" panose="02010609060101010101" pitchFamily="49" charset="-122"/>
                </a:rPr>
                <a:t>1</a:t>
              </a:r>
              <a:r>
                <a:rPr kumimoji="0" lang="en-US" altLang="zh-CN" sz="1800" dirty="0">
                  <a:latin typeface="楷体" panose="02010609060101010101" pitchFamily="49" charset="-122"/>
                  <a:ea typeface="楷体" panose="02010609060101010101" pitchFamily="49" charset="-122"/>
                </a:rPr>
                <a:t> </a:t>
              </a:r>
              <a:endParaRPr lang="en-US" altLang="zh-CN" sz="1800" dirty="0">
                <a:latin typeface="楷体" panose="02010609060101010101" pitchFamily="49" charset="-122"/>
                <a:ea typeface="楷体" panose="02010609060101010101" pitchFamily="49" charset="-122"/>
              </a:endParaRPr>
            </a:p>
          </p:txBody>
        </p:sp>
      </p:grpSp>
      <p:grpSp>
        <p:nvGrpSpPr>
          <p:cNvPr id="86" name="Group 40"/>
          <p:cNvGrpSpPr/>
          <p:nvPr/>
        </p:nvGrpSpPr>
        <p:grpSpPr bwMode="auto">
          <a:xfrm>
            <a:off x="5180241" y="2743461"/>
            <a:ext cx="1566863" cy="690563"/>
            <a:chOff x="3470" y="517"/>
            <a:chExt cx="1316" cy="580"/>
          </a:xfrm>
        </p:grpSpPr>
        <p:sp>
          <p:nvSpPr>
            <p:cNvPr id="87" name="Line 9"/>
            <p:cNvSpPr>
              <a:spLocks noChangeShapeType="1"/>
            </p:cNvSpPr>
            <p:nvPr/>
          </p:nvSpPr>
          <p:spPr bwMode="auto">
            <a:xfrm flipV="1">
              <a:off x="3941" y="517"/>
              <a:ext cx="167" cy="363"/>
            </a:xfrm>
            <a:prstGeom prst="line">
              <a:avLst/>
            </a:prstGeom>
            <a:noFill/>
            <a:ln w="28575">
              <a:solidFill>
                <a:srgbClr val="0000FF"/>
              </a:solidFill>
              <a:round/>
              <a:tailEnd type="stealth" w="lg" len="lg"/>
            </a:ln>
            <a:effectLst/>
          </p:spPr>
          <p:txBody>
            <a:bodyPr/>
            <a:lstStyle/>
            <a:p>
              <a:endParaRPr lang="zh-CN" altLang="en-US" sz="1800">
                <a:latin typeface="楷体" panose="02010609060101010101" pitchFamily="49" charset="-122"/>
                <a:ea typeface="楷体" panose="02010609060101010101" pitchFamily="49" charset="-122"/>
              </a:endParaRPr>
            </a:p>
          </p:txBody>
        </p:sp>
        <p:sp>
          <p:nvSpPr>
            <p:cNvPr id="88" name="Text Box 10"/>
            <p:cNvSpPr txBox="1">
              <a:spLocks noChangeArrowheads="1"/>
            </p:cNvSpPr>
            <p:nvPr/>
          </p:nvSpPr>
          <p:spPr bwMode="auto">
            <a:xfrm>
              <a:off x="3470" y="827"/>
              <a:ext cx="1316" cy="270"/>
            </a:xfrm>
            <a:prstGeom prst="rect">
              <a:avLst/>
            </a:prstGeom>
            <a:noFill/>
            <a:ln w="9525">
              <a:noFill/>
              <a:miter lim="800000"/>
            </a:ln>
            <a:effectLst/>
          </p:spPr>
          <p:txBody>
            <a:bodyPr>
              <a:spAutoFit/>
            </a:bodyPr>
            <a:lstStyle/>
            <a:p>
              <a:pPr>
                <a:spcBef>
                  <a:spcPct val="50000"/>
                </a:spcBef>
              </a:pPr>
              <a:r>
                <a:rPr lang="zh-CN" altLang="en-US" sz="15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15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15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表示负</a:t>
              </a:r>
              <a:r>
                <a:rPr lang="en-US" altLang="zh-CN" sz="15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endParaRPr lang="en-US" altLang="zh-CN" sz="15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sp>
        <p:nvSpPr>
          <p:cNvPr id="89" name="Oval 20"/>
          <p:cNvSpPr>
            <a:spLocks noChangeArrowheads="1"/>
          </p:cNvSpPr>
          <p:nvPr/>
        </p:nvSpPr>
        <p:spPr bwMode="auto">
          <a:xfrm>
            <a:off x="5769526" y="2463944"/>
            <a:ext cx="2260415" cy="711842"/>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grpSp>
        <p:nvGrpSpPr>
          <p:cNvPr id="90" name="Group 11"/>
          <p:cNvGrpSpPr/>
          <p:nvPr/>
        </p:nvGrpSpPr>
        <p:grpSpPr bwMode="auto">
          <a:xfrm>
            <a:off x="5402557" y="3845382"/>
            <a:ext cx="767953" cy="1478756"/>
            <a:chOff x="1654" y="2552"/>
            <a:chExt cx="645" cy="1242"/>
          </a:xfrm>
        </p:grpSpPr>
        <p:sp>
          <p:nvSpPr>
            <p:cNvPr id="91" name="Text Box 12"/>
            <p:cNvSpPr txBox="1">
              <a:spLocks noChangeArrowheads="1"/>
            </p:cNvSpPr>
            <p:nvPr/>
          </p:nvSpPr>
          <p:spPr bwMode="auto">
            <a:xfrm>
              <a:off x="1654" y="2552"/>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低字节</a:t>
              </a:r>
              <a:endParaRPr lang="zh-CN" altLang="en-US" sz="1350" b="1" dirty="0">
                <a:latin typeface="楷体" panose="02010609060101010101" pitchFamily="49" charset="-122"/>
                <a:ea typeface="楷体" panose="02010609060101010101" pitchFamily="49" charset="-122"/>
              </a:endParaRPr>
            </a:p>
          </p:txBody>
        </p:sp>
        <p:sp>
          <p:nvSpPr>
            <p:cNvPr id="92" name="Text Box 13"/>
            <p:cNvSpPr txBox="1">
              <a:spLocks noChangeArrowheads="1"/>
            </p:cNvSpPr>
            <p:nvPr/>
          </p:nvSpPr>
          <p:spPr bwMode="auto">
            <a:xfrm>
              <a:off x="1664" y="3543"/>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高字节</a:t>
              </a:r>
              <a:endParaRPr lang="zh-CN" altLang="en-US" sz="1350" b="1">
                <a:latin typeface="楷体" panose="02010609060101010101" pitchFamily="49" charset="-122"/>
                <a:ea typeface="楷体" panose="02010609060101010101" pitchFamily="49" charset="-122"/>
              </a:endParaRPr>
            </a:p>
          </p:txBody>
        </p:sp>
      </p:grpSp>
      <p:grpSp>
        <p:nvGrpSpPr>
          <p:cNvPr id="93" name="Group 14"/>
          <p:cNvGrpSpPr/>
          <p:nvPr/>
        </p:nvGrpSpPr>
        <p:grpSpPr bwMode="auto">
          <a:xfrm>
            <a:off x="7726657" y="3834668"/>
            <a:ext cx="765572" cy="1468041"/>
            <a:chOff x="3606" y="2543"/>
            <a:chExt cx="643" cy="1233"/>
          </a:xfrm>
        </p:grpSpPr>
        <p:sp>
          <p:nvSpPr>
            <p:cNvPr id="94" name="Text Box 15"/>
            <p:cNvSpPr txBox="1">
              <a:spLocks noChangeArrowheads="1"/>
            </p:cNvSpPr>
            <p:nvPr/>
          </p:nvSpPr>
          <p:spPr bwMode="auto">
            <a:xfrm>
              <a:off x="3614" y="2543"/>
              <a:ext cx="635" cy="251"/>
            </a:xfrm>
            <a:prstGeom prst="rect">
              <a:avLst/>
            </a:prstGeom>
            <a:noFill/>
            <a:ln w="9525">
              <a:noFill/>
              <a:miter lim="800000"/>
            </a:ln>
            <a:effectLst/>
          </p:spPr>
          <p:txBody>
            <a:bodyPr>
              <a:spAutoFit/>
            </a:bodyPr>
            <a:lstStyle/>
            <a:p>
              <a:pPr>
                <a:spcBef>
                  <a:spcPct val="50000"/>
                </a:spcBef>
              </a:pPr>
              <a:r>
                <a:rPr lang="zh-CN" altLang="en-US" sz="1350" b="1" dirty="0">
                  <a:latin typeface="楷体" panose="02010609060101010101" pitchFamily="49" charset="-122"/>
                  <a:ea typeface="楷体" panose="02010609060101010101" pitchFamily="49" charset="-122"/>
                </a:rPr>
                <a:t>低地址</a:t>
              </a:r>
              <a:endParaRPr lang="zh-CN" altLang="en-US" sz="1350" b="1" dirty="0">
                <a:latin typeface="楷体" panose="02010609060101010101" pitchFamily="49" charset="-122"/>
                <a:ea typeface="楷体" panose="02010609060101010101" pitchFamily="49" charset="-122"/>
              </a:endParaRPr>
            </a:p>
          </p:txBody>
        </p:sp>
        <p:sp>
          <p:nvSpPr>
            <p:cNvPr id="95" name="Text Box 16"/>
            <p:cNvSpPr txBox="1">
              <a:spLocks noChangeArrowheads="1"/>
            </p:cNvSpPr>
            <p:nvPr/>
          </p:nvSpPr>
          <p:spPr bwMode="auto">
            <a:xfrm>
              <a:off x="3606" y="3525"/>
              <a:ext cx="635" cy="251"/>
            </a:xfrm>
            <a:prstGeom prst="rect">
              <a:avLst/>
            </a:prstGeom>
            <a:noFill/>
            <a:ln w="9525">
              <a:noFill/>
              <a:miter lim="800000"/>
            </a:ln>
            <a:effectLst/>
          </p:spPr>
          <p:txBody>
            <a:bodyPr>
              <a:spAutoFit/>
            </a:bodyPr>
            <a:lstStyle/>
            <a:p>
              <a:pPr>
                <a:spcBef>
                  <a:spcPct val="50000"/>
                </a:spcBef>
              </a:pPr>
              <a:r>
                <a:rPr lang="zh-CN" altLang="en-US" sz="1350" b="1">
                  <a:latin typeface="楷体" panose="02010609060101010101" pitchFamily="49" charset="-122"/>
                  <a:ea typeface="楷体" panose="02010609060101010101" pitchFamily="49" charset="-122"/>
                </a:rPr>
                <a:t>高地址</a:t>
              </a:r>
              <a:endParaRPr lang="zh-CN" altLang="en-US" sz="1350" b="1">
                <a:latin typeface="楷体" panose="02010609060101010101" pitchFamily="49" charset="-122"/>
                <a:ea typeface="楷体" panose="02010609060101010101" pitchFamily="49" charset="-122"/>
              </a:endParaRPr>
            </a:p>
          </p:txBody>
        </p:sp>
      </p:grpSp>
      <p:sp>
        <p:nvSpPr>
          <p:cNvPr id="96" name="Line 17"/>
          <p:cNvSpPr>
            <a:spLocks noChangeShapeType="1"/>
          </p:cNvSpPr>
          <p:nvPr/>
        </p:nvSpPr>
        <p:spPr bwMode="auto">
          <a:xfrm>
            <a:off x="7748088" y="3790614"/>
            <a:ext cx="0" cy="1619250"/>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97" name="Rectangle 18"/>
          <p:cNvSpPr>
            <a:spLocks noChangeArrowheads="1"/>
          </p:cNvSpPr>
          <p:nvPr/>
        </p:nvSpPr>
        <p:spPr bwMode="auto">
          <a:xfrm>
            <a:off x="5248594" y="5417485"/>
            <a:ext cx="3440430"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-14</a:t>
            </a:r>
            <a:r>
              <a:rPr lang="zh-CN" altLang="en-US" sz="135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四个字节的内存实际存放形式</a:t>
            </a:r>
            <a:r>
              <a:rPr lang="zh-CN" altLang="en-US" sz="1350" dirty="0">
                <a:latin typeface="楷体" panose="02010609060101010101" pitchFamily="49" charset="-122"/>
                <a:ea typeface="楷体" panose="02010609060101010101" pitchFamily="49" charset="-122"/>
              </a:rPr>
              <a:t> </a:t>
            </a:r>
            <a:endParaRPr lang="zh-CN" altLang="en-US" sz="1350" dirty="0">
              <a:latin typeface="楷体" panose="02010609060101010101" pitchFamily="49" charset="-122"/>
              <a:ea typeface="楷体" panose="02010609060101010101" pitchFamily="49" charset="-122"/>
            </a:endParaRPr>
          </a:p>
        </p:txBody>
      </p:sp>
      <p:graphicFrame>
        <p:nvGraphicFramePr>
          <p:cNvPr id="98" name="Group 21"/>
          <p:cNvGraphicFramePr>
            <a:graphicFrameLocks noGrp="1"/>
          </p:cNvGraphicFramePr>
          <p:nvPr/>
        </p:nvGraphicFramePr>
        <p:xfrm>
          <a:off x="6212182" y="3810855"/>
          <a:ext cx="1340485" cy="1573530"/>
        </p:xfrm>
        <a:graphic>
          <a:graphicData uri="http://schemas.openxmlformats.org/drawingml/2006/table">
            <a:tbl>
              <a:tblPr/>
              <a:tblGrid>
                <a:gridCol w="1340485"/>
              </a:tblGrid>
              <a:tr h="4076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11110010</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endPar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a:t>
                      </a:r>
                      <a:endPar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99" name="AutoShape 33"/>
          <p:cNvSpPr>
            <a:spLocks noChangeArrowheads="1"/>
          </p:cNvSpPr>
          <p:nvPr/>
        </p:nvSpPr>
        <p:spPr bwMode="auto">
          <a:xfrm>
            <a:off x="5058054" y="4239089"/>
            <a:ext cx="756047" cy="346249"/>
          </a:xfrm>
          <a:prstGeom prst="wedgeRoundRectCallout">
            <a:avLst>
              <a:gd name="adj1" fmla="val 124700"/>
              <a:gd name="adj2" fmla="val 227287"/>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a:solidFill>
                  <a:srgbClr val="FF0000"/>
                </a:solidFill>
                <a:latin typeface="楷体" panose="02010609060101010101" pitchFamily="49" charset="-122"/>
                <a:ea typeface="楷体" panose="02010609060101010101" pitchFamily="49" charset="-122"/>
              </a:rPr>
              <a:t>符号位</a:t>
            </a:r>
            <a:endParaRPr lang="zh-CN" altLang="en-US" sz="1500" b="1">
              <a:solidFill>
                <a:srgbClr val="FF0000"/>
              </a:solidFill>
              <a:latin typeface="楷体" panose="02010609060101010101" pitchFamily="49" charset="-122"/>
              <a:ea typeface="楷体" panose="02010609060101010101" pitchFamily="49" charset="-122"/>
            </a:endParaRPr>
          </a:p>
        </p:txBody>
      </p:sp>
      <p:sp>
        <p:nvSpPr>
          <p:cNvPr id="100" name="AutoShape 34"/>
          <p:cNvSpPr>
            <a:spLocks noChangeArrowheads="1"/>
          </p:cNvSpPr>
          <p:nvPr/>
        </p:nvSpPr>
        <p:spPr bwMode="auto">
          <a:xfrm rot="20853169">
            <a:off x="7311956" y="3023954"/>
            <a:ext cx="718907" cy="843729"/>
          </a:xfrm>
          <a:prstGeom prst="curvedLeftArrow">
            <a:avLst>
              <a:gd name="adj1" fmla="val 18836"/>
              <a:gd name="adj2" fmla="val 40026"/>
              <a:gd name="adj3" fmla="val 33333"/>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2"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blinds(horizontal)">
                                      <p:cBhvr>
                                        <p:cTn id="18" dur="500"/>
                                        <p:tgtEl>
                                          <p:spTgt spid="64"/>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strips(upRight)">
                                      <p:cBhvr>
                                        <p:cTn id="23" dur="500"/>
                                        <p:tgtEl>
                                          <p:spTgt spid="66"/>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blinds(horizontal)">
                                      <p:cBhvr>
                                        <p:cTn id="32" dur="500"/>
                                        <p:tgtEl>
                                          <p:spTgt spid="60"/>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strips(downLeft)">
                                      <p:cBhvr>
                                        <p:cTn id="37" dur="500"/>
                                        <p:tgtEl>
                                          <p:spTgt spid="70"/>
                                        </p:tgtEl>
                                      </p:cBhvr>
                                    </p:animEffect>
                                  </p:childTnLst>
                                  <p:subTnLst>
                                    <p:audio>
                                      <p:cMediaNode>
                                        <p:cTn display="0" masterRel="sameClick">
                                          <p:stCondLst>
                                            <p:cond evt="begin" delay="0">
                                              <p:tn val="35"/>
                                            </p:cond>
                                          </p:stCondLst>
                                          <p:endCondLst>
                                            <p:cond evt="onStopAudio" delay="0">
                                              <p:tgtEl>
                                                <p:sldTgt/>
                                              </p:tgtEl>
                                            </p:cond>
                                          </p:endCondLst>
                                        </p:cTn>
                                        <p:tgtEl>
                                          <p:sndTgt r:embed="rId2" name="chimes.wav"/>
                                        </p:tgtEl>
                                      </p:cMediaNode>
                                    </p:audio>
                                  </p:subTnLst>
                                </p:cTn>
                              </p:par>
                            </p:childTnLst>
                          </p:cTn>
                        </p:par>
                        <p:par>
                          <p:cTn id="38" fill="hold">
                            <p:stCondLst>
                              <p:cond delay="500"/>
                            </p:stCondLst>
                            <p:childTnLst>
                              <p:par>
                                <p:cTn id="39" presetID="18" presetClass="entr" presetSubtype="12" fill="hold" grpId="0" nodeType="afterEffect">
                                  <p:stCondLst>
                                    <p:cond delay="0"/>
                                  </p:stCondLst>
                                  <p:childTnLst>
                                    <p:set>
                                      <p:cBhvr>
                                        <p:cTn id="40" dur="1" fill="hold">
                                          <p:stCondLst>
                                            <p:cond delay="0"/>
                                          </p:stCondLst>
                                        </p:cTn>
                                        <p:tgtEl>
                                          <p:spTgt spid="758873"/>
                                        </p:tgtEl>
                                        <p:attrNameLst>
                                          <p:attrName>style.visibility</p:attrName>
                                        </p:attrNameLst>
                                      </p:cBhvr>
                                      <p:to>
                                        <p:strVal val="visible"/>
                                      </p:to>
                                    </p:set>
                                    <p:animEffect transition="in" filter="strips(downLeft)">
                                      <p:cBhvr>
                                        <p:cTn id="41" dur="500"/>
                                        <p:tgtEl>
                                          <p:spTgt spid="758873"/>
                                        </p:tgtEl>
                                      </p:cBhvr>
                                    </p:animEffect>
                                  </p:childTnLst>
                                  <p:subTnLst>
                                    <p:audio>
                                      <p:cMediaNode>
                                        <p:cTn display="0" masterRel="sameClick">
                                          <p:stCondLst>
                                            <p:cond evt="begin" delay="0">
                                              <p:tn val="39"/>
                                            </p:cond>
                                          </p:stCondLst>
                                          <p:endCondLst>
                                            <p:cond evt="onStopAudio" delay="0">
                                              <p:tgtEl>
                                                <p:sldTgt/>
                                              </p:tgtEl>
                                            </p:cond>
                                          </p:endCondLst>
                                        </p:cTn>
                                        <p:tgtEl>
                                          <p:sndTgt r:embed="rId2" name="chimes.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blinds(horizontal)">
                                      <p:cBhvr>
                                        <p:cTn id="45" dur="500"/>
                                        <p:tgtEl>
                                          <p:spTgt spid="71"/>
                                        </p:tgtEl>
                                      </p:cBhvr>
                                    </p:animEffect>
                                  </p:childTnLst>
                                  <p:subTnLst>
                                    <p:audio>
                                      <p:cMediaNode>
                                        <p:cTn display="0" masterRel="sameClick">
                                          <p:stCondLst>
                                            <p:cond evt="begin" delay="0">
                                              <p:tn val="43"/>
                                            </p:cond>
                                          </p:stCondLst>
                                          <p:endCondLst>
                                            <p:cond evt="onStopAudio" delay="0">
                                              <p:tgtEl>
                                                <p:sldTgt/>
                                              </p:tgtEl>
                                            </p:cond>
                                          </p:endCondLst>
                                        </p:cTn>
                                        <p:tgtEl>
                                          <p:sndTgt r:embed="rId2" name="chimes.wav"/>
                                        </p:tgtEl>
                                      </p:cMediaNode>
                                    </p:audio>
                                  </p:sub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linds(horizontal)">
                                      <p:cBhvr>
                                        <p:cTn id="49" dur="500"/>
                                        <p:tgtEl>
                                          <p:spTgt spid="80"/>
                                        </p:tgtEl>
                                      </p:cBhvr>
                                    </p:animEffect>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blinds(horizontal)">
                                      <p:cBhvr>
                                        <p:cTn id="54" dur="500"/>
                                        <p:tgtEl>
                                          <p:spTgt spid="72"/>
                                        </p:tgtEl>
                                      </p:cBhvr>
                                    </p:animEffect>
                                  </p:childTnLst>
                                  <p:subTnLst>
                                    <p:audio>
                                      <p:cMediaNode>
                                        <p:cTn display="0" masterRel="sameClick">
                                          <p:stCondLst>
                                            <p:cond evt="begin" delay="0">
                                              <p:tn val="52"/>
                                            </p:cond>
                                          </p:stCondLst>
                                          <p:endCondLst>
                                            <p:cond evt="onStopAudio" delay="0">
                                              <p:tgtEl>
                                                <p:sldTgt/>
                                              </p:tgtEl>
                                            </p:cond>
                                          </p:endCondLst>
                                        </p:cTn>
                                        <p:tgtEl>
                                          <p:sndTgt r:embed="rId1"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strips(downLeft)">
                                      <p:cBhvr>
                                        <p:cTn id="59" dur="500"/>
                                        <p:tgtEl>
                                          <p:spTgt spid="78"/>
                                        </p:tgtEl>
                                      </p:cBhvr>
                                    </p:animEffect>
                                  </p:childTnLst>
                                  <p:subTnLst>
                                    <p:audio>
                                      <p:cMediaNode>
                                        <p:cTn display="0" masterRel="sameClick">
                                          <p:stCondLst>
                                            <p:cond evt="begin" delay="0">
                                              <p:tn val="57"/>
                                            </p:cond>
                                          </p:stCondLst>
                                          <p:endCondLst>
                                            <p:cond evt="onStopAudio" delay="0">
                                              <p:tgtEl>
                                                <p:sldTgt/>
                                              </p:tgtEl>
                                            </p:cond>
                                          </p:endCondLst>
                                        </p:cTn>
                                        <p:tgtEl>
                                          <p:sndTgt r:embed="rId1" name="CAMERA.WAV"/>
                                        </p:tgtEl>
                                      </p:cMediaNode>
                                    </p:audio>
                                  </p:sub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blinds(horizontal)">
                                      <p:cBhvr>
                                        <p:cTn id="63" dur="500"/>
                                        <p:tgtEl>
                                          <p:spTgt spid="75"/>
                                        </p:tgtEl>
                                      </p:cBhvr>
                                    </p:animEffect>
                                  </p:childTnLst>
                                  <p:subTnLst>
                                    <p:audio>
                                      <p:cMediaNode>
                                        <p:cTn display="0" masterRel="sameClick">
                                          <p:stCondLst>
                                            <p:cond evt="begin" delay="0">
                                              <p:tn val="61"/>
                                            </p:cond>
                                          </p:stCondLst>
                                          <p:endCondLst>
                                            <p:cond evt="onStopAudio" delay="0">
                                              <p:tgtEl>
                                                <p:sldTgt/>
                                              </p:tgtEl>
                                            </p:cond>
                                          </p:endCondLst>
                                        </p:cTn>
                                        <p:tgtEl>
                                          <p:sndTgt r:embed="rId1"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strips(downLeft)">
                                      <p:cBhvr>
                                        <p:cTn id="68" dur="500"/>
                                        <p:tgtEl>
                                          <p:spTgt spid="79"/>
                                        </p:tgtEl>
                                      </p:cBhvr>
                                    </p:animEffect>
                                  </p:childTnLst>
                                  <p:subTnLst>
                                    <p:audio>
                                      <p:cMediaNode>
                                        <p:cTn display="0" masterRel="sameClick">
                                          <p:stCondLst>
                                            <p:cond evt="begin" delay="0">
                                              <p:tn val="66"/>
                                            </p:cond>
                                          </p:stCondLst>
                                          <p:endCondLst>
                                            <p:cond evt="onStopAudio" delay="0">
                                              <p:tgtEl>
                                                <p:sldTgt/>
                                              </p:tgtEl>
                                            </p:cond>
                                          </p:endCondLst>
                                        </p:cTn>
                                        <p:tgtEl>
                                          <p:sndTgt r:embed="rId1"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box(in)">
                                      <p:cBhvr>
                                        <p:cTn id="73" dur="2000"/>
                                        <p:tgtEl>
                                          <p:spTgt spid="4"/>
                                        </p:tgtEl>
                                      </p:cBhvr>
                                    </p:animEffect>
                                  </p:childTnLst>
                                  <p:subTnLst>
                                    <p:audio>
                                      <p:cMediaNode>
                                        <p:cTn display="0" masterRel="sameClick">
                                          <p:stCondLst>
                                            <p:cond evt="begin" delay="0">
                                              <p:tn val="71"/>
                                            </p:cond>
                                          </p:stCondLst>
                                          <p:endCondLst>
                                            <p:cond evt="onStopAudio" delay="0">
                                              <p:tgtEl>
                                                <p:sldTgt/>
                                              </p:tgtEl>
                                            </p:cond>
                                          </p:endCondLst>
                                        </p:cTn>
                                        <p:tgtEl>
                                          <p:sndTgt r:embed="rId2" name="chimes.wav"/>
                                        </p:tgtEl>
                                      </p:cMediaNode>
                                    </p:audio>
                                  </p:sub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blinds(horizontal)">
                                      <p:cBhvr>
                                        <p:cTn id="78" dur="500"/>
                                        <p:tgtEl>
                                          <p:spTgt spid="81"/>
                                        </p:tgtEl>
                                      </p:cBhvr>
                                    </p:animEffect>
                                  </p:childTnLst>
                                  <p:subTnLst>
                                    <p:audio>
                                      <p:cMediaNode>
                                        <p:cTn display="0" masterRel="sameClick">
                                          <p:stCondLst>
                                            <p:cond evt="begin" delay="0">
                                              <p:tn val="76"/>
                                            </p:cond>
                                          </p:stCondLst>
                                          <p:endCondLst>
                                            <p:cond evt="onStopAudio" delay="0">
                                              <p:tgtEl>
                                                <p:sldTgt/>
                                              </p:tgtEl>
                                            </p:cond>
                                          </p:endCondLst>
                                        </p:cTn>
                                        <p:tgtEl>
                                          <p:sndTgt r:embed="rId1" name="camera.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3" fill="hold" nodeType="clickEffect">
                                  <p:stCondLst>
                                    <p:cond delay="0"/>
                                  </p:stCondLst>
                                  <p:childTnLst>
                                    <p:set>
                                      <p:cBhvr>
                                        <p:cTn id="82" dur="1" fill="hold">
                                          <p:stCondLst>
                                            <p:cond delay="0"/>
                                          </p:stCondLst>
                                        </p:cTn>
                                        <p:tgtEl>
                                          <p:spTgt spid="83"/>
                                        </p:tgtEl>
                                        <p:attrNameLst>
                                          <p:attrName>style.visibility</p:attrName>
                                        </p:attrNameLst>
                                      </p:cBhvr>
                                      <p:to>
                                        <p:strVal val="visible"/>
                                      </p:to>
                                    </p:set>
                                    <p:animEffect transition="in" filter="strips(upRight)">
                                      <p:cBhvr>
                                        <p:cTn id="83" dur="500"/>
                                        <p:tgtEl>
                                          <p:spTgt spid="83"/>
                                        </p:tgtEl>
                                      </p:cBhvr>
                                    </p:animEffect>
                                  </p:childTnLst>
                                </p:cTn>
                              </p:par>
                            </p:childTnLst>
                          </p:cTn>
                        </p:par>
                        <p:par>
                          <p:cTn id="84" fill="hold">
                            <p:stCondLst>
                              <p:cond delay="500"/>
                            </p:stCondLst>
                            <p:childTnLst>
                              <p:par>
                                <p:cTn id="85" presetID="3" presetClass="entr" presetSubtype="10" fill="hold" grpId="0" nodeType="after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blinds(horizontal)">
                                      <p:cBhvr>
                                        <p:cTn id="87" dur="500"/>
                                        <p:tgtEl>
                                          <p:spTgt spid="82"/>
                                        </p:tgtEl>
                                      </p:cBhvr>
                                    </p:animEffect>
                                  </p:childTnLst>
                                  <p:subTnLs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86"/>
                                        </p:tgtEl>
                                        <p:attrNameLst>
                                          <p:attrName>style.visibility</p:attrName>
                                        </p:attrNameLst>
                                      </p:cBhvr>
                                      <p:to>
                                        <p:strVal val="visible"/>
                                      </p:to>
                                    </p:set>
                                    <p:animEffect transition="in" filter="blinds(horizontal)">
                                      <p:cBhvr>
                                        <p:cTn id="92" dur="500"/>
                                        <p:tgtEl>
                                          <p:spTgt spid="86"/>
                                        </p:tgtEl>
                                      </p:cBhvr>
                                    </p:animEffect>
                                  </p:childTnLst>
                                  <p:subTnLst>
                                    <p:audio>
                                      <p:cMediaNode>
                                        <p:cTn display="0" masterRel="sameClick">
                                          <p:stCondLst>
                                            <p:cond evt="begin" delay="0">
                                              <p:tn val="90"/>
                                            </p:cond>
                                          </p:stCondLst>
                                          <p:endCondLst>
                                            <p:cond evt="onStopAudio" delay="0">
                                              <p:tgtEl>
                                                <p:sldTgt/>
                                              </p:tgtEl>
                                            </p:cond>
                                          </p:endCondLst>
                                        </p:cTn>
                                        <p:tgtEl>
                                          <p:sndTgt r:embed="rId1" name="camera.wav"/>
                                        </p:tgtEl>
                                      </p:cMediaNode>
                                    </p:audio>
                                  </p:sub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strips(downLeft)">
                                      <p:cBhvr>
                                        <p:cTn id="97" dur="500"/>
                                        <p:tgtEl>
                                          <p:spTgt spid="89"/>
                                        </p:tgtEl>
                                      </p:cBhvr>
                                    </p:animEffect>
                                  </p:childTnLst>
                                  <p:subTnLst>
                                    <p:audio>
                                      <p:cMediaNode>
                                        <p:cTn display="0" masterRel="sameClick">
                                          <p:stCondLst>
                                            <p:cond evt="begin" delay="0">
                                              <p:tn val="95"/>
                                            </p:cond>
                                          </p:stCondLst>
                                          <p:endCondLst>
                                            <p:cond evt="onStopAudio" delay="0">
                                              <p:tgtEl>
                                                <p:sldTgt/>
                                              </p:tgtEl>
                                            </p:cond>
                                          </p:endCondLst>
                                        </p:cTn>
                                        <p:tgtEl>
                                          <p:sndTgt r:embed="rId2" name="chimes.wav"/>
                                        </p:tgtEl>
                                      </p:cMediaNode>
                                    </p:audio>
                                  </p:subTnLst>
                                </p:cTn>
                              </p:par>
                            </p:childTnLst>
                          </p:cTn>
                        </p:par>
                        <p:par>
                          <p:cTn id="98" fill="hold">
                            <p:stCondLst>
                              <p:cond delay="500"/>
                            </p:stCondLst>
                            <p:childTnLst>
                              <p:par>
                                <p:cTn id="99" presetID="18" presetClass="entr" presetSubtype="12" fill="hold" grpId="0" nodeType="afterEffect">
                                  <p:stCondLst>
                                    <p:cond delay="0"/>
                                  </p:stCondLst>
                                  <p:childTnLst>
                                    <p:set>
                                      <p:cBhvr>
                                        <p:cTn id="100" dur="1" fill="hold">
                                          <p:stCondLst>
                                            <p:cond delay="0"/>
                                          </p:stCondLst>
                                        </p:cTn>
                                        <p:tgtEl>
                                          <p:spTgt spid="100"/>
                                        </p:tgtEl>
                                        <p:attrNameLst>
                                          <p:attrName>style.visibility</p:attrName>
                                        </p:attrNameLst>
                                      </p:cBhvr>
                                      <p:to>
                                        <p:strVal val="visible"/>
                                      </p:to>
                                    </p:set>
                                    <p:animEffect transition="in" filter="strips(downLeft)">
                                      <p:cBhvr>
                                        <p:cTn id="101" dur="500"/>
                                        <p:tgtEl>
                                          <p:spTgt spid="100"/>
                                        </p:tgtEl>
                                      </p:cBhvr>
                                    </p:animEffect>
                                  </p:childTnLst>
                                  <p:subTnLst>
                                    <p:audio>
                                      <p:cMediaNode>
                                        <p:cTn display="0" masterRel="sameClick">
                                          <p:stCondLst>
                                            <p:cond evt="begin" delay="0">
                                              <p:tn val="99"/>
                                            </p:cond>
                                          </p:stCondLst>
                                          <p:endCondLst>
                                            <p:cond evt="onStopAudio" delay="0">
                                              <p:tgtEl>
                                                <p:sldTgt/>
                                              </p:tgtEl>
                                            </p:cond>
                                          </p:endCondLst>
                                        </p:cTn>
                                        <p:tgtEl>
                                          <p:sndTgt r:embed="rId2" name="chimes.wav"/>
                                        </p:tgtEl>
                                      </p:cMediaNode>
                                    </p:audio>
                                  </p:subTnLst>
                                </p:cTn>
                              </p:par>
                            </p:childTnLst>
                          </p:cTn>
                        </p:par>
                        <p:par>
                          <p:cTn id="102" fill="hold">
                            <p:stCondLst>
                              <p:cond delay="1000"/>
                            </p:stCondLst>
                            <p:childTnLst>
                              <p:par>
                                <p:cTn id="103" presetID="3" presetClass="entr" presetSubtype="10" fill="hold" nodeType="afterEffect">
                                  <p:stCondLst>
                                    <p:cond delay="0"/>
                                  </p:stCondLst>
                                  <p:childTnLst>
                                    <p:set>
                                      <p:cBhvr>
                                        <p:cTn id="104" dur="1" fill="hold">
                                          <p:stCondLst>
                                            <p:cond delay="0"/>
                                          </p:stCondLst>
                                        </p:cTn>
                                        <p:tgtEl>
                                          <p:spTgt spid="98"/>
                                        </p:tgtEl>
                                        <p:attrNameLst>
                                          <p:attrName>style.visibility</p:attrName>
                                        </p:attrNameLst>
                                      </p:cBhvr>
                                      <p:to>
                                        <p:strVal val="visible"/>
                                      </p:to>
                                    </p:set>
                                    <p:animEffect transition="in" filter="blinds(horizontal)">
                                      <p:cBhvr>
                                        <p:cTn id="105" dur="500"/>
                                        <p:tgtEl>
                                          <p:spTgt spid="98"/>
                                        </p:tgtEl>
                                      </p:cBhvr>
                                    </p:animEffect>
                                  </p:childTnLst>
                                  <p:subTnLst>
                                    <p:audio>
                                      <p:cMediaNode>
                                        <p:cTn display="0" masterRel="sameClick">
                                          <p:stCondLst>
                                            <p:cond evt="begin" delay="0">
                                              <p:tn val="103"/>
                                            </p:cond>
                                          </p:stCondLst>
                                          <p:endCondLst>
                                            <p:cond evt="onStopAudio" delay="0">
                                              <p:tgtEl>
                                                <p:sldTgt/>
                                              </p:tgtEl>
                                            </p:cond>
                                          </p:endCondLst>
                                        </p:cTn>
                                        <p:tgtEl>
                                          <p:sndTgt r:embed="rId2" name="chimes.wav"/>
                                        </p:tgtEl>
                                      </p:cMediaNode>
                                    </p:audio>
                                  </p:subTnLst>
                                </p:cTn>
                              </p:par>
                            </p:childTnLst>
                          </p:cTn>
                        </p:par>
                        <p:par>
                          <p:cTn id="106" fill="hold">
                            <p:stCondLst>
                              <p:cond delay="1500"/>
                            </p:stCondLst>
                            <p:childTnLst>
                              <p:par>
                                <p:cTn id="107" presetID="3" presetClass="entr" presetSubtype="10" fill="hold" grpId="0" nodeType="after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blinds(horizontal)">
                                      <p:cBhvr>
                                        <p:cTn id="109" dur="500"/>
                                        <p:tgtEl>
                                          <p:spTgt spid="97"/>
                                        </p:tgtEl>
                                      </p:cBhvr>
                                    </p:animEffect>
                                  </p:childTnLst>
                                  <p:subTnLst>
                                    <p:audio>
                                      <p:cMediaNode>
                                        <p:cTn display="0" masterRel="sameClick">
                                          <p:stCondLst>
                                            <p:cond evt="begin" delay="0">
                                              <p:tn val="107"/>
                                            </p:cond>
                                          </p:stCondLst>
                                          <p:endCondLst>
                                            <p:cond evt="onStopAudio" delay="0">
                                              <p:tgtEl>
                                                <p:sldTgt/>
                                              </p:tgtEl>
                                            </p:cond>
                                          </p:endCondLst>
                                        </p:cTn>
                                        <p:tgtEl>
                                          <p:sndTgt r:embed="rId1"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90"/>
                                        </p:tgtEl>
                                        <p:attrNameLst>
                                          <p:attrName>style.visibility</p:attrName>
                                        </p:attrNameLst>
                                      </p:cBhvr>
                                      <p:to>
                                        <p:strVal val="visible"/>
                                      </p:to>
                                    </p:set>
                                    <p:animEffect transition="in" filter="blinds(horizontal)">
                                      <p:cBhvr>
                                        <p:cTn id="114" dur="500"/>
                                        <p:tgtEl>
                                          <p:spTgt spid="90"/>
                                        </p:tgtEl>
                                      </p:cBhvr>
                                    </p:animEffect>
                                  </p:childTnLst>
                                  <p:subTnLst>
                                    <p:audio>
                                      <p:cMediaNode>
                                        <p:cTn display="0" masterRel="sameClick">
                                          <p:stCondLst>
                                            <p:cond evt="begin" delay="0">
                                              <p:tn val="112"/>
                                            </p:cond>
                                          </p:stCondLst>
                                          <p:endCondLst>
                                            <p:cond evt="onStopAudio" delay="0">
                                              <p:tgtEl>
                                                <p:sldTgt/>
                                              </p:tgtEl>
                                            </p:cond>
                                          </p:endCondLst>
                                        </p:cTn>
                                        <p:tgtEl>
                                          <p:sndTgt r:embed="rId1"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grpId="0" nodeType="clickEffect">
                                  <p:stCondLst>
                                    <p:cond delay="0"/>
                                  </p:stCondLst>
                                  <p:childTnLst>
                                    <p:set>
                                      <p:cBhvr>
                                        <p:cTn id="118" dur="1" fill="hold">
                                          <p:stCondLst>
                                            <p:cond delay="0"/>
                                          </p:stCondLst>
                                        </p:cTn>
                                        <p:tgtEl>
                                          <p:spTgt spid="96"/>
                                        </p:tgtEl>
                                        <p:attrNameLst>
                                          <p:attrName>style.visibility</p:attrName>
                                        </p:attrNameLst>
                                      </p:cBhvr>
                                      <p:to>
                                        <p:strVal val="visible"/>
                                      </p:to>
                                    </p:set>
                                    <p:animEffect transition="in" filter="strips(downLeft)">
                                      <p:cBhvr>
                                        <p:cTn id="119" dur="500"/>
                                        <p:tgtEl>
                                          <p:spTgt spid="96"/>
                                        </p:tgtEl>
                                      </p:cBhvr>
                                    </p:animEffect>
                                  </p:childTnLst>
                                  <p:subTnLst>
                                    <p:audio>
                                      <p:cMediaNode>
                                        <p:cTn display="0" masterRel="sameClick">
                                          <p:stCondLst>
                                            <p:cond evt="begin" delay="0">
                                              <p:tn val="117"/>
                                            </p:cond>
                                          </p:stCondLst>
                                          <p:endCondLst>
                                            <p:cond evt="onStopAudio" delay="0">
                                              <p:tgtEl>
                                                <p:sldTgt/>
                                              </p:tgtEl>
                                            </p:cond>
                                          </p:endCondLst>
                                        </p:cTn>
                                        <p:tgtEl>
                                          <p:sndTgt r:embed="rId1" name="CAMERA.WAV"/>
                                        </p:tgtEl>
                                      </p:cMediaNode>
                                    </p:audio>
                                  </p:subTnLst>
                                </p:cTn>
                              </p:par>
                            </p:childTnLst>
                          </p:cTn>
                        </p:par>
                        <p:par>
                          <p:cTn id="120" fill="hold">
                            <p:stCondLst>
                              <p:cond delay="500"/>
                            </p:stCondLst>
                            <p:childTnLst>
                              <p:par>
                                <p:cTn id="121" presetID="3" presetClass="entr" presetSubtype="10" fill="hold" nodeType="afterEffect">
                                  <p:stCondLst>
                                    <p:cond delay="0"/>
                                  </p:stCondLst>
                                  <p:childTnLst>
                                    <p:set>
                                      <p:cBhvr>
                                        <p:cTn id="122" dur="1" fill="hold">
                                          <p:stCondLst>
                                            <p:cond delay="0"/>
                                          </p:stCondLst>
                                        </p:cTn>
                                        <p:tgtEl>
                                          <p:spTgt spid="93"/>
                                        </p:tgtEl>
                                        <p:attrNameLst>
                                          <p:attrName>style.visibility</p:attrName>
                                        </p:attrNameLst>
                                      </p:cBhvr>
                                      <p:to>
                                        <p:strVal val="visible"/>
                                      </p:to>
                                    </p:set>
                                    <p:animEffect transition="in" filter="blinds(horizontal)">
                                      <p:cBhvr>
                                        <p:cTn id="123" dur="500"/>
                                        <p:tgtEl>
                                          <p:spTgt spid="93"/>
                                        </p:tgtEl>
                                      </p:cBhvr>
                                    </p:animEffect>
                                  </p:childTnLst>
                                  <p:subTnLst>
                                    <p:audio>
                                      <p:cMediaNode>
                                        <p:cTn display="0" masterRel="sameClick">
                                          <p:stCondLst>
                                            <p:cond evt="begin" delay="0">
                                              <p:tn val="121"/>
                                            </p:cond>
                                          </p:stCondLst>
                                          <p:endCondLst>
                                            <p:cond evt="onStopAudio" delay="0">
                                              <p:tgtEl>
                                                <p:sldTgt/>
                                              </p:tgtEl>
                                            </p:cond>
                                          </p:endCondLst>
                                        </p:cTn>
                                        <p:tgtEl>
                                          <p:sndTgt r:embed="rId1"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99"/>
                                        </p:tgtEl>
                                        <p:attrNameLst>
                                          <p:attrName>style.visibility</p:attrName>
                                        </p:attrNameLst>
                                      </p:cBhvr>
                                      <p:to>
                                        <p:strVal val="visible"/>
                                      </p:to>
                                    </p:set>
                                    <p:animEffect transition="in" filter="strips(downLeft)">
                                      <p:cBhvr>
                                        <p:cTn id="128" dur="500"/>
                                        <p:tgtEl>
                                          <p:spTgt spid="99"/>
                                        </p:tgtEl>
                                      </p:cBhvr>
                                    </p:animEffect>
                                  </p:childTnLst>
                                  <p:subTnLst>
                                    <p:audio>
                                      <p:cMediaNode>
                                        <p:cTn display="0" masterRel="sameClick">
                                          <p:stCondLst>
                                            <p:cond evt="begin" delay="0">
                                              <p:tn val="12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bldLvl="0" animBg="1"/>
      <p:bldP spid="64" grpId="0" bldLvl="0" animBg="1" autoUpdateAnimBg="0"/>
      <p:bldP spid="65" grpId="0" bldLvl="0" animBg="1" autoUpdateAnimBg="0"/>
      <p:bldP spid="70" grpId="0" bldLvl="0" animBg="1"/>
      <p:bldP spid="78" grpId="0" bldLvl="0" animBg="1"/>
      <p:bldP spid="79" grpId="0" bldLvl="0" animBg="1" autoUpdateAnimBg="0"/>
      <p:bldP spid="80" grpId="0" bldLvl="0" animBg="1" autoUpdateAnimBg="0"/>
      <p:bldP spid="758873" grpId="0" bldLvl="0" animBg="1"/>
      <p:bldP spid="81" grpId="0" bldLvl="0" animBg="1"/>
      <p:bldP spid="82" grpId="0" bldLvl="0" animBg="1"/>
      <p:bldP spid="89" grpId="0" bldLvl="0" animBg="1"/>
      <p:bldP spid="96" grpId="0" bldLvl="0" animBg="1"/>
      <p:bldP spid="97" grpId="0" bldLvl="0" animBg="1"/>
      <p:bldP spid="99" grpId="0" bldLvl="0" animBg="1"/>
      <p:bldP spid="10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p:cNvGrpSpPr/>
          <p:nvPr/>
        </p:nvGrpSpPr>
        <p:grpSpPr>
          <a:xfrm>
            <a:off x="468113" y="1916832"/>
            <a:ext cx="4175438" cy="3917058"/>
            <a:chOff x="695400" y="1412776"/>
            <a:chExt cx="5567251" cy="5222744"/>
          </a:xfrm>
        </p:grpSpPr>
        <p:sp>
          <p:nvSpPr>
            <p:cNvPr id="2" name="矩形 1"/>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25" name="Rectangle 7"/>
            <p:cNvSpPr>
              <a:spLocks noChangeArrowheads="1"/>
            </p:cNvSpPr>
            <p:nvPr/>
          </p:nvSpPr>
          <p:spPr bwMode="auto">
            <a:xfrm>
              <a:off x="864153" y="1440466"/>
              <a:ext cx="3378044" cy="49106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endPar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endParaRPr>
            </a:p>
          </p:txBody>
        </p:sp>
      </p:grpSp>
      <p:sp>
        <p:nvSpPr>
          <p:cNvPr id="758789" name="Rectangle 5"/>
          <p:cNvSpPr>
            <a:spLocks noChangeArrowheads="1"/>
          </p:cNvSpPr>
          <p:nvPr/>
        </p:nvSpPr>
        <p:spPr bwMode="auto">
          <a:xfrm>
            <a:off x="558325" y="966987"/>
            <a:ext cx="3242310" cy="460375"/>
          </a:xfrm>
          <a:prstGeom prst="rect">
            <a:avLst/>
          </a:prstGeom>
          <a:noFill/>
          <a:ln w="9525">
            <a:noFill/>
            <a:miter lim="800000"/>
          </a:ln>
          <a:effectLst/>
        </p:spPr>
        <p:txBody>
          <a:bodyPr wrap="none" anchor="ctr">
            <a:spAutoFit/>
          </a:bodyPr>
          <a:lstStyle/>
          <a:p>
            <a:r>
              <a:rPr lang="en-US" altLang="zh-CN" b="1">
                <a:solidFill>
                  <a:srgbClr val="FF3399"/>
                </a:solidFill>
                <a:effectLst>
                  <a:outerShdw blurRad="38100" dist="38100" dir="2700000" algn="tl">
                    <a:srgbClr val="000000"/>
                  </a:outerShdw>
                </a:effectLst>
                <a:ea typeface="隶书" panose="02010509060101010101" pitchFamily="49" charset="-122"/>
              </a:rPr>
              <a:t>2. </a:t>
            </a:r>
            <a:r>
              <a:rPr lang="zh-CN" altLang="en-US" b="1">
                <a:solidFill>
                  <a:srgbClr val="FF3399"/>
                </a:solidFill>
                <a:effectLst>
                  <a:outerShdw blurRad="38100" dist="38100" dir="2700000" algn="tl">
                    <a:srgbClr val="000000"/>
                  </a:outerShdw>
                </a:effectLst>
                <a:ea typeface="隶书" panose="02010509060101010101" pitchFamily="49" charset="-122"/>
              </a:rPr>
              <a:t>整数在内存中的表示</a:t>
            </a:r>
            <a:endParaRPr lang="zh-CN" altLang="en-US" b="1">
              <a:solidFill>
                <a:srgbClr val="FF3399"/>
              </a:solidFill>
              <a:effectLst>
                <a:outerShdw blurRad="38100" dist="38100" dir="2700000" algn="tl">
                  <a:srgbClr val="000000"/>
                </a:outerShdw>
              </a:effectLst>
              <a:ea typeface="隶书" panose="02010509060101010101" pitchFamily="49" charset="-122"/>
            </a:endParaRPr>
          </a:p>
        </p:txBody>
      </p:sp>
      <p:sp>
        <p:nvSpPr>
          <p:cNvPr id="758790" name="Rectangle 6"/>
          <p:cNvSpPr>
            <a:spLocks noChangeArrowheads="1"/>
          </p:cNvSpPr>
          <p:nvPr/>
        </p:nvSpPr>
        <p:spPr bwMode="auto">
          <a:xfrm>
            <a:off x="815501" y="1430360"/>
            <a:ext cx="3630215" cy="414020"/>
          </a:xfrm>
          <a:prstGeom prst="rect">
            <a:avLst/>
          </a:prstGeom>
          <a:noFill/>
          <a:ln w="9525">
            <a:noFill/>
            <a:miter lim="800000"/>
          </a:ln>
          <a:effectLst/>
        </p:spPr>
        <p:txBody>
          <a:bodyPr anchor="ctr">
            <a:spAutoFit/>
          </a:bodyPr>
          <a:lstStyle/>
          <a:p>
            <a:pPr>
              <a:buFont typeface="Wingdings" panose="05000000000000000000" pitchFamily="2" charset="2"/>
              <a:buChar char="Ø"/>
              <a:tabLst>
                <a:tab pos="571500" algn="l"/>
              </a:tabLst>
            </a:pP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十进制整数</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21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en-US" altLang="zh-CN" sz="2100" b="1" dirty="0">
                <a:solidFill>
                  <a:srgbClr val="CC0000"/>
                </a:solidFill>
                <a:effectLst>
                  <a:outerShdw blurRad="38100" dist="38100" dir="2700000" algn="tl">
                    <a:srgbClr val="000000"/>
                  </a:outerShdw>
                </a:effectLst>
                <a:ea typeface="楷体" panose="02010609060101010101" pitchFamily="49" charset="-122"/>
              </a:rPr>
              <a:t>65537</a:t>
            </a:r>
            <a:endParaRPr lang="zh-CN" altLang="en-US" sz="2100" b="1" dirty="0">
              <a:solidFill>
                <a:srgbClr val="FF0000"/>
              </a:solidFill>
              <a:effectLst>
                <a:outerShdw blurRad="38100" dist="38100" dir="2700000" algn="tl">
                  <a:srgbClr val="000000"/>
                </a:outerShdw>
              </a:effectLst>
              <a:latin typeface="+mn-lt"/>
              <a:ea typeface="楷体" panose="02010609060101010101" pitchFamily="49" charset="-122"/>
            </a:endParaRPr>
          </a:p>
        </p:txBody>
      </p:sp>
      <p:grpSp>
        <p:nvGrpSpPr>
          <p:cNvPr id="4" name="组合 3"/>
          <p:cNvGrpSpPr/>
          <p:nvPr/>
        </p:nvGrpSpPr>
        <p:grpSpPr>
          <a:xfrm>
            <a:off x="4780903" y="1200061"/>
            <a:ext cx="4175438" cy="4633829"/>
            <a:chOff x="6445787" y="1412776"/>
            <a:chExt cx="5567251" cy="5222744"/>
          </a:xfrm>
        </p:grpSpPr>
        <p:sp>
          <p:nvSpPr>
            <p:cNvPr id="41" name="矩形 40"/>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anose="02020603050405020304" pitchFamily="18" charset="0"/>
                <a:ea typeface="宋体" panose="02010600030101010101" pitchFamily="2" charset="-122"/>
              </a:endParaRPr>
            </a:p>
          </p:txBody>
        </p:sp>
        <p:sp>
          <p:nvSpPr>
            <p:cNvPr id="43" name="Rectangle 7"/>
            <p:cNvSpPr>
              <a:spLocks noChangeArrowheads="1"/>
            </p:cNvSpPr>
            <p:nvPr/>
          </p:nvSpPr>
          <p:spPr bwMode="auto">
            <a:xfrm>
              <a:off x="6603185" y="1445433"/>
              <a:ext cx="3440729" cy="415107"/>
            </a:xfrm>
            <a:prstGeom prst="rect">
              <a:avLst/>
            </a:prstGeom>
            <a:noFill/>
            <a:ln w="9525">
              <a:noFill/>
              <a:miter lim="800000"/>
            </a:ln>
            <a:effectLst/>
          </p:spPr>
          <p:txBody>
            <a:bodyPr wrap="square" anchor="ctr">
              <a:spAutoFit/>
            </a:bodyPr>
            <a:lstStyle/>
            <a:p>
              <a:pPr>
                <a:tabLst>
                  <a:tab pos="571500" algn="l"/>
                </a:tabLst>
              </a:pP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rPr>
                <a:t>：</a:t>
              </a:r>
              <a:endParaRPr lang="zh-CN" altLang="en-US" sz="18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anose="05000000000000000000" pitchFamily="2" charset="2"/>
              </a:endParaRPr>
            </a:p>
          </p:txBody>
        </p:sp>
      </p:grpSp>
      <p:grpSp>
        <p:nvGrpSpPr>
          <p:cNvPr id="53" name="Group 8"/>
          <p:cNvGrpSpPr/>
          <p:nvPr/>
        </p:nvGrpSpPr>
        <p:grpSpPr bwMode="auto">
          <a:xfrm>
            <a:off x="1420736" y="3194205"/>
            <a:ext cx="1566863" cy="528638"/>
            <a:chOff x="3470" y="653"/>
            <a:chExt cx="1316" cy="444"/>
          </a:xfrm>
        </p:grpSpPr>
        <p:sp>
          <p:nvSpPr>
            <p:cNvPr id="54" name="Line 9"/>
            <p:cNvSpPr>
              <a:spLocks noChangeShapeType="1"/>
            </p:cNvSpPr>
            <p:nvPr/>
          </p:nvSpPr>
          <p:spPr bwMode="auto">
            <a:xfrm flipV="1">
              <a:off x="3941" y="653"/>
              <a:ext cx="0" cy="227"/>
            </a:xfrm>
            <a:prstGeom prst="line">
              <a:avLst/>
            </a:prstGeom>
            <a:noFill/>
            <a:ln w="28575">
              <a:solidFill>
                <a:srgbClr val="0000FF"/>
              </a:solidFill>
              <a:round/>
              <a:tailEnd type="stealth" w="lg" len="lg"/>
            </a:ln>
            <a:effectLst/>
          </p:spPr>
          <p:txBody>
            <a:bodyPr/>
            <a:lstStyle/>
            <a:p>
              <a:endParaRPr lang="zh-CN" altLang="en-US" sz="1800">
                <a:latin typeface="+mn-lt"/>
                <a:ea typeface="楷体" panose="02010609060101010101" pitchFamily="49" charset="-122"/>
              </a:endParaRPr>
            </a:p>
          </p:txBody>
        </p:sp>
        <p:sp>
          <p:nvSpPr>
            <p:cNvPr id="55" name="Text Box 10"/>
            <p:cNvSpPr txBox="1">
              <a:spLocks noChangeArrowheads="1"/>
            </p:cNvSpPr>
            <p:nvPr/>
          </p:nvSpPr>
          <p:spPr bwMode="auto">
            <a:xfrm>
              <a:off x="3470" y="827"/>
              <a:ext cx="1316" cy="270"/>
            </a:xfrm>
            <a:prstGeom prst="rect">
              <a:avLst/>
            </a:prstGeom>
            <a:noFill/>
            <a:ln w="9525">
              <a:noFill/>
              <a:miter lim="800000"/>
            </a:ln>
            <a:effectLst/>
          </p:spPr>
          <p:txBody>
            <a:bodyPr>
              <a:spAutoFit/>
            </a:bodyPr>
            <a:lstStyle/>
            <a:p>
              <a:pPr>
                <a:spcBef>
                  <a:spcPct val="50000"/>
                </a:spcBef>
              </a:pPr>
              <a:r>
                <a:rPr lang="zh-CN" altLang="en-US" sz="1500" b="1">
                  <a:solidFill>
                    <a:schemeClr val="accent2"/>
                  </a:solidFill>
                  <a:effectLst>
                    <a:outerShdw blurRad="38100" dist="38100" dir="2700000" algn="tl">
                      <a:srgbClr val="000000"/>
                    </a:outerShdw>
                  </a:effectLst>
                  <a:latin typeface="+mn-lt"/>
                  <a:ea typeface="楷体" panose="02010609060101010101" pitchFamily="49" charset="-122"/>
                </a:rPr>
                <a:t>符号位</a:t>
              </a:r>
              <a:r>
                <a:rPr lang="en-US" altLang="zh-CN" sz="1500" b="1">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500" b="1">
                  <a:solidFill>
                    <a:schemeClr val="accent2"/>
                  </a:solidFill>
                  <a:effectLst>
                    <a:outerShdw blurRad="38100" dist="38100" dir="2700000" algn="tl">
                      <a:srgbClr val="000000"/>
                    </a:outerShdw>
                  </a:effectLst>
                  <a:latin typeface="+mn-lt"/>
                  <a:ea typeface="楷体" panose="02010609060101010101" pitchFamily="49" charset="-122"/>
                </a:rPr>
                <a:t>表示负</a:t>
              </a:r>
              <a:r>
                <a:rPr lang="en-US" altLang="zh-CN" sz="1500" b="1">
                  <a:solidFill>
                    <a:schemeClr val="accent2"/>
                  </a:solidFill>
                  <a:effectLst>
                    <a:outerShdw blurRad="38100" dist="38100" dir="2700000" algn="tl">
                      <a:srgbClr val="000000"/>
                    </a:outerShdw>
                  </a:effectLst>
                  <a:latin typeface="+mn-lt"/>
                  <a:ea typeface="楷体" panose="02010609060101010101" pitchFamily="49" charset="-122"/>
                </a:rPr>
                <a:t>)</a:t>
              </a:r>
              <a:endParaRPr lang="en-US" altLang="zh-CN" sz="1500" b="1">
                <a:solidFill>
                  <a:schemeClr val="accent2"/>
                </a:solidFill>
                <a:effectLst>
                  <a:outerShdw blurRad="38100" dist="38100" dir="2700000" algn="tl">
                    <a:srgbClr val="000000"/>
                  </a:outerShdw>
                </a:effectLst>
                <a:latin typeface="+mn-lt"/>
                <a:ea typeface="楷体" panose="02010609060101010101" pitchFamily="49" charset="-122"/>
              </a:endParaRPr>
            </a:p>
          </p:txBody>
        </p:sp>
      </p:grpSp>
      <p:sp>
        <p:nvSpPr>
          <p:cNvPr id="56" name="Rectangle 19"/>
          <p:cNvSpPr>
            <a:spLocks noChangeArrowheads="1"/>
          </p:cNvSpPr>
          <p:nvPr/>
        </p:nvSpPr>
        <p:spPr bwMode="auto">
          <a:xfrm>
            <a:off x="538484" y="2320286"/>
            <a:ext cx="3830955"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(+65537)</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0</a:t>
            </a:r>
            <a:r>
              <a:rPr lang="en-US" altLang="zh-CN" sz="1800" b="1" dirty="0">
                <a:effectLst>
                  <a:outerShdw blurRad="38100" dist="38100" dir="2700000" algn="tl">
                    <a:srgbClr val="FFFFFF"/>
                  </a:outerShdw>
                </a:effectLst>
                <a:sym typeface="Wingdings" panose="05000000000000000000" pitchFamily="2" charset="2"/>
              </a:rPr>
              <a:t>1 0000 0000 0000 0001</a:t>
            </a:r>
            <a:r>
              <a:rPr lang="en-US" altLang="zh-CN" sz="1800" dirty="0">
                <a:sym typeface="Wingdings" panose="05000000000000000000" pitchFamily="2" charset="2"/>
              </a:rPr>
              <a:t> </a:t>
            </a:r>
            <a:endParaRPr lang="en-US" altLang="zh-CN" sz="1800" dirty="0">
              <a:sym typeface="Wingdings" panose="05000000000000000000" pitchFamily="2" charset="2"/>
            </a:endParaRPr>
          </a:p>
        </p:txBody>
      </p:sp>
      <p:sp>
        <p:nvSpPr>
          <p:cNvPr id="57" name="Oval 20"/>
          <p:cNvSpPr>
            <a:spLocks noChangeArrowheads="1"/>
          </p:cNvSpPr>
          <p:nvPr/>
        </p:nvSpPr>
        <p:spPr bwMode="auto">
          <a:xfrm>
            <a:off x="2168450" y="2882261"/>
            <a:ext cx="2160985" cy="432197"/>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sp>
        <p:nvSpPr>
          <p:cNvPr id="58" name="Rectangle 35"/>
          <p:cNvSpPr>
            <a:spLocks noChangeArrowheads="1"/>
          </p:cNvSpPr>
          <p:nvPr/>
        </p:nvSpPr>
        <p:spPr bwMode="auto">
          <a:xfrm>
            <a:off x="538484" y="2914408"/>
            <a:ext cx="3681730" cy="36830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(-65537)</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1</a:t>
            </a:r>
            <a:r>
              <a:rPr lang="en-US" altLang="zh-CN" sz="1800" b="1" dirty="0">
                <a:solidFill>
                  <a:schemeClr val="accent2"/>
                </a:solidFill>
                <a:effectLst>
                  <a:outerShdw blurRad="38100" dist="38100" dir="2700000" algn="tl">
                    <a:srgbClr val="000000"/>
                  </a:outerShdw>
                </a:effectLst>
                <a:sym typeface="Wingdings" panose="05000000000000000000" pitchFamily="2" charset="2"/>
              </a:rPr>
              <a:t>0 1111 1111 1111 1111</a:t>
            </a:r>
            <a:r>
              <a:rPr lang="en-US" altLang="zh-CN" sz="1800" dirty="0"/>
              <a:t> </a:t>
            </a:r>
            <a:endParaRPr lang="en-US" altLang="zh-CN" sz="1800" dirty="0"/>
          </a:p>
        </p:txBody>
      </p:sp>
      <p:grpSp>
        <p:nvGrpSpPr>
          <p:cNvPr id="59" name="Group 36"/>
          <p:cNvGrpSpPr/>
          <p:nvPr/>
        </p:nvGrpSpPr>
        <p:grpSpPr bwMode="auto">
          <a:xfrm>
            <a:off x="2897814" y="2579842"/>
            <a:ext cx="1785938" cy="367903"/>
            <a:chOff x="2336" y="1634"/>
            <a:chExt cx="1500" cy="309"/>
          </a:xfrm>
        </p:grpSpPr>
        <p:sp>
          <p:nvSpPr>
            <p:cNvPr id="62" name="Line 37"/>
            <p:cNvSpPr>
              <a:spLocks noChangeShapeType="1"/>
            </p:cNvSpPr>
            <p:nvPr/>
          </p:nvSpPr>
          <p:spPr bwMode="auto">
            <a:xfrm>
              <a:off x="2336" y="1661"/>
              <a:ext cx="0" cy="272"/>
            </a:xfrm>
            <a:prstGeom prst="line">
              <a:avLst/>
            </a:prstGeom>
            <a:noFill/>
            <a:ln w="28575">
              <a:solidFill>
                <a:schemeClr val="tx1"/>
              </a:solidFill>
              <a:round/>
              <a:tailEnd type="stealth" w="lg" len="lg"/>
            </a:ln>
            <a:effectLst/>
          </p:spPr>
          <p:txBody>
            <a:bodyPr/>
            <a:lstStyle/>
            <a:p>
              <a:endParaRPr lang="zh-CN" altLang="en-US" sz="1800">
                <a:latin typeface="+mn-lt"/>
                <a:ea typeface="楷体" panose="02010609060101010101" pitchFamily="49" charset="-122"/>
              </a:endParaRPr>
            </a:p>
          </p:txBody>
        </p:sp>
        <p:sp>
          <p:nvSpPr>
            <p:cNvPr id="69" name="Rectangle 38"/>
            <p:cNvSpPr>
              <a:spLocks noChangeArrowheads="1"/>
            </p:cNvSpPr>
            <p:nvPr/>
          </p:nvSpPr>
          <p:spPr bwMode="auto">
            <a:xfrm>
              <a:off x="2402" y="1634"/>
              <a:ext cx="1434" cy="309"/>
            </a:xfrm>
            <a:prstGeom prst="rect">
              <a:avLst/>
            </a:prstGeom>
            <a:noFill/>
            <a:ln w="9525">
              <a:noFill/>
              <a:miter lim="800000"/>
            </a:ln>
            <a:effectLst/>
          </p:spPr>
          <p:txBody>
            <a:bodyPr wrap="none">
              <a:spAutoFit/>
            </a:bodyPr>
            <a:lstStyle/>
            <a:p>
              <a:r>
                <a:rPr kumimoji="0" lang="zh-CN" altLang="en-US" sz="1350" b="1" dirty="0">
                  <a:effectLst>
                    <a:outerShdw blurRad="38100" dist="38100" dir="2700000" algn="tl">
                      <a:srgbClr val="FFFFFF"/>
                    </a:outerShdw>
                  </a:effectLst>
                  <a:latin typeface="+mn-lt"/>
                  <a:ea typeface="楷体" panose="02010609060101010101" pitchFamily="49" charset="-122"/>
                </a:rPr>
                <a:t>按位求反，末位加</a:t>
              </a:r>
              <a:r>
                <a:rPr kumimoji="0" lang="en-US" altLang="zh-CN" sz="1350" b="1" dirty="0">
                  <a:effectLst>
                    <a:outerShdw blurRad="38100" dist="38100" dir="2700000" algn="tl">
                      <a:srgbClr val="FFFFFF"/>
                    </a:outerShdw>
                  </a:effectLst>
                  <a:latin typeface="+mn-lt"/>
                  <a:ea typeface="楷体" panose="02010609060101010101" pitchFamily="49" charset="-122"/>
                </a:rPr>
                <a:t>1</a:t>
              </a:r>
              <a:r>
                <a:rPr kumimoji="0" lang="en-US" altLang="zh-CN" sz="1800" dirty="0">
                  <a:latin typeface="+mn-lt"/>
                  <a:ea typeface="楷体" panose="02010609060101010101" pitchFamily="49" charset="-122"/>
                </a:rPr>
                <a:t> </a:t>
              </a:r>
              <a:endParaRPr lang="en-US" altLang="zh-CN" sz="1800" dirty="0">
                <a:latin typeface="+mn-lt"/>
                <a:ea typeface="楷体" panose="02010609060101010101" pitchFamily="49" charset="-122"/>
              </a:endParaRPr>
            </a:p>
          </p:txBody>
        </p:sp>
      </p:grpSp>
      <p:graphicFrame>
        <p:nvGraphicFramePr>
          <p:cNvPr id="101" name="Group 39"/>
          <p:cNvGraphicFramePr>
            <a:graphicFrameLocks noGrp="1"/>
          </p:cNvGraphicFramePr>
          <p:nvPr/>
        </p:nvGraphicFramePr>
        <p:xfrm>
          <a:off x="1712792" y="4508897"/>
          <a:ext cx="1457325" cy="828675"/>
        </p:xfrm>
        <a:graphic>
          <a:graphicData uri="http://schemas.openxmlformats.org/drawingml/2006/table">
            <a:tbl>
              <a:tblPr/>
              <a:tblGrid>
                <a:gridCol w="1457325"/>
              </a:tblGrid>
              <a:tr h="39751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endPar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43116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a:t>
                      </a:r>
                      <a:endPar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102" name="Group 47"/>
          <p:cNvGrpSpPr/>
          <p:nvPr/>
        </p:nvGrpSpPr>
        <p:grpSpPr bwMode="auto">
          <a:xfrm>
            <a:off x="3279655" y="4518424"/>
            <a:ext cx="765572" cy="739379"/>
            <a:chOff x="3606" y="2741"/>
            <a:chExt cx="643" cy="621"/>
          </a:xfrm>
        </p:grpSpPr>
        <p:sp>
          <p:nvSpPr>
            <p:cNvPr id="103" name="Text Box 48"/>
            <p:cNvSpPr txBox="1">
              <a:spLocks noChangeArrowheads="1"/>
            </p:cNvSpPr>
            <p:nvPr/>
          </p:nvSpPr>
          <p:spPr bwMode="auto">
            <a:xfrm>
              <a:off x="3614" y="2741"/>
              <a:ext cx="635" cy="251"/>
            </a:xfrm>
            <a:prstGeom prst="rect">
              <a:avLst/>
            </a:prstGeom>
            <a:noFill/>
            <a:ln w="9525">
              <a:noFill/>
              <a:miter lim="800000"/>
            </a:ln>
            <a:effectLst/>
          </p:spPr>
          <p:txBody>
            <a:bodyPr>
              <a:spAutoFit/>
            </a:bodyPr>
            <a:lstStyle/>
            <a:p>
              <a:pPr>
                <a:spcBef>
                  <a:spcPct val="50000"/>
                </a:spcBef>
              </a:pPr>
              <a:r>
                <a:rPr lang="zh-CN" altLang="en-US" sz="1350" b="1" dirty="0">
                  <a:latin typeface="+mn-lt"/>
                  <a:ea typeface="楷体" panose="02010609060101010101" pitchFamily="49" charset="-122"/>
                </a:rPr>
                <a:t>低地址</a:t>
              </a:r>
              <a:endParaRPr lang="zh-CN" altLang="en-US" sz="1350" b="1" dirty="0">
                <a:latin typeface="+mn-lt"/>
                <a:ea typeface="楷体" panose="02010609060101010101" pitchFamily="49" charset="-122"/>
              </a:endParaRPr>
            </a:p>
          </p:txBody>
        </p:sp>
        <p:sp>
          <p:nvSpPr>
            <p:cNvPr id="104" name="Text Box 49"/>
            <p:cNvSpPr txBox="1">
              <a:spLocks noChangeArrowheads="1"/>
            </p:cNvSpPr>
            <p:nvPr/>
          </p:nvSpPr>
          <p:spPr bwMode="auto">
            <a:xfrm>
              <a:off x="3606" y="3111"/>
              <a:ext cx="635" cy="251"/>
            </a:xfrm>
            <a:prstGeom prst="rect">
              <a:avLst/>
            </a:prstGeom>
            <a:noFill/>
            <a:ln w="9525">
              <a:noFill/>
              <a:miter lim="800000"/>
            </a:ln>
            <a:effectLst/>
          </p:spPr>
          <p:txBody>
            <a:bodyPr>
              <a:spAutoFit/>
            </a:bodyPr>
            <a:lstStyle/>
            <a:p>
              <a:pPr>
                <a:spcBef>
                  <a:spcPct val="50000"/>
                </a:spcBef>
              </a:pPr>
              <a:r>
                <a:rPr lang="zh-CN" altLang="en-US" sz="1350" b="1" dirty="0">
                  <a:latin typeface="+mn-lt"/>
                  <a:ea typeface="楷体" panose="02010609060101010101" pitchFamily="49" charset="-122"/>
                </a:rPr>
                <a:t>高地址</a:t>
              </a:r>
              <a:endParaRPr lang="zh-CN" altLang="en-US" sz="1350" b="1" dirty="0">
                <a:latin typeface="+mn-lt"/>
                <a:ea typeface="楷体" panose="02010609060101010101" pitchFamily="49" charset="-122"/>
              </a:endParaRPr>
            </a:p>
          </p:txBody>
        </p:sp>
      </p:grpSp>
      <p:sp>
        <p:nvSpPr>
          <p:cNvPr id="105" name="Line 50"/>
          <p:cNvSpPr>
            <a:spLocks noChangeShapeType="1"/>
          </p:cNvSpPr>
          <p:nvPr/>
        </p:nvSpPr>
        <p:spPr bwMode="auto">
          <a:xfrm>
            <a:off x="3301085" y="4463654"/>
            <a:ext cx="0" cy="917972"/>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106" name="Rectangle 51"/>
          <p:cNvSpPr>
            <a:spLocks noChangeArrowheads="1"/>
          </p:cNvSpPr>
          <p:nvPr/>
        </p:nvSpPr>
        <p:spPr bwMode="auto">
          <a:xfrm>
            <a:off x="794570" y="5433542"/>
            <a:ext cx="3626485" cy="299085"/>
          </a:xfrm>
          <a:prstGeom prst="rect">
            <a:avLst/>
          </a:prstGeom>
          <a:noFill/>
          <a:ln w="9525">
            <a:noFill/>
            <a:miter lim="800000"/>
          </a:ln>
          <a:effectLst/>
        </p:spPr>
        <p:txBody>
          <a:bodyPr wrap="none" anchor="ctr">
            <a:spAutoFit/>
          </a:bodyPr>
          <a:lstStyle/>
          <a:p>
            <a:r>
              <a:rPr lang="zh-CN" altLang="en-US" sz="1350" dirty="0">
                <a:solidFill>
                  <a:srgbClr val="CC0000"/>
                </a:solidFill>
                <a:effectLst>
                  <a:outerShdw blurRad="38100" dist="38100" dir="2700000" algn="tl">
                    <a:srgbClr val="000000"/>
                  </a:outerShdw>
                </a:effectLst>
                <a:latin typeface="+mn-lt"/>
                <a:ea typeface="楷体" panose="02010609060101010101" pitchFamily="49" charset="-122"/>
              </a:rPr>
              <a:t>十进制数</a:t>
            </a:r>
            <a:r>
              <a:rPr lang="en-US" altLang="zh-CN" sz="1350" dirty="0">
                <a:solidFill>
                  <a:srgbClr val="CC0000"/>
                </a:solidFill>
                <a:effectLst>
                  <a:outerShdw blurRad="38100" dist="38100" dir="2700000" algn="tl">
                    <a:srgbClr val="000000"/>
                  </a:outerShdw>
                </a:effectLst>
                <a:latin typeface="+mn-lt"/>
                <a:ea typeface="楷体" panose="02010609060101010101" pitchFamily="49" charset="-122"/>
              </a:rPr>
              <a:t>-65537</a:t>
            </a:r>
            <a:r>
              <a:rPr lang="zh-CN" altLang="en-US" sz="1350" dirty="0">
                <a:solidFill>
                  <a:srgbClr val="CC0000"/>
                </a:solidFill>
                <a:effectLst>
                  <a:outerShdw blurRad="38100" dist="38100" dir="2700000" algn="tl">
                    <a:srgbClr val="000000"/>
                  </a:outerShdw>
                </a:effectLst>
                <a:latin typeface="+mn-lt"/>
                <a:ea typeface="楷体" panose="02010609060101010101" pitchFamily="49" charset="-122"/>
              </a:rPr>
              <a:t>两个字节的内存实际存放形式</a:t>
            </a:r>
            <a:r>
              <a:rPr lang="zh-CN" altLang="en-US" sz="1350" dirty="0">
                <a:latin typeface="+mn-lt"/>
                <a:ea typeface="楷体" panose="02010609060101010101" pitchFamily="49" charset="-122"/>
              </a:rPr>
              <a:t> </a:t>
            </a:r>
            <a:endParaRPr lang="zh-CN" altLang="en-US" sz="1350" dirty="0">
              <a:latin typeface="+mn-lt"/>
              <a:ea typeface="楷体" panose="02010609060101010101" pitchFamily="49" charset="-122"/>
            </a:endParaRPr>
          </a:p>
        </p:txBody>
      </p:sp>
      <p:grpSp>
        <p:nvGrpSpPr>
          <p:cNvPr id="107" name="Group 53"/>
          <p:cNvGrpSpPr/>
          <p:nvPr/>
        </p:nvGrpSpPr>
        <p:grpSpPr bwMode="auto">
          <a:xfrm>
            <a:off x="1018658" y="4517231"/>
            <a:ext cx="767953" cy="771525"/>
            <a:chOff x="1654" y="2714"/>
            <a:chExt cx="645" cy="648"/>
          </a:xfrm>
        </p:grpSpPr>
        <p:sp>
          <p:nvSpPr>
            <p:cNvPr id="108" name="Text Box 54"/>
            <p:cNvSpPr txBox="1">
              <a:spLocks noChangeArrowheads="1"/>
            </p:cNvSpPr>
            <p:nvPr/>
          </p:nvSpPr>
          <p:spPr bwMode="auto">
            <a:xfrm>
              <a:off x="1654" y="2714"/>
              <a:ext cx="635" cy="251"/>
            </a:xfrm>
            <a:prstGeom prst="rect">
              <a:avLst/>
            </a:prstGeom>
            <a:noFill/>
            <a:ln w="9525">
              <a:noFill/>
              <a:miter lim="800000"/>
            </a:ln>
            <a:effectLst/>
          </p:spPr>
          <p:txBody>
            <a:bodyPr>
              <a:spAutoFit/>
            </a:bodyPr>
            <a:lstStyle/>
            <a:p>
              <a:pPr>
                <a:spcBef>
                  <a:spcPct val="50000"/>
                </a:spcBef>
              </a:pPr>
              <a:r>
                <a:rPr lang="zh-CN" altLang="en-US" sz="1350" b="1" dirty="0">
                  <a:latin typeface="+mn-lt"/>
                  <a:ea typeface="楷体" panose="02010609060101010101" pitchFamily="49" charset="-122"/>
                </a:rPr>
                <a:t>低字节</a:t>
              </a:r>
              <a:endParaRPr lang="zh-CN" altLang="en-US" sz="1350" b="1" dirty="0">
                <a:latin typeface="+mn-lt"/>
                <a:ea typeface="楷体" panose="02010609060101010101" pitchFamily="49" charset="-122"/>
              </a:endParaRPr>
            </a:p>
          </p:txBody>
        </p:sp>
        <p:sp>
          <p:nvSpPr>
            <p:cNvPr id="109" name="Text Box 55"/>
            <p:cNvSpPr txBox="1">
              <a:spLocks noChangeArrowheads="1"/>
            </p:cNvSpPr>
            <p:nvPr/>
          </p:nvSpPr>
          <p:spPr bwMode="auto">
            <a:xfrm>
              <a:off x="1664" y="3111"/>
              <a:ext cx="635" cy="251"/>
            </a:xfrm>
            <a:prstGeom prst="rect">
              <a:avLst/>
            </a:prstGeom>
            <a:noFill/>
            <a:ln w="9525">
              <a:noFill/>
              <a:miter lim="800000"/>
            </a:ln>
            <a:effectLst/>
          </p:spPr>
          <p:txBody>
            <a:bodyPr>
              <a:spAutoFit/>
            </a:bodyPr>
            <a:lstStyle/>
            <a:p>
              <a:pPr>
                <a:spcBef>
                  <a:spcPct val="50000"/>
                </a:spcBef>
              </a:pPr>
              <a:r>
                <a:rPr lang="zh-CN" altLang="en-US" sz="1350" b="1">
                  <a:latin typeface="+mn-lt"/>
                  <a:ea typeface="楷体" panose="02010609060101010101" pitchFamily="49" charset="-122"/>
                </a:rPr>
                <a:t>高字节</a:t>
              </a:r>
              <a:endParaRPr lang="zh-CN" altLang="en-US" sz="1350" b="1">
                <a:latin typeface="+mn-lt"/>
                <a:ea typeface="楷体" panose="02010609060101010101" pitchFamily="49" charset="-122"/>
              </a:endParaRPr>
            </a:p>
          </p:txBody>
        </p:sp>
      </p:grpSp>
      <p:sp>
        <p:nvSpPr>
          <p:cNvPr id="110" name="AutoShape 56"/>
          <p:cNvSpPr>
            <a:spLocks noChangeArrowheads="1"/>
          </p:cNvSpPr>
          <p:nvPr/>
        </p:nvSpPr>
        <p:spPr bwMode="auto">
          <a:xfrm>
            <a:off x="574326" y="4732898"/>
            <a:ext cx="779108" cy="297656"/>
          </a:xfrm>
          <a:prstGeom prst="wedgeRoundRectCallout">
            <a:avLst>
              <a:gd name="adj1" fmla="val 131100"/>
              <a:gd name="adj2" fmla="val 77135"/>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dirty="0">
                <a:solidFill>
                  <a:srgbClr val="FF0000"/>
                </a:solidFill>
                <a:effectLst>
                  <a:outerShdw blurRad="50800" dist="38100" dir="2700000" algn="tl" rotWithShape="0">
                    <a:prstClr val="black">
                      <a:alpha val="40000"/>
                    </a:prstClr>
                  </a:outerShdw>
                </a:effectLst>
                <a:latin typeface="+mn-lt"/>
                <a:ea typeface="楷体" panose="02010609060101010101" pitchFamily="49" charset="-122"/>
              </a:rPr>
              <a:t>符号位</a:t>
            </a:r>
            <a:endParaRPr lang="zh-CN" altLang="en-US" sz="1500" b="1" dirty="0">
              <a:solidFill>
                <a:srgbClr val="FF0000"/>
              </a:solidFill>
              <a:effectLst>
                <a:outerShdw blurRad="50800" dist="38100" dir="2700000" algn="tl" rotWithShape="0">
                  <a:prstClr val="black">
                    <a:alpha val="40000"/>
                  </a:prstClr>
                </a:outerShdw>
              </a:effectLst>
              <a:latin typeface="+mn-lt"/>
              <a:ea typeface="楷体" panose="02010609060101010101" pitchFamily="49" charset="-122"/>
            </a:endParaRPr>
          </a:p>
        </p:txBody>
      </p:sp>
      <p:grpSp>
        <p:nvGrpSpPr>
          <p:cNvPr id="111" name="Group 58"/>
          <p:cNvGrpSpPr/>
          <p:nvPr/>
        </p:nvGrpSpPr>
        <p:grpSpPr bwMode="auto">
          <a:xfrm rot="255814">
            <a:off x="2999627" y="3352525"/>
            <a:ext cx="1301017" cy="1282625"/>
            <a:chOff x="4059" y="1933"/>
            <a:chExt cx="1635" cy="1320"/>
          </a:xfrm>
        </p:grpSpPr>
        <p:sp>
          <p:nvSpPr>
            <p:cNvPr id="112" name="AutoShape 52"/>
            <p:cNvSpPr>
              <a:spLocks noChangeArrowheads="1"/>
            </p:cNvSpPr>
            <p:nvPr/>
          </p:nvSpPr>
          <p:spPr bwMode="auto">
            <a:xfrm>
              <a:off x="4059" y="1933"/>
              <a:ext cx="907" cy="1225"/>
            </a:xfrm>
            <a:prstGeom prst="curvedLeftArrow">
              <a:avLst>
                <a:gd name="adj1" fmla="val 21266"/>
                <a:gd name="adj2" fmla="val 59408"/>
                <a:gd name="adj3" fmla="val 35060"/>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latin typeface="+mn-lt"/>
                <a:ea typeface="楷体" panose="02010609060101010101" pitchFamily="49" charset="-122"/>
              </a:endParaRPr>
            </a:p>
          </p:txBody>
        </p:sp>
        <p:sp>
          <p:nvSpPr>
            <p:cNvPr id="113" name="Text Box 57"/>
            <p:cNvSpPr txBox="1">
              <a:spLocks noChangeArrowheads="1"/>
            </p:cNvSpPr>
            <p:nvPr/>
          </p:nvSpPr>
          <p:spPr bwMode="auto">
            <a:xfrm>
              <a:off x="5012" y="2209"/>
              <a:ext cx="682" cy="1044"/>
            </a:xfrm>
            <a:prstGeom prst="rect">
              <a:avLst/>
            </a:prstGeom>
            <a:noFill/>
            <a:ln w="9525">
              <a:noFill/>
              <a:miter lim="800000"/>
            </a:ln>
            <a:effectLst/>
          </p:spPr>
          <p:txBody>
            <a:bodyPr wrap="square">
              <a:spAutoFit/>
            </a:bodyPr>
            <a:lstStyle/>
            <a:p>
              <a:pPr>
                <a:spcBef>
                  <a:spcPct val="50000"/>
                </a:spcBef>
              </a:pPr>
              <a:r>
                <a:rPr lang="zh-CN" altLang="en-US" sz="1500" b="1" dirty="0">
                  <a:solidFill>
                    <a:srgbClr val="0000FF"/>
                  </a:solidFill>
                  <a:effectLst>
                    <a:outerShdw blurRad="38100" dist="38100" dir="2700000" algn="tl">
                      <a:srgbClr val="FFFFFF"/>
                    </a:outerShdw>
                  </a:effectLst>
                  <a:latin typeface="+mn-lt"/>
                  <a:ea typeface="楷体" panose="02010609060101010101" pitchFamily="49" charset="-122"/>
                </a:rPr>
                <a:t>取低</a:t>
              </a:r>
              <a:r>
                <a:rPr lang="en-US" altLang="zh-CN" sz="1500" b="1" dirty="0">
                  <a:solidFill>
                    <a:srgbClr val="0000FF"/>
                  </a:solidFill>
                  <a:effectLst>
                    <a:outerShdw blurRad="38100" dist="38100" dir="2700000" algn="tl">
                      <a:srgbClr val="FFFFFF"/>
                    </a:outerShdw>
                  </a:effectLst>
                  <a:latin typeface="+mn-lt"/>
                  <a:ea typeface="楷体" panose="02010609060101010101" pitchFamily="49" charset="-122"/>
                </a:rPr>
                <a:t>16</a:t>
              </a:r>
              <a:r>
                <a:rPr lang="zh-CN" altLang="en-US" sz="1500" b="1" dirty="0">
                  <a:solidFill>
                    <a:srgbClr val="0000FF"/>
                  </a:solidFill>
                  <a:effectLst>
                    <a:outerShdw blurRad="38100" dist="38100" dir="2700000" algn="tl">
                      <a:srgbClr val="FFFFFF"/>
                    </a:outerShdw>
                  </a:effectLst>
                  <a:latin typeface="+mn-lt"/>
                  <a:ea typeface="楷体" panose="02010609060101010101" pitchFamily="49" charset="-122"/>
                </a:rPr>
                <a:t>位</a:t>
              </a:r>
              <a:endParaRPr lang="zh-CN" altLang="en-US" sz="1500" b="1" dirty="0">
                <a:solidFill>
                  <a:srgbClr val="0000FF"/>
                </a:solidFill>
                <a:effectLst>
                  <a:outerShdw blurRad="38100" dist="38100" dir="2700000" algn="tl">
                    <a:srgbClr val="FFFFFF"/>
                  </a:outerShdw>
                </a:effectLst>
                <a:latin typeface="+mn-lt"/>
                <a:ea typeface="楷体" panose="02010609060101010101" pitchFamily="49" charset="-122"/>
              </a:endParaRPr>
            </a:p>
          </p:txBody>
        </p:sp>
      </p:grpSp>
      <p:sp>
        <p:nvSpPr>
          <p:cNvPr id="114" name="AutoShape 59"/>
          <p:cNvSpPr>
            <a:spLocks noChangeArrowheads="1"/>
          </p:cNvSpPr>
          <p:nvPr/>
        </p:nvSpPr>
        <p:spPr bwMode="auto">
          <a:xfrm>
            <a:off x="575556" y="3671475"/>
            <a:ext cx="1406779" cy="567615"/>
          </a:xfrm>
          <a:prstGeom prst="wedgeRoundRectCallout">
            <a:avLst>
              <a:gd name="adj1" fmla="val 47233"/>
              <a:gd name="adj2" fmla="val 135156"/>
              <a:gd name="adj3" fmla="val 16667"/>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dirty="0">
                <a:solidFill>
                  <a:srgbClr val="FF3300"/>
                </a:solidFill>
                <a:effectLst>
                  <a:outerShdw blurRad="38100" dist="38100" dir="2700000" algn="tl">
                    <a:srgbClr val="000000"/>
                  </a:outerShdw>
                </a:effectLst>
                <a:latin typeface="+mn-lt"/>
                <a:ea typeface="楷体" panose="02010609060101010101" pitchFamily="49" charset="-122"/>
              </a:rPr>
              <a:t>真值为：</a:t>
            </a:r>
            <a:r>
              <a:rPr lang="en-US" altLang="zh-CN" sz="1500" b="1" dirty="0">
                <a:solidFill>
                  <a:srgbClr val="FF3300"/>
                </a:solidFill>
                <a:effectLst>
                  <a:outerShdw blurRad="38100" dist="38100" dir="2700000" algn="tl">
                    <a:srgbClr val="000000"/>
                  </a:outerShdw>
                </a:effectLst>
                <a:latin typeface="+mn-lt"/>
                <a:ea typeface="楷体" panose="02010609060101010101" pitchFamily="49" charset="-122"/>
              </a:rPr>
              <a:t>-1</a:t>
            </a:r>
            <a:r>
              <a:rPr lang="zh-CN" altLang="en-US" sz="1500" b="1" dirty="0">
                <a:solidFill>
                  <a:srgbClr val="FF3300"/>
                </a:solidFill>
                <a:effectLst>
                  <a:outerShdw blurRad="38100" dist="38100" dir="2700000" algn="tl">
                    <a:srgbClr val="000000"/>
                  </a:outerShdw>
                </a:effectLst>
                <a:latin typeface="+mn-lt"/>
                <a:ea typeface="楷体" panose="02010609060101010101" pitchFamily="49" charset="-122"/>
              </a:rPr>
              <a:t>，不是</a:t>
            </a:r>
            <a:r>
              <a:rPr lang="en-US" altLang="zh-CN" sz="1500" b="1" dirty="0">
                <a:solidFill>
                  <a:srgbClr val="FF3300"/>
                </a:solidFill>
                <a:effectLst>
                  <a:outerShdw blurRad="38100" dist="38100" dir="2700000" algn="tl">
                    <a:srgbClr val="000000"/>
                  </a:outerShdw>
                </a:effectLst>
                <a:latin typeface="+mn-lt"/>
                <a:ea typeface="楷体" panose="02010609060101010101" pitchFamily="49" charset="-122"/>
              </a:rPr>
              <a:t>-65537!</a:t>
            </a:r>
            <a:endParaRPr lang="en-US" altLang="zh-CN" sz="1500" b="1" dirty="0">
              <a:solidFill>
                <a:srgbClr val="FF3300"/>
              </a:solidFill>
              <a:effectLst>
                <a:outerShdw blurRad="38100" dist="38100" dir="2700000" algn="tl">
                  <a:srgbClr val="000000"/>
                </a:outerShdw>
              </a:effectLst>
              <a:latin typeface="+mn-lt"/>
              <a:ea typeface="楷体" panose="02010609060101010101" pitchFamily="49" charset="-122"/>
            </a:endParaRPr>
          </a:p>
        </p:txBody>
      </p:sp>
      <p:grpSp>
        <p:nvGrpSpPr>
          <p:cNvPr id="115" name="Group 8"/>
          <p:cNvGrpSpPr/>
          <p:nvPr/>
        </p:nvGrpSpPr>
        <p:grpSpPr bwMode="auto">
          <a:xfrm>
            <a:off x="5489922" y="2721100"/>
            <a:ext cx="1566863" cy="704852"/>
            <a:chOff x="3471" y="342"/>
            <a:chExt cx="1316" cy="592"/>
          </a:xfrm>
        </p:grpSpPr>
        <p:sp>
          <p:nvSpPr>
            <p:cNvPr id="116" name="Line 9"/>
            <p:cNvSpPr>
              <a:spLocks noChangeShapeType="1"/>
            </p:cNvSpPr>
            <p:nvPr/>
          </p:nvSpPr>
          <p:spPr bwMode="auto">
            <a:xfrm flipV="1">
              <a:off x="3882" y="342"/>
              <a:ext cx="247" cy="358"/>
            </a:xfrm>
            <a:prstGeom prst="line">
              <a:avLst/>
            </a:prstGeom>
            <a:noFill/>
            <a:ln w="28575">
              <a:solidFill>
                <a:srgbClr val="0000FF"/>
              </a:solidFill>
              <a:round/>
              <a:tailEnd type="stealth" w="lg" len="lg"/>
            </a:ln>
            <a:effectLst/>
          </p:spPr>
          <p:txBody>
            <a:bodyPr/>
            <a:lstStyle/>
            <a:p>
              <a:endParaRPr lang="zh-CN" altLang="en-US" sz="1800">
                <a:latin typeface="+mn-lt"/>
                <a:ea typeface="楷体" panose="02010609060101010101" pitchFamily="49" charset="-122"/>
              </a:endParaRPr>
            </a:p>
          </p:txBody>
        </p:sp>
        <p:sp>
          <p:nvSpPr>
            <p:cNvPr id="117" name="Text Box 10"/>
            <p:cNvSpPr txBox="1">
              <a:spLocks noChangeArrowheads="1"/>
            </p:cNvSpPr>
            <p:nvPr/>
          </p:nvSpPr>
          <p:spPr bwMode="auto">
            <a:xfrm>
              <a:off x="3471" y="664"/>
              <a:ext cx="1316" cy="270"/>
            </a:xfrm>
            <a:prstGeom prst="rect">
              <a:avLst/>
            </a:prstGeom>
            <a:noFill/>
            <a:ln w="9525">
              <a:noFill/>
              <a:miter lim="800000"/>
            </a:ln>
            <a:effectLst/>
          </p:spPr>
          <p:txBody>
            <a:bodyPr>
              <a:spAutoFit/>
            </a:bodyPr>
            <a:lstStyle/>
            <a:p>
              <a:pPr>
                <a:spcBef>
                  <a:spcPct val="50000"/>
                </a:spcBef>
              </a:pPr>
              <a:r>
                <a:rPr lang="zh-CN" altLang="en-US" sz="1500" b="1" dirty="0">
                  <a:solidFill>
                    <a:schemeClr val="accent2"/>
                  </a:solidFill>
                  <a:effectLst>
                    <a:outerShdw blurRad="38100" dist="38100" dir="2700000" algn="tl">
                      <a:srgbClr val="000000"/>
                    </a:outerShdw>
                  </a:effectLst>
                  <a:latin typeface="+mn-lt"/>
                  <a:ea typeface="楷体" panose="02010609060101010101" pitchFamily="49" charset="-122"/>
                </a:rPr>
                <a:t>符号位</a:t>
              </a:r>
              <a:r>
                <a:rPr lang="en-US" altLang="zh-CN" sz="15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500" b="1" dirty="0">
                  <a:solidFill>
                    <a:schemeClr val="accent2"/>
                  </a:solidFill>
                  <a:effectLst>
                    <a:outerShdw blurRad="38100" dist="38100" dir="2700000" algn="tl">
                      <a:srgbClr val="000000"/>
                    </a:outerShdw>
                  </a:effectLst>
                  <a:latin typeface="+mn-lt"/>
                  <a:ea typeface="楷体" panose="02010609060101010101" pitchFamily="49" charset="-122"/>
                </a:rPr>
                <a:t>表示负</a:t>
              </a:r>
              <a:r>
                <a:rPr lang="en-US" altLang="zh-CN" sz="1500" b="1" dirty="0">
                  <a:solidFill>
                    <a:schemeClr val="accent2"/>
                  </a:solidFill>
                  <a:effectLst>
                    <a:outerShdw blurRad="38100" dist="38100" dir="2700000" algn="tl">
                      <a:srgbClr val="000000"/>
                    </a:outerShdw>
                  </a:effectLst>
                  <a:latin typeface="+mn-lt"/>
                  <a:ea typeface="楷体" panose="02010609060101010101" pitchFamily="49" charset="-122"/>
                </a:rPr>
                <a:t>)</a:t>
              </a:r>
              <a:endParaRPr lang="en-US" altLang="zh-CN" sz="15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sp>
        <p:nvSpPr>
          <p:cNvPr id="118" name="Rectangle 19"/>
          <p:cNvSpPr>
            <a:spLocks noChangeArrowheads="1"/>
          </p:cNvSpPr>
          <p:nvPr/>
        </p:nvSpPr>
        <p:spPr bwMode="auto">
          <a:xfrm>
            <a:off x="4897196" y="1592796"/>
            <a:ext cx="3554730"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(+65537)</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0</a:t>
            </a:r>
            <a:r>
              <a:rPr lang="en-US" altLang="zh-CN" sz="1800" b="1" dirty="0">
                <a:effectLst>
                  <a:outerShdw blurRad="38100" dist="38100" dir="2700000" algn="tl">
                    <a:srgbClr val="FFFFFF"/>
                  </a:outerShdw>
                </a:effectLst>
                <a:sym typeface="Wingdings" panose="05000000000000000000" pitchFamily="2" charset="2"/>
              </a:rPr>
              <a:t>000 0000 0000 0001 </a:t>
            </a:r>
            <a:endParaRPr lang="en-US" altLang="zh-CN" sz="1800" b="1" dirty="0">
              <a:effectLst>
                <a:outerShdw blurRad="38100" dist="38100" dir="2700000" algn="tl">
                  <a:srgbClr val="FFFFFF"/>
                </a:outerShdw>
              </a:effectLst>
              <a:sym typeface="Wingdings" panose="05000000000000000000" pitchFamily="2" charset="2"/>
            </a:endParaRPr>
          </a:p>
          <a:p>
            <a:r>
              <a:rPr lang="en-US" altLang="zh-CN" sz="1800" b="1" dirty="0">
                <a:effectLst>
                  <a:outerShdw blurRad="38100" dist="38100" dir="2700000" algn="tl">
                    <a:srgbClr val="FFFFFF"/>
                  </a:outerShdw>
                </a:effectLst>
                <a:sym typeface="Wingdings" panose="05000000000000000000" pitchFamily="2" charset="2"/>
              </a:rPr>
              <a:t>                       0000 0000 0000 0001</a:t>
            </a:r>
            <a:r>
              <a:rPr lang="en-US" altLang="zh-CN" sz="1800" dirty="0">
                <a:sym typeface="Wingdings" panose="05000000000000000000" pitchFamily="2" charset="2"/>
              </a:rPr>
              <a:t> </a:t>
            </a:r>
            <a:endParaRPr lang="en-US" altLang="zh-CN" sz="1800" dirty="0">
              <a:sym typeface="Wingdings" panose="05000000000000000000" pitchFamily="2" charset="2"/>
            </a:endParaRPr>
          </a:p>
        </p:txBody>
      </p:sp>
      <p:sp>
        <p:nvSpPr>
          <p:cNvPr id="119" name="Oval 20"/>
          <p:cNvSpPr>
            <a:spLocks noChangeArrowheads="1"/>
          </p:cNvSpPr>
          <p:nvPr/>
        </p:nvSpPr>
        <p:spPr bwMode="auto">
          <a:xfrm>
            <a:off x="6102440" y="2423862"/>
            <a:ext cx="2195444" cy="681121"/>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sz="1800"/>
          </a:p>
        </p:txBody>
      </p:sp>
      <p:sp>
        <p:nvSpPr>
          <p:cNvPr id="120" name="Rectangle 35"/>
          <p:cNvSpPr>
            <a:spLocks noChangeArrowheads="1"/>
          </p:cNvSpPr>
          <p:nvPr/>
        </p:nvSpPr>
        <p:spPr bwMode="auto">
          <a:xfrm>
            <a:off x="4897196" y="2453533"/>
            <a:ext cx="3421380" cy="645160"/>
          </a:xfrm>
          <a:prstGeom prst="rect">
            <a:avLst/>
          </a:prstGeom>
          <a:noFill/>
          <a:ln w="9525">
            <a:noFill/>
            <a:miter lim="800000"/>
          </a:ln>
          <a:effectLst/>
        </p:spPr>
        <p:txBody>
          <a:bodyPr wrap="none">
            <a:spAutoFit/>
          </a:bodyPr>
          <a:lstStyle/>
          <a:p>
            <a:r>
              <a:rPr lang="en-US" altLang="zh-CN" sz="1800" b="1" dirty="0">
                <a:effectLst>
                  <a:outerShdw blurRad="38100" dist="38100" dir="2700000" algn="tl">
                    <a:srgbClr val="FFFFFF"/>
                  </a:outerShdw>
                </a:effectLst>
                <a:sym typeface="Wingdings" panose="05000000000000000000" pitchFamily="2" charset="2"/>
              </a:rPr>
              <a:t>(-65537)</a:t>
            </a:r>
            <a:r>
              <a:rPr lang="zh-CN" altLang="en-US" sz="1800"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anose="05000000000000000000" pitchFamily="2" charset="2"/>
              </a:rPr>
              <a:t>补</a:t>
            </a:r>
            <a:r>
              <a:rPr lang="zh-CN" altLang="en-US" sz="1800" b="1" dirty="0">
                <a:effectLst>
                  <a:outerShdw blurRad="38100" dist="38100" dir="2700000" algn="tl">
                    <a:srgbClr val="FFFFFF"/>
                  </a:outerShdw>
                </a:effectLst>
                <a:sym typeface="Wingdings" panose="05000000000000000000" pitchFamily="2" charset="2"/>
              </a:rPr>
              <a:t> </a:t>
            </a:r>
            <a:r>
              <a:rPr lang="en-US" altLang="zh-CN" sz="1800" b="1" dirty="0">
                <a:effectLst>
                  <a:outerShdw blurRad="38100" dist="38100" dir="2700000" algn="tl">
                    <a:srgbClr val="FFFFFF"/>
                  </a:outerShdw>
                </a:effectLst>
                <a:sym typeface="Wingdings" panose="05000000000000000000" pitchFamily="2" charset="2"/>
              </a:rPr>
              <a:t>=   </a:t>
            </a:r>
            <a:r>
              <a:rPr lang="en-US" altLang="zh-CN" sz="1800" b="1" dirty="0">
                <a:solidFill>
                  <a:srgbClr val="FF3300"/>
                </a:solidFill>
                <a:effectLst>
                  <a:outerShdw blurRad="38100" dist="38100" dir="2700000" algn="tl">
                    <a:srgbClr val="000000"/>
                  </a:outerShdw>
                </a:effectLst>
                <a:sym typeface="Wingdings" panose="05000000000000000000" pitchFamily="2" charset="2"/>
              </a:rPr>
              <a:t>1</a:t>
            </a:r>
            <a:r>
              <a:rPr lang="en-US" altLang="zh-CN" sz="1800" b="1" dirty="0">
                <a:solidFill>
                  <a:schemeClr val="accent2"/>
                </a:solidFill>
                <a:effectLst>
                  <a:outerShdw blurRad="38100" dist="38100" dir="2700000" algn="tl">
                    <a:srgbClr val="000000"/>
                  </a:outerShdw>
                </a:effectLst>
                <a:sym typeface="Wingdings" panose="05000000000000000000" pitchFamily="2" charset="2"/>
              </a:rPr>
              <a:t>111 1111 1111 1110 </a:t>
            </a:r>
            <a:endParaRPr lang="en-US" altLang="zh-CN" sz="1800" b="1" dirty="0">
              <a:solidFill>
                <a:schemeClr val="accent2"/>
              </a:solidFill>
              <a:effectLst>
                <a:outerShdw blurRad="38100" dist="38100" dir="2700000" algn="tl">
                  <a:srgbClr val="000000"/>
                </a:outerShdw>
              </a:effectLst>
              <a:sym typeface="Wingdings" panose="05000000000000000000" pitchFamily="2" charset="2"/>
            </a:endParaRPr>
          </a:p>
          <a:p>
            <a:r>
              <a:rPr lang="en-US" altLang="zh-CN" sz="1800" b="1" dirty="0">
                <a:solidFill>
                  <a:schemeClr val="accent2"/>
                </a:solidFill>
                <a:effectLst>
                  <a:outerShdw blurRad="38100" dist="38100" dir="2700000" algn="tl">
                    <a:srgbClr val="000000"/>
                  </a:outerShdw>
                </a:effectLst>
                <a:sym typeface="Wingdings" panose="05000000000000000000" pitchFamily="2" charset="2"/>
              </a:rPr>
              <a:t>                       1111 1111 1111 1111</a:t>
            </a:r>
            <a:r>
              <a:rPr lang="en-US" altLang="zh-CN" sz="1800" dirty="0"/>
              <a:t> </a:t>
            </a:r>
            <a:endParaRPr lang="en-US" altLang="zh-CN" sz="1800" dirty="0"/>
          </a:p>
        </p:txBody>
      </p:sp>
      <p:grpSp>
        <p:nvGrpSpPr>
          <p:cNvPr id="121" name="Group 36"/>
          <p:cNvGrpSpPr/>
          <p:nvPr/>
        </p:nvGrpSpPr>
        <p:grpSpPr bwMode="auto">
          <a:xfrm>
            <a:off x="7167191" y="2096884"/>
            <a:ext cx="1747838" cy="403622"/>
            <a:chOff x="2336" y="1594"/>
            <a:chExt cx="1468" cy="339"/>
          </a:xfrm>
        </p:grpSpPr>
        <p:sp>
          <p:nvSpPr>
            <p:cNvPr id="122" name="Line 37"/>
            <p:cNvSpPr>
              <a:spLocks noChangeShapeType="1"/>
            </p:cNvSpPr>
            <p:nvPr/>
          </p:nvSpPr>
          <p:spPr bwMode="auto">
            <a:xfrm>
              <a:off x="2336" y="1661"/>
              <a:ext cx="0" cy="272"/>
            </a:xfrm>
            <a:prstGeom prst="line">
              <a:avLst/>
            </a:prstGeom>
            <a:noFill/>
            <a:ln w="28575">
              <a:solidFill>
                <a:schemeClr val="tx1"/>
              </a:solidFill>
              <a:round/>
              <a:tailEnd type="stealth" w="lg" len="lg"/>
            </a:ln>
            <a:effectLst/>
          </p:spPr>
          <p:txBody>
            <a:bodyPr/>
            <a:lstStyle/>
            <a:p>
              <a:endParaRPr lang="zh-CN" altLang="en-US" sz="1800">
                <a:latin typeface="+mn-lt"/>
                <a:ea typeface="楷体" panose="02010609060101010101" pitchFamily="49" charset="-122"/>
              </a:endParaRPr>
            </a:p>
          </p:txBody>
        </p:sp>
        <p:sp>
          <p:nvSpPr>
            <p:cNvPr id="123" name="Rectangle 38"/>
            <p:cNvSpPr>
              <a:spLocks noChangeArrowheads="1"/>
            </p:cNvSpPr>
            <p:nvPr/>
          </p:nvSpPr>
          <p:spPr bwMode="auto">
            <a:xfrm>
              <a:off x="2370" y="1594"/>
              <a:ext cx="1434" cy="309"/>
            </a:xfrm>
            <a:prstGeom prst="rect">
              <a:avLst/>
            </a:prstGeom>
            <a:noFill/>
            <a:ln w="9525">
              <a:noFill/>
              <a:miter lim="800000"/>
            </a:ln>
            <a:effectLst/>
          </p:spPr>
          <p:txBody>
            <a:bodyPr wrap="none">
              <a:spAutoFit/>
            </a:bodyPr>
            <a:lstStyle/>
            <a:p>
              <a:r>
                <a:rPr kumimoji="0" lang="zh-CN" altLang="en-US" sz="1350" b="1" dirty="0">
                  <a:effectLst>
                    <a:outerShdw blurRad="38100" dist="38100" dir="2700000" algn="tl">
                      <a:srgbClr val="FFFFFF"/>
                    </a:outerShdw>
                  </a:effectLst>
                  <a:latin typeface="+mn-lt"/>
                  <a:ea typeface="楷体" panose="02010609060101010101" pitchFamily="49" charset="-122"/>
                </a:rPr>
                <a:t>按位求反，末位加</a:t>
              </a:r>
              <a:r>
                <a:rPr kumimoji="0" lang="en-US" altLang="zh-CN" sz="1350" b="1" dirty="0">
                  <a:effectLst>
                    <a:outerShdw blurRad="38100" dist="38100" dir="2700000" algn="tl">
                      <a:srgbClr val="FFFFFF"/>
                    </a:outerShdw>
                  </a:effectLst>
                  <a:latin typeface="+mn-lt"/>
                  <a:ea typeface="楷体" panose="02010609060101010101" pitchFamily="49" charset="-122"/>
                </a:rPr>
                <a:t>1</a:t>
              </a:r>
              <a:r>
                <a:rPr kumimoji="0" lang="en-US" altLang="zh-CN" sz="1800" dirty="0">
                  <a:latin typeface="+mn-lt"/>
                  <a:ea typeface="楷体" panose="02010609060101010101" pitchFamily="49" charset="-122"/>
                </a:rPr>
                <a:t> </a:t>
              </a:r>
              <a:endParaRPr lang="en-US" altLang="zh-CN" sz="1800" dirty="0">
                <a:latin typeface="+mn-lt"/>
                <a:ea typeface="楷体" panose="02010609060101010101" pitchFamily="49" charset="-122"/>
              </a:endParaRPr>
            </a:p>
          </p:txBody>
        </p:sp>
      </p:grpSp>
      <p:grpSp>
        <p:nvGrpSpPr>
          <p:cNvPr id="124" name="Group 11"/>
          <p:cNvGrpSpPr/>
          <p:nvPr/>
        </p:nvGrpSpPr>
        <p:grpSpPr bwMode="auto">
          <a:xfrm>
            <a:off x="5310710" y="3863044"/>
            <a:ext cx="767953" cy="1478756"/>
            <a:chOff x="1654" y="2552"/>
            <a:chExt cx="645" cy="1242"/>
          </a:xfrm>
        </p:grpSpPr>
        <p:sp>
          <p:nvSpPr>
            <p:cNvPr id="125" name="Text Box 12"/>
            <p:cNvSpPr txBox="1">
              <a:spLocks noChangeArrowheads="1"/>
            </p:cNvSpPr>
            <p:nvPr/>
          </p:nvSpPr>
          <p:spPr bwMode="auto">
            <a:xfrm>
              <a:off x="1654" y="2552"/>
              <a:ext cx="635" cy="251"/>
            </a:xfrm>
            <a:prstGeom prst="rect">
              <a:avLst/>
            </a:prstGeom>
            <a:noFill/>
            <a:ln w="9525">
              <a:noFill/>
              <a:miter lim="800000"/>
            </a:ln>
            <a:effectLst/>
          </p:spPr>
          <p:txBody>
            <a:bodyPr>
              <a:spAutoFit/>
            </a:bodyPr>
            <a:lstStyle/>
            <a:p>
              <a:pPr>
                <a:spcBef>
                  <a:spcPct val="50000"/>
                </a:spcBef>
              </a:pPr>
              <a:r>
                <a:rPr lang="zh-CN" altLang="en-US" sz="1350" b="1">
                  <a:latin typeface="+mn-lt"/>
                  <a:ea typeface="楷体" panose="02010609060101010101" pitchFamily="49" charset="-122"/>
                </a:rPr>
                <a:t>低字节</a:t>
              </a:r>
              <a:endParaRPr lang="zh-CN" altLang="en-US" sz="1350" b="1">
                <a:latin typeface="+mn-lt"/>
                <a:ea typeface="楷体" panose="02010609060101010101" pitchFamily="49" charset="-122"/>
              </a:endParaRPr>
            </a:p>
          </p:txBody>
        </p:sp>
        <p:sp>
          <p:nvSpPr>
            <p:cNvPr id="126" name="Text Box 13"/>
            <p:cNvSpPr txBox="1">
              <a:spLocks noChangeArrowheads="1"/>
            </p:cNvSpPr>
            <p:nvPr/>
          </p:nvSpPr>
          <p:spPr bwMode="auto">
            <a:xfrm>
              <a:off x="1664" y="3543"/>
              <a:ext cx="635" cy="251"/>
            </a:xfrm>
            <a:prstGeom prst="rect">
              <a:avLst/>
            </a:prstGeom>
            <a:noFill/>
            <a:ln w="9525">
              <a:noFill/>
              <a:miter lim="800000"/>
            </a:ln>
            <a:effectLst/>
          </p:spPr>
          <p:txBody>
            <a:bodyPr>
              <a:spAutoFit/>
            </a:bodyPr>
            <a:lstStyle/>
            <a:p>
              <a:pPr>
                <a:spcBef>
                  <a:spcPct val="50000"/>
                </a:spcBef>
              </a:pPr>
              <a:r>
                <a:rPr lang="zh-CN" altLang="en-US" sz="1350" b="1">
                  <a:latin typeface="+mn-lt"/>
                  <a:ea typeface="楷体" panose="02010609060101010101" pitchFamily="49" charset="-122"/>
                </a:rPr>
                <a:t>高字节</a:t>
              </a:r>
              <a:endParaRPr lang="zh-CN" altLang="en-US" sz="1350" b="1">
                <a:latin typeface="+mn-lt"/>
                <a:ea typeface="楷体" panose="02010609060101010101" pitchFamily="49" charset="-122"/>
              </a:endParaRPr>
            </a:p>
          </p:txBody>
        </p:sp>
      </p:grpSp>
      <p:grpSp>
        <p:nvGrpSpPr>
          <p:cNvPr id="127" name="Group 14"/>
          <p:cNvGrpSpPr/>
          <p:nvPr/>
        </p:nvGrpSpPr>
        <p:grpSpPr bwMode="auto">
          <a:xfrm>
            <a:off x="7634809" y="3852330"/>
            <a:ext cx="765572" cy="1468041"/>
            <a:chOff x="3606" y="2543"/>
            <a:chExt cx="643" cy="1233"/>
          </a:xfrm>
        </p:grpSpPr>
        <p:sp>
          <p:nvSpPr>
            <p:cNvPr id="128" name="Text Box 15"/>
            <p:cNvSpPr txBox="1">
              <a:spLocks noChangeArrowheads="1"/>
            </p:cNvSpPr>
            <p:nvPr/>
          </p:nvSpPr>
          <p:spPr bwMode="auto">
            <a:xfrm>
              <a:off x="3614" y="2543"/>
              <a:ext cx="635" cy="251"/>
            </a:xfrm>
            <a:prstGeom prst="rect">
              <a:avLst/>
            </a:prstGeom>
            <a:noFill/>
            <a:ln w="9525">
              <a:noFill/>
              <a:miter lim="800000"/>
            </a:ln>
            <a:effectLst/>
          </p:spPr>
          <p:txBody>
            <a:bodyPr>
              <a:spAutoFit/>
            </a:bodyPr>
            <a:lstStyle/>
            <a:p>
              <a:pPr>
                <a:spcBef>
                  <a:spcPct val="50000"/>
                </a:spcBef>
              </a:pPr>
              <a:r>
                <a:rPr lang="zh-CN" altLang="en-US" sz="1350" b="1" dirty="0">
                  <a:latin typeface="+mn-lt"/>
                  <a:ea typeface="楷体" panose="02010609060101010101" pitchFamily="49" charset="-122"/>
                </a:rPr>
                <a:t>低地址</a:t>
              </a:r>
              <a:endParaRPr lang="zh-CN" altLang="en-US" sz="1350" b="1" dirty="0">
                <a:latin typeface="+mn-lt"/>
                <a:ea typeface="楷体" panose="02010609060101010101" pitchFamily="49" charset="-122"/>
              </a:endParaRPr>
            </a:p>
          </p:txBody>
        </p:sp>
        <p:sp>
          <p:nvSpPr>
            <p:cNvPr id="129" name="Text Box 16"/>
            <p:cNvSpPr txBox="1">
              <a:spLocks noChangeArrowheads="1"/>
            </p:cNvSpPr>
            <p:nvPr/>
          </p:nvSpPr>
          <p:spPr bwMode="auto">
            <a:xfrm>
              <a:off x="3606" y="3525"/>
              <a:ext cx="635" cy="251"/>
            </a:xfrm>
            <a:prstGeom prst="rect">
              <a:avLst/>
            </a:prstGeom>
            <a:noFill/>
            <a:ln w="9525">
              <a:noFill/>
              <a:miter lim="800000"/>
            </a:ln>
            <a:effectLst/>
          </p:spPr>
          <p:txBody>
            <a:bodyPr>
              <a:spAutoFit/>
            </a:bodyPr>
            <a:lstStyle/>
            <a:p>
              <a:pPr>
                <a:spcBef>
                  <a:spcPct val="50000"/>
                </a:spcBef>
              </a:pPr>
              <a:r>
                <a:rPr lang="zh-CN" altLang="en-US" sz="1350" b="1">
                  <a:latin typeface="+mn-lt"/>
                  <a:ea typeface="楷体" panose="02010609060101010101" pitchFamily="49" charset="-122"/>
                </a:rPr>
                <a:t>高地址</a:t>
              </a:r>
              <a:endParaRPr lang="zh-CN" altLang="en-US" sz="1350" b="1">
                <a:latin typeface="+mn-lt"/>
                <a:ea typeface="楷体" panose="02010609060101010101" pitchFamily="49" charset="-122"/>
              </a:endParaRPr>
            </a:p>
          </p:txBody>
        </p:sp>
      </p:grpSp>
      <p:sp>
        <p:nvSpPr>
          <p:cNvPr id="130" name="Line 17"/>
          <p:cNvSpPr>
            <a:spLocks noChangeShapeType="1"/>
          </p:cNvSpPr>
          <p:nvPr/>
        </p:nvSpPr>
        <p:spPr bwMode="auto">
          <a:xfrm>
            <a:off x="7656241" y="3808276"/>
            <a:ext cx="0" cy="1619250"/>
          </a:xfrm>
          <a:prstGeom prst="line">
            <a:avLst/>
          </a:prstGeom>
          <a:noFill/>
          <a:ln w="28575">
            <a:solidFill>
              <a:srgbClr val="FF0000"/>
            </a:solidFill>
            <a:round/>
            <a:tailEnd type="stealth" w="lg" len="lg"/>
          </a:ln>
          <a:effectLst>
            <a:outerShdw blurRad="50800" dist="38100" dir="2700000" algn="tl" rotWithShape="0">
              <a:prstClr val="black">
                <a:alpha val="40000"/>
              </a:prstClr>
            </a:outerShdw>
          </a:effectLst>
        </p:spPr>
        <p:txBody>
          <a:bodyPr/>
          <a:lstStyle/>
          <a:p>
            <a:endParaRPr lang="zh-CN" altLang="en-US" sz="1800"/>
          </a:p>
        </p:txBody>
      </p:sp>
      <p:sp>
        <p:nvSpPr>
          <p:cNvPr id="131" name="Rectangle 18"/>
          <p:cNvSpPr>
            <a:spLocks noChangeArrowheads="1"/>
          </p:cNvSpPr>
          <p:nvPr/>
        </p:nvSpPr>
        <p:spPr bwMode="auto">
          <a:xfrm>
            <a:off x="4988050" y="5400539"/>
            <a:ext cx="4018280" cy="368300"/>
          </a:xfrm>
          <a:prstGeom prst="rect">
            <a:avLst/>
          </a:prstGeom>
          <a:noFill/>
          <a:ln w="9525">
            <a:noFill/>
            <a:miter lim="800000"/>
          </a:ln>
          <a:effectLst/>
        </p:spPr>
        <p:txBody>
          <a:bodyPr wrap="none" anchor="ctr">
            <a:spAutoFit/>
          </a:bodyPr>
          <a:lstStyle/>
          <a:p>
            <a:r>
              <a:rPr lang="zh-CN" altLang="en-US" sz="1500">
                <a:solidFill>
                  <a:srgbClr val="CC0000"/>
                </a:solidFill>
                <a:effectLst>
                  <a:outerShdw blurRad="38100" dist="38100" dir="2700000" algn="tl">
                    <a:srgbClr val="000000"/>
                  </a:outerShdw>
                </a:effectLst>
                <a:latin typeface="+mn-lt"/>
                <a:ea typeface="楷体" panose="02010609060101010101" pitchFamily="49" charset="-122"/>
              </a:rPr>
              <a:t>十进制数</a:t>
            </a:r>
            <a:r>
              <a:rPr lang="en-US" altLang="zh-CN" sz="1500">
                <a:solidFill>
                  <a:srgbClr val="CC0000"/>
                </a:solidFill>
                <a:effectLst>
                  <a:outerShdw blurRad="38100" dist="38100" dir="2700000" algn="tl">
                    <a:srgbClr val="000000"/>
                  </a:outerShdw>
                </a:effectLst>
                <a:latin typeface="+mn-lt"/>
                <a:ea typeface="楷体" panose="02010609060101010101" pitchFamily="49" charset="-122"/>
              </a:rPr>
              <a:t>-65537</a:t>
            </a:r>
            <a:r>
              <a:rPr lang="zh-CN" altLang="en-US" sz="1500">
                <a:solidFill>
                  <a:srgbClr val="CC0000"/>
                </a:solidFill>
                <a:effectLst>
                  <a:outerShdw blurRad="38100" dist="38100" dir="2700000" algn="tl">
                    <a:srgbClr val="000000"/>
                  </a:outerShdw>
                </a:effectLst>
                <a:latin typeface="+mn-lt"/>
                <a:ea typeface="楷体" panose="02010609060101010101" pitchFamily="49" charset="-122"/>
              </a:rPr>
              <a:t>四个字节的内存实际存放形式</a:t>
            </a:r>
            <a:r>
              <a:rPr lang="zh-CN" altLang="en-US" sz="1800">
                <a:latin typeface="+mn-lt"/>
                <a:ea typeface="楷体" panose="02010609060101010101" pitchFamily="49" charset="-122"/>
              </a:rPr>
              <a:t> </a:t>
            </a:r>
            <a:endParaRPr lang="zh-CN" altLang="en-US" sz="1800">
              <a:latin typeface="+mn-lt"/>
              <a:ea typeface="楷体" panose="02010609060101010101" pitchFamily="49" charset="-122"/>
            </a:endParaRPr>
          </a:p>
        </p:txBody>
      </p:sp>
      <p:graphicFrame>
        <p:nvGraphicFramePr>
          <p:cNvPr id="132" name="Group 21"/>
          <p:cNvGraphicFramePr>
            <a:graphicFrameLocks noGrp="1"/>
          </p:cNvGraphicFramePr>
          <p:nvPr/>
        </p:nvGraphicFramePr>
        <p:xfrm>
          <a:off x="6120335" y="3828517"/>
          <a:ext cx="1340485" cy="1573530"/>
        </p:xfrm>
        <a:graphic>
          <a:graphicData uri="http://schemas.openxmlformats.org/drawingml/2006/table">
            <a:tbl>
              <a:tblPr/>
              <a:tblGrid>
                <a:gridCol w="1340485"/>
              </a:tblGrid>
              <a:tr h="4076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11111110</a:t>
                      </a:r>
                      <a:endParaRPr kumimoji="1" lang="en-US" altLang="zh-CN" sz="21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862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r>
                        <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a:t>
                      </a:r>
                      <a:endParaRPr kumimoji="1" lang="en-US" altLang="zh-CN" sz="21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133" name="AutoShape 33"/>
          <p:cNvSpPr>
            <a:spLocks noChangeArrowheads="1"/>
          </p:cNvSpPr>
          <p:nvPr/>
        </p:nvSpPr>
        <p:spPr bwMode="auto">
          <a:xfrm>
            <a:off x="4976352" y="4292612"/>
            <a:ext cx="891792" cy="540544"/>
          </a:xfrm>
          <a:prstGeom prst="wedgeRoundRectCallout">
            <a:avLst>
              <a:gd name="adj1" fmla="val 100383"/>
              <a:gd name="adj2" fmla="val 11579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r>
              <a:rPr lang="zh-CN" altLang="en-US" sz="1500" b="1">
                <a:solidFill>
                  <a:srgbClr val="FF0000"/>
                </a:solidFill>
                <a:effectLst>
                  <a:outerShdw blurRad="50800" dist="38100" dir="2700000" algn="tl" rotWithShape="0">
                    <a:prstClr val="black">
                      <a:alpha val="40000"/>
                    </a:prstClr>
                  </a:outerShdw>
                </a:effectLst>
                <a:latin typeface="+mn-lt"/>
                <a:ea typeface="楷体" panose="02010609060101010101" pitchFamily="49" charset="-122"/>
              </a:rPr>
              <a:t>符号位，表示负</a:t>
            </a:r>
            <a:endParaRPr lang="zh-CN" altLang="en-US" sz="1500" b="1">
              <a:solidFill>
                <a:srgbClr val="FF0000"/>
              </a:solidFill>
              <a:effectLst>
                <a:outerShdw blurRad="50800" dist="38100" dir="2700000" algn="tl" rotWithShape="0">
                  <a:prstClr val="black">
                    <a:alpha val="40000"/>
                  </a:prstClr>
                </a:outerShdw>
              </a:effectLst>
              <a:latin typeface="+mn-lt"/>
              <a:ea typeface="楷体" panose="02010609060101010101" pitchFamily="49" charset="-122"/>
            </a:endParaRPr>
          </a:p>
        </p:txBody>
      </p:sp>
      <p:sp>
        <p:nvSpPr>
          <p:cNvPr id="134" name="AutoShape 34"/>
          <p:cNvSpPr>
            <a:spLocks noChangeArrowheads="1"/>
          </p:cNvSpPr>
          <p:nvPr/>
        </p:nvSpPr>
        <p:spPr bwMode="auto">
          <a:xfrm rot="21039523">
            <a:off x="7357991" y="2986197"/>
            <a:ext cx="694992" cy="911762"/>
          </a:xfrm>
          <a:prstGeom prst="curvedLeftArrow">
            <a:avLst>
              <a:gd name="adj1" fmla="val 18824"/>
              <a:gd name="adj2" fmla="val 40000"/>
              <a:gd name="adj3" fmla="val 37007"/>
            </a:avLst>
          </a:prstGeom>
          <a:solidFill>
            <a:srgbClr val="FFCC99"/>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sz="1800"/>
          </a:p>
        </p:txBody>
      </p:sp>
      <p:sp>
        <p:nvSpPr>
          <p:cNvPr id="135" name="AutoShape 39"/>
          <p:cNvSpPr>
            <a:spLocks noChangeArrowheads="1"/>
          </p:cNvSpPr>
          <p:nvPr/>
        </p:nvSpPr>
        <p:spPr bwMode="auto">
          <a:xfrm>
            <a:off x="4932938" y="3410211"/>
            <a:ext cx="1504088" cy="352539"/>
          </a:xfrm>
          <a:prstGeom prst="wedgeRoundRectCallout">
            <a:avLst>
              <a:gd name="adj1" fmla="val 41389"/>
              <a:gd name="adj2" fmla="val 237214"/>
              <a:gd name="adj3" fmla="val 1666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500" b="1" dirty="0">
                <a:solidFill>
                  <a:srgbClr val="FF3300"/>
                </a:solidFill>
                <a:effectLst>
                  <a:outerShdw blurRad="38100" dist="38100" dir="2700000" algn="tl">
                    <a:srgbClr val="000000"/>
                  </a:outerShdw>
                </a:effectLst>
                <a:latin typeface="+mn-lt"/>
                <a:ea typeface="楷体" panose="02010609060101010101" pitchFamily="49" charset="-122"/>
              </a:rPr>
              <a:t>真值为：</a:t>
            </a:r>
            <a:r>
              <a:rPr lang="en-US" altLang="zh-CN" sz="1500" b="1" dirty="0">
                <a:solidFill>
                  <a:srgbClr val="FF3300"/>
                </a:solidFill>
                <a:effectLst>
                  <a:outerShdw blurRad="38100" dist="38100" dir="2700000" algn="tl">
                    <a:srgbClr val="000000"/>
                  </a:outerShdw>
                </a:effectLst>
                <a:latin typeface="+mn-lt"/>
                <a:ea typeface="楷体" panose="02010609060101010101" pitchFamily="49" charset="-122"/>
              </a:rPr>
              <a:t>-65537!</a:t>
            </a:r>
            <a:endParaRPr lang="en-US" altLang="zh-CN" sz="1500" b="1" dirty="0">
              <a:solidFill>
                <a:srgbClr val="FF3300"/>
              </a:solidFill>
              <a:effectLst>
                <a:outerShdw blurRad="38100" dist="38100" dir="2700000" algn="tl">
                  <a:srgbClr val="000000"/>
                </a:outerShdw>
              </a:effectLst>
              <a:latin typeface="+mn-lt"/>
              <a:ea typeface="楷体" panose="02010609060101010101" pitchFamily="49" charset="-122"/>
            </a:endParaRPr>
          </a:p>
        </p:txBody>
      </p:sp>
      <p:sp>
        <p:nvSpPr>
          <p:cNvPr id="136" name="Rectangle 40"/>
          <p:cNvSpPr>
            <a:spLocks noChangeArrowheads="1"/>
          </p:cNvSpPr>
          <p:nvPr/>
        </p:nvSpPr>
        <p:spPr bwMode="auto">
          <a:xfrm>
            <a:off x="1223628" y="2626358"/>
            <a:ext cx="7212680" cy="645160"/>
          </a:xfrm>
          <a:prstGeom prst="rect">
            <a:avLst/>
          </a:prstGeom>
          <a:gradFill rotWithShape="1">
            <a:gsLst>
              <a:gs pos="0">
                <a:srgbClr val="FFFF99"/>
              </a:gs>
              <a:gs pos="100000">
                <a:srgbClr val="FFFF99">
                  <a:gamma/>
                  <a:shade val="66667"/>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1800" b="1" dirty="0">
                <a:solidFill>
                  <a:srgbClr val="FF3300"/>
                </a:solidFill>
                <a:effectLst>
                  <a:outerShdw blurRad="38100" dist="38100" dir="2700000" algn="tl">
                    <a:srgbClr val="000000"/>
                  </a:outerShdw>
                </a:effectLst>
                <a:latin typeface="+mn-lt"/>
                <a:ea typeface="楷体" panose="02010609060101010101" pitchFamily="49" charset="-122"/>
              </a:rPr>
              <a:t>        </a:t>
            </a:r>
            <a:r>
              <a:rPr lang="zh-CN" altLang="en-US" sz="1800" b="1" dirty="0">
                <a:solidFill>
                  <a:srgbClr val="FF3300"/>
                </a:solidFill>
                <a:effectLst>
                  <a:outerShdw blurRad="38100" dist="38100" dir="2700000" algn="tl">
                    <a:srgbClr val="000000"/>
                  </a:outerShdw>
                </a:effectLst>
                <a:latin typeface="+mn-lt"/>
                <a:ea typeface="楷体" panose="02010609060101010101" pitchFamily="49" charset="-122"/>
              </a:rPr>
              <a:t>为什么</a:t>
            </a:r>
            <a:r>
              <a:rPr lang="en-US" altLang="zh-CN" sz="1800" b="1" dirty="0">
                <a:solidFill>
                  <a:srgbClr val="FF3300"/>
                </a:solidFill>
                <a:effectLst>
                  <a:outerShdw blurRad="38100" dist="38100" dir="2700000" algn="tl">
                    <a:srgbClr val="000000"/>
                  </a:outerShdw>
                </a:effectLst>
                <a:latin typeface="+mn-lt"/>
                <a:ea typeface="楷体" panose="02010609060101010101" pitchFamily="49" charset="-122"/>
              </a:rPr>
              <a:t>-65537</a:t>
            </a:r>
            <a:r>
              <a:rPr lang="zh-CN" altLang="en-US" sz="1800" b="1" dirty="0">
                <a:solidFill>
                  <a:srgbClr val="FF3300"/>
                </a:solidFill>
                <a:effectLst>
                  <a:outerShdw blurRad="38100" dist="38100" dir="2700000" algn="tl">
                    <a:srgbClr val="000000"/>
                  </a:outerShdw>
                </a:effectLst>
                <a:latin typeface="+mn-lt"/>
                <a:ea typeface="楷体" panose="02010609060101010101" pitchFamily="49" charset="-122"/>
              </a:rPr>
              <a:t>这个数在</a:t>
            </a:r>
            <a:r>
              <a:rPr lang="en-US" altLang="zh-CN" sz="1800" b="1" dirty="0">
                <a:solidFill>
                  <a:srgbClr val="FF3300"/>
                </a:solidFill>
                <a:effectLst>
                  <a:outerShdw blurRad="38100" dist="38100" dir="2700000" algn="tl">
                    <a:srgbClr val="000000"/>
                  </a:outerShdw>
                </a:effectLst>
                <a:latin typeface="+mn-lt"/>
                <a:ea typeface="楷体" panose="02010609060101010101" pitchFamily="49" charset="-122"/>
              </a:rPr>
              <a:t>16</a:t>
            </a:r>
            <a:r>
              <a:rPr lang="zh-CN" altLang="en-US" sz="1800" b="1" dirty="0">
                <a:solidFill>
                  <a:srgbClr val="FF3300"/>
                </a:solidFill>
                <a:effectLst>
                  <a:outerShdw blurRad="38100" dist="38100" dir="2700000" algn="tl">
                    <a:srgbClr val="000000"/>
                  </a:outerShdw>
                </a:effectLst>
                <a:latin typeface="+mn-lt"/>
                <a:ea typeface="楷体" panose="02010609060101010101" pitchFamily="49" charset="-122"/>
              </a:rPr>
              <a:t>位内存单元中的表示与在</a:t>
            </a:r>
            <a:r>
              <a:rPr lang="en-US" altLang="zh-CN" sz="1800" b="1" dirty="0">
                <a:solidFill>
                  <a:srgbClr val="FF3300"/>
                </a:solidFill>
                <a:effectLst>
                  <a:outerShdw blurRad="38100" dist="38100" dir="2700000" algn="tl">
                    <a:srgbClr val="000000"/>
                  </a:outerShdw>
                </a:effectLst>
                <a:latin typeface="+mn-lt"/>
                <a:ea typeface="楷体" panose="02010609060101010101" pitchFamily="49" charset="-122"/>
              </a:rPr>
              <a:t>32</a:t>
            </a:r>
            <a:r>
              <a:rPr lang="zh-CN" altLang="en-US" sz="1800" b="1" dirty="0">
                <a:solidFill>
                  <a:srgbClr val="FF3300"/>
                </a:solidFill>
                <a:effectLst>
                  <a:outerShdw blurRad="38100" dist="38100" dir="2700000" algn="tl">
                    <a:srgbClr val="000000"/>
                  </a:outerShdw>
                </a:effectLst>
                <a:latin typeface="+mn-lt"/>
                <a:ea typeface="楷体" panose="02010609060101010101" pitchFamily="49" charset="-122"/>
              </a:rPr>
              <a:t>位内存单元中的表示不相同呢？  </a:t>
            </a:r>
            <a:endParaRPr lang="zh-CN" altLang="en-US" sz="1800" dirty="0">
              <a:latin typeface="+mn-lt"/>
              <a:ea typeface="楷体" panose="02010609060101010101" pitchFamily="49" charset="-122"/>
            </a:endParaRPr>
          </a:p>
        </p:txBody>
      </p:sp>
      <p:sp>
        <p:nvSpPr>
          <p:cNvPr id="137" name="Rectangle 41"/>
          <p:cNvSpPr>
            <a:spLocks noChangeArrowheads="1"/>
          </p:cNvSpPr>
          <p:nvPr/>
        </p:nvSpPr>
        <p:spPr bwMode="auto">
          <a:xfrm>
            <a:off x="1223628" y="3481745"/>
            <a:ext cx="7212674" cy="1476375"/>
          </a:xfrm>
          <a:prstGeom prst="rect">
            <a:avLst/>
          </a:prstGeom>
          <a:gradFill rotWithShape="1">
            <a:gsLst>
              <a:gs pos="0">
                <a:srgbClr val="00FFFF"/>
              </a:gs>
              <a:gs pos="100000">
                <a:srgbClr val="00FFFF">
                  <a:gamma/>
                  <a:shade val="66667"/>
                  <a:invGamma/>
                </a:srgbClr>
              </a:gs>
            </a:gsLst>
            <a:lin ang="5400000" scaled="1"/>
          </a:gradFill>
          <a:ln w="38100">
            <a:solidFill>
              <a:srgbClr val="3366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1800"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sz="1800" b="1" dirty="0">
                <a:effectLst>
                  <a:outerShdw blurRad="38100" dist="38100" dir="2700000" algn="tl">
                    <a:srgbClr val="FFFFFF"/>
                  </a:outerShdw>
                </a:effectLst>
                <a:latin typeface="+mn-lt"/>
                <a:ea typeface="楷体" panose="02010609060101010101" pitchFamily="49" charset="-122"/>
              </a:rPr>
              <a:t>这主要是因为</a:t>
            </a:r>
            <a:r>
              <a:rPr lang="en-US" altLang="zh-CN" sz="1800" b="1" dirty="0">
                <a:solidFill>
                  <a:srgbClr val="FF33CC"/>
                </a:solidFill>
                <a:effectLst>
                  <a:outerShdw blurRad="38100" dist="38100" dir="2700000" algn="tl">
                    <a:srgbClr val="000000"/>
                  </a:outerShdw>
                </a:effectLst>
                <a:latin typeface="+mn-lt"/>
                <a:ea typeface="楷体" panose="02010609060101010101" pitchFamily="49" charset="-122"/>
              </a:rPr>
              <a:t>-65537</a:t>
            </a:r>
            <a:r>
              <a:rPr lang="zh-CN" altLang="en-US" sz="1800" b="1" dirty="0">
                <a:solidFill>
                  <a:srgbClr val="FF33CC"/>
                </a:solidFill>
                <a:effectLst>
                  <a:outerShdw blurRad="38100" dist="38100" dir="2700000" algn="tl">
                    <a:srgbClr val="000000"/>
                  </a:outerShdw>
                </a:effectLst>
                <a:latin typeface="+mn-lt"/>
                <a:ea typeface="楷体" panose="02010609060101010101" pitchFamily="49" charset="-122"/>
              </a:rPr>
              <a:t>这个数超出了</a:t>
            </a:r>
            <a:r>
              <a:rPr lang="en-US" altLang="zh-CN" sz="1800" b="1" dirty="0">
                <a:solidFill>
                  <a:srgbClr val="FF33CC"/>
                </a:solidFill>
                <a:effectLst>
                  <a:outerShdw blurRad="38100" dist="38100" dir="2700000" algn="tl">
                    <a:srgbClr val="000000"/>
                  </a:outerShdw>
                </a:effectLst>
                <a:latin typeface="+mn-lt"/>
                <a:ea typeface="楷体" panose="02010609060101010101" pitchFamily="49" charset="-122"/>
              </a:rPr>
              <a:t>16</a:t>
            </a:r>
            <a:r>
              <a:rPr lang="zh-CN" altLang="en-US" sz="1800" b="1" dirty="0">
                <a:solidFill>
                  <a:srgbClr val="FF33CC"/>
                </a:solidFill>
                <a:effectLst>
                  <a:outerShdw blurRad="38100" dist="38100" dir="2700000" algn="tl">
                    <a:srgbClr val="000000"/>
                  </a:outerShdw>
                </a:effectLst>
                <a:latin typeface="+mn-lt"/>
                <a:ea typeface="楷体" panose="02010609060101010101" pitchFamily="49" charset="-122"/>
              </a:rPr>
              <a:t>位内存单元表示数的范围</a:t>
            </a:r>
            <a:r>
              <a:rPr lang="zh-CN" altLang="en-US" sz="1800" b="1" dirty="0">
                <a:effectLst>
                  <a:outerShdw blurRad="38100" dist="38100" dir="2700000" algn="tl">
                    <a:srgbClr val="FFFFFF"/>
                  </a:outerShdw>
                </a:effectLst>
                <a:latin typeface="+mn-lt"/>
                <a:ea typeface="楷体" panose="02010609060101010101" pitchFamily="49" charset="-122"/>
              </a:rPr>
              <a:t>，所以实际存储的值</a:t>
            </a:r>
            <a:r>
              <a:rPr lang="en-US" altLang="zh-CN" sz="1800" b="1" dirty="0">
                <a:effectLst>
                  <a:outerShdw blurRad="38100" dist="38100" dir="2700000" algn="tl">
                    <a:srgbClr val="FFFFFF"/>
                  </a:outerShdw>
                </a:effectLst>
                <a:latin typeface="+mn-lt"/>
                <a:ea typeface="楷体" panose="02010609060101010101" pitchFamily="49" charset="-122"/>
              </a:rPr>
              <a:t>(-1)</a:t>
            </a:r>
            <a:r>
              <a:rPr lang="zh-CN" altLang="en-US" sz="1800" b="1" dirty="0">
                <a:effectLst>
                  <a:outerShdw blurRad="38100" dist="38100" dir="2700000" algn="tl">
                    <a:srgbClr val="FFFFFF"/>
                  </a:outerShdw>
                </a:effectLst>
                <a:latin typeface="+mn-lt"/>
                <a:ea typeface="楷体" panose="02010609060101010101" pitchFamily="49" charset="-122"/>
              </a:rPr>
              <a:t>与要表示的值</a:t>
            </a:r>
            <a:r>
              <a:rPr lang="en-US" altLang="zh-CN" sz="1800" b="1" dirty="0">
                <a:effectLst>
                  <a:outerShdw blurRad="38100" dist="38100" dir="2700000" algn="tl">
                    <a:srgbClr val="FFFFFF"/>
                  </a:outerShdw>
                </a:effectLst>
                <a:latin typeface="+mn-lt"/>
                <a:ea typeface="楷体" panose="02010609060101010101" pitchFamily="49" charset="-122"/>
              </a:rPr>
              <a:t>(-65537)</a:t>
            </a:r>
            <a:r>
              <a:rPr lang="zh-CN" altLang="en-US" sz="1800" b="1" dirty="0">
                <a:effectLst>
                  <a:outerShdw blurRad="38100" dist="38100" dir="2700000" algn="tl">
                    <a:srgbClr val="FFFFFF"/>
                  </a:outerShdw>
                </a:effectLst>
                <a:latin typeface="+mn-lt"/>
                <a:ea typeface="楷体" panose="02010609060101010101" pitchFamily="49" charset="-122"/>
              </a:rPr>
              <a:t>不同，但</a:t>
            </a:r>
            <a:r>
              <a:rPr lang="en-US" altLang="zh-CN" sz="1800" b="1" dirty="0">
                <a:effectLst>
                  <a:outerShdw blurRad="38100" dist="38100" dir="2700000" algn="tl">
                    <a:srgbClr val="FFFFFF"/>
                  </a:outerShdw>
                </a:effectLst>
                <a:latin typeface="+mn-lt"/>
                <a:ea typeface="楷体" panose="02010609060101010101" pitchFamily="49" charset="-122"/>
              </a:rPr>
              <a:t>-32767</a:t>
            </a:r>
            <a:r>
              <a:rPr lang="zh-CN" altLang="en-US" sz="1800" b="1" dirty="0">
                <a:effectLst>
                  <a:outerShdw blurRad="38100" dist="38100" dir="2700000" algn="tl">
                    <a:srgbClr val="FFFFFF"/>
                  </a:outerShdw>
                </a:effectLst>
                <a:latin typeface="+mn-lt"/>
                <a:ea typeface="楷体" panose="02010609060101010101" pitchFamily="49" charset="-122"/>
              </a:rPr>
              <a:t>并没有超出了</a:t>
            </a:r>
            <a:r>
              <a:rPr lang="en-US" altLang="zh-CN" sz="1800" b="1" dirty="0">
                <a:effectLst>
                  <a:outerShdw blurRad="38100" dist="38100" dir="2700000" algn="tl">
                    <a:srgbClr val="FFFFFF"/>
                  </a:outerShdw>
                </a:effectLst>
                <a:latin typeface="+mn-lt"/>
                <a:ea typeface="楷体" panose="02010609060101010101" pitchFamily="49" charset="-122"/>
              </a:rPr>
              <a:t>32</a:t>
            </a:r>
            <a:r>
              <a:rPr lang="zh-CN" altLang="en-US" sz="1800" b="1" dirty="0">
                <a:effectLst>
                  <a:outerShdw blurRad="38100" dist="38100" dir="2700000" algn="tl">
                    <a:srgbClr val="FFFFFF"/>
                  </a:outerShdw>
                </a:effectLst>
                <a:latin typeface="+mn-lt"/>
                <a:ea typeface="楷体" panose="02010609060101010101" pitchFamily="49" charset="-122"/>
              </a:rPr>
              <a:t>位内存单元表示数的范围，所以实际存储的值就是其本身。因此，我们在</a:t>
            </a:r>
            <a:r>
              <a:rPr lang="en-US" altLang="zh-CN" sz="1800" b="1" dirty="0">
                <a:effectLst>
                  <a:outerShdw blurRad="38100" dist="38100" dir="2700000" algn="tl">
                    <a:srgbClr val="FFFFFF"/>
                  </a:outerShdw>
                </a:effectLst>
                <a:latin typeface="+mn-lt"/>
                <a:ea typeface="楷体" panose="02010609060101010101" pitchFamily="49" charset="-122"/>
              </a:rPr>
              <a:t>C</a:t>
            </a:r>
            <a:r>
              <a:rPr lang="zh-CN" altLang="en-US" sz="1800" b="1" dirty="0">
                <a:effectLst>
                  <a:outerShdw blurRad="38100" dist="38100" dir="2700000" algn="tl">
                    <a:srgbClr val="FFFFFF"/>
                  </a:outerShdw>
                </a:effectLst>
                <a:latin typeface="+mn-lt"/>
                <a:ea typeface="楷体" panose="02010609060101010101" pitchFamily="49" charset="-122"/>
              </a:rPr>
              <a:t>语言中对数据处理时必须要注意数据的表示范围，以免引起不必要的错误</a:t>
            </a:r>
            <a:r>
              <a:rPr lang="zh-CN" altLang="en-US" sz="1800" dirty="0">
                <a:latin typeface="+mn-lt"/>
                <a:ea typeface="楷体" panose="02010609060101010101" pitchFamily="49" charset="-122"/>
              </a:rPr>
              <a:t>。</a:t>
            </a:r>
            <a:endParaRPr lang="zh-CN" altLang="en-US" sz="1800" dirty="0">
              <a:latin typeface="+mn-lt"/>
              <a:ea typeface="楷体" panose="02010609060101010101" pitchFamily="49" charset="-122"/>
            </a:endParaRPr>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2387600" y="4046220"/>
              <a:ext cx="4316730" cy="72390"/>
            </p14:xfrm>
          </p:contentPart>
        </mc:Choice>
        <mc:Fallback xmlns="">
          <p:pic>
            <p:nvPicPr>
              <p:cNvPr id="5" name="墨迹 4"/>
            </p:nvPicPr>
            <p:blipFill>
              <a:blip r:embed="rId2"/>
            </p:blipFill>
            <p:spPr>
              <a:xfrm>
                <a:off x="2387600" y="4046220"/>
                <a:ext cx="4316730" cy="723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6258560" y="3720465"/>
              <a:ext cx="1346200" cy="608330"/>
            </p14:xfrm>
          </p:contentPart>
        </mc:Choice>
        <mc:Fallback xmlns="">
          <p:pic>
            <p:nvPicPr>
              <p:cNvPr id="6" name="墨迹 5"/>
            </p:nvPicPr>
            <p:blipFill>
              <a:blip r:embed="rId4"/>
            </p:blipFill>
            <p:spPr>
              <a:xfrm>
                <a:off x="6258560" y="3720465"/>
                <a:ext cx="1346200" cy="6083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6236970" y="3660140"/>
              <a:ext cx="1282065" cy="852805"/>
            </p14:xfrm>
          </p:contentPart>
        </mc:Choice>
        <mc:Fallback xmlns="">
          <p:pic>
            <p:nvPicPr>
              <p:cNvPr id="7" name="墨迹 6"/>
            </p:nvPicPr>
            <p:blipFill>
              <a:blip r:embed="rId6"/>
            </p:blipFill>
            <p:spPr>
              <a:xfrm>
                <a:off x="6236970" y="3660140"/>
                <a:ext cx="1282065" cy="85280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4809490" y="4658995"/>
              <a:ext cx="4377055" cy="188595"/>
            </p14:xfrm>
          </p:contentPart>
        </mc:Choice>
        <mc:Fallback xmlns="">
          <p:pic>
            <p:nvPicPr>
              <p:cNvPr id="8" name="墨迹 7"/>
            </p:nvPicPr>
            <p:blipFill>
              <a:blip r:embed="rId8"/>
            </p:blipFill>
            <p:spPr>
              <a:xfrm>
                <a:off x="4809490" y="4658995"/>
                <a:ext cx="4377055" cy="18859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1993265" y="5023485"/>
              <a:ext cx="1633220" cy="29845"/>
            </p14:xfrm>
          </p:contentPart>
        </mc:Choice>
        <mc:Fallback xmlns="">
          <p:pic>
            <p:nvPicPr>
              <p:cNvPr id="9" name="墨迹 8"/>
            </p:nvPicPr>
            <p:blipFill>
              <a:blip r:embed="rId10"/>
            </p:blipFill>
            <p:spPr>
              <a:xfrm>
                <a:off x="1993265" y="5023485"/>
                <a:ext cx="1633220" cy="29845"/>
              </a:xfrm>
              <a:prstGeom prst="rect"/>
            </p:spPr>
          </p:pic>
        </mc:Fallback>
      </mc:AlternateContent>
    </p:spTree>
  </p:cSld>
  <p:clrMapOvr>
    <a:masterClrMapping/>
  </p:clrMapOvr>
  <p:transition>
    <p:cover/>
    <p:sndAc>
      <p:stSnd>
        <p:snd r:embed="rId1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12"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linds(horizontal)">
                                      <p:cBhvr>
                                        <p:cTn id="18" dur="500"/>
                                        <p:tgtEl>
                                          <p:spTgt spid="56"/>
                                        </p:tgtEl>
                                      </p:cBhvr>
                                    </p:animEffect>
                                  </p:childTnLst>
                                  <p:subTnLst>
                                    <p:audio>
                                      <p:cMediaNode>
                                        <p:cTn display="0" masterRel="sameClick">
                                          <p:stCondLst>
                                            <p:cond evt="begin" delay="0">
                                              <p:tn val="16"/>
                                            </p:cond>
                                          </p:stCondLst>
                                          <p:endCondLst>
                                            <p:cond evt="onStopAudio" delay="0">
                                              <p:tgtEl>
                                                <p:sldTgt/>
                                              </p:tgtEl>
                                            </p:cond>
                                          </p:endCondLst>
                                        </p:cTn>
                                        <p:tgtEl>
                                          <p:sndTgt r:embed="rId1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strips(upRight)">
                                      <p:cBhvr>
                                        <p:cTn id="23" dur="500"/>
                                        <p:tgtEl>
                                          <p:spTgt spid="59"/>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subTnLst>
                                    <p:audio>
                                      <p:cMediaNode>
                                        <p:cTn display="0" masterRel="sameClick">
                                          <p:stCondLst>
                                            <p:cond evt="begin" delay="0">
                                              <p:tn val="25"/>
                                            </p:cond>
                                          </p:stCondLst>
                                          <p:endCondLst>
                                            <p:cond evt="onStopAudio" delay="0">
                                              <p:tgtEl>
                                                <p:sldTgt/>
                                              </p:tgtEl>
                                            </p:cond>
                                          </p:endCondLst>
                                        </p:cTn>
                                        <p:tgtEl>
                                          <p:sndTgt r:embed="rId1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subTnLst>
                                    <p:audio>
                                      <p:cMediaNode>
                                        <p:cTn display="0" masterRel="sameClick">
                                          <p:stCondLst>
                                            <p:cond evt="begin" delay="0">
                                              <p:tn val="30"/>
                                            </p:cond>
                                          </p:stCondLst>
                                          <p:endCondLst>
                                            <p:cond evt="onStopAudio" delay="0">
                                              <p:tgtEl>
                                                <p:sldTgt/>
                                              </p:tgtEl>
                                            </p:cond>
                                          </p:endCondLst>
                                        </p:cTn>
                                        <p:tgtEl>
                                          <p:sndTgt r:embed="rId1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strips(downLeft)">
                                      <p:cBhvr>
                                        <p:cTn id="37" dur="500"/>
                                        <p:tgtEl>
                                          <p:spTgt spid="57"/>
                                        </p:tgtEl>
                                      </p:cBhvr>
                                    </p:animEffect>
                                  </p:childTnLst>
                                  <p:subTnLst>
                                    <p:audio>
                                      <p:cMediaNode>
                                        <p:cTn display="0" masterRel="sameClick">
                                          <p:stCondLst>
                                            <p:cond evt="begin" delay="0">
                                              <p:tn val="35"/>
                                            </p:cond>
                                          </p:stCondLst>
                                          <p:endCondLst>
                                            <p:cond evt="onStopAudio" delay="0">
                                              <p:tgtEl>
                                                <p:sldTgt/>
                                              </p:tgtEl>
                                            </p:cond>
                                          </p:endCondLst>
                                        </p:cTn>
                                        <p:tgtEl>
                                          <p:sndTgt r:embed="rId12" name="chimes.wav"/>
                                        </p:tgtEl>
                                      </p:cMediaNode>
                                    </p:audio>
                                  </p:subTnLst>
                                </p:cTn>
                              </p:par>
                            </p:childTnLst>
                          </p:cTn>
                        </p:par>
                        <p:par>
                          <p:cTn id="38" fill="hold">
                            <p:stCondLst>
                              <p:cond delay="500"/>
                            </p:stCondLst>
                            <p:childTnLst>
                              <p:par>
                                <p:cTn id="39" presetID="18" presetClass="entr" presetSubtype="12" fill="hold" nodeType="after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strips(downLeft)">
                                      <p:cBhvr>
                                        <p:cTn id="41" dur="500"/>
                                        <p:tgtEl>
                                          <p:spTgt spid="111"/>
                                        </p:tgtEl>
                                      </p:cBhvr>
                                    </p:animEffect>
                                  </p:childTnLst>
                                  <p:subTnLst>
                                    <p:audio>
                                      <p:cMediaNode>
                                        <p:cTn display="0" masterRel="sameClick">
                                          <p:stCondLst>
                                            <p:cond evt="begin" delay="0">
                                              <p:tn val="39"/>
                                            </p:cond>
                                          </p:stCondLst>
                                          <p:endCondLst>
                                            <p:cond evt="onStopAudio" delay="0">
                                              <p:tgtEl>
                                                <p:sldTgt/>
                                              </p:tgtEl>
                                            </p:cond>
                                          </p:endCondLst>
                                        </p:cTn>
                                        <p:tgtEl>
                                          <p:sndTgt r:embed="rId12" name="chimes.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linds(horizontal)">
                                      <p:cBhvr>
                                        <p:cTn id="45" dur="500"/>
                                        <p:tgtEl>
                                          <p:spTgt spid="101"/>
                                        </p:tgtEl>
                                      </p:cBhvr>
                                    </p:animEffect>
                                  </p:childTnLst>
                                  <p:subTnLst>
                                    <p:audio>
                                      <p:cMediaNode>
                                        <p:cTn display="0" masterRel="sameClick">
                                          <p:stCondLst>
                                            <p:cond evt="begin" delay="0">
                                              <p:tn val="43"/>
                                            </p:cond>
                                          </p:stCondLst>
                                          <p:endCondLst>
                                            <p:cond evt="onStopAudio" delay="0">
                                              <p:tgtEl>
                                                <p:sldTgt/>
                                              </p:tgtEl>
                                            </p:cond>
                                          </p:endCondLst>
                                        </p:cTn>
                                        <p:tgtEl>
                                          <p:sndTgt r:embed="rId12" name="chimes.wav"/>
                                        </p:tgtEl>
                                      </p:cMediaNode>
                                    </p:audio>
                                  </p:sub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106"/>
                                        </p:tgtEl>
                                        <p:attrNameLst>
                                          <p:attrName>style.visibility</p:attrName>
                                        </p:attrNameLst>
                                      </p:cBhvr>
                                      <p:to>
                                        <p:strVal val="visible"/>
                                      </p:to>
                                    </p:set>
                                    <p:animEffect transition="in" filter="blinds(horizontal)">
                                      <p:cBhvr>
                                        <p:cTn id="49" dur="500"/>
                                        <p:tgtEl>
                                          <p:spTgt spid="106"/>
                                        </p:tgtEl>
                                      </p:cBhvr>
                                    </p:animEffect>
                                  </p:childTnLst>
                                  <p:subTnLst>
                                    <p:audio>
                                      <p:cMediaNode>
                                        <p:cTn display="0" masterRel="sameClick">
                                          <p:stCondLst>
                                            <p:cond evt="begin" delay="0">
                                              <p:tn val="47"/>
                                            </p:cond>
                                          </p:stCondLst>
                                          <p:endCondLst>
                                            <p:cond evt="onStopAudio" delay="0">
                                              <p:tgtEl>
                                                <p:sldTgt/>
                                              </p:tgtEl>
                                            </p:cond>
                                          </p:endCondLst>
                                        </p:cTn>
                                        <p:tgtEl>
                                          <p:sndTgt r:embed="rId11" name="CAMERA.WAV"/>
                                        </p:tgtEl>
                                      </p:cMediaNode>
                                    </p:audio>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blinds(horizontal)">
                                      <p:cBhvr>
                                        <p:cTn id="54" dur="500"/>
                                        <p:tgtEl>
                                          <p:spTgt spid="107"/>
                                        </p:tgtEl>
                                      </p:cBhvr>
                                    </p:animEffect>
                                  </p:childTnLst>
                                  <p:subTnLst>
                                    <p:audio>
                                      <p:cMediaNode>
                                        <p:cTn display="0" masterRel="sameClick">
                                          <p:stCondLst>
                                            <p:cond evt="begin" delay="0">
                                              <p:tn val="52"/>
                                            </p:cond>
                                          </p:stCondLst>
                                          <p:endCondLst>
                                            <p:cond evt="onStopAudio" delay="0">
                                              <p:tgtEl>
                                                <p:sldTgt/>
                                              </p:tgtEl>
                                            </p:cond>
                                          </p:endCondLst>
                                        </p:cTn>
                                        <p:tgtEl>
                                          <p:sndTgt r:embed="rId11"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strips(downLeft)">
                                      <p:cBhvr>
                                        <p:cTn id="59" dur="500"/>
                                        <p:tgtEl>
                                          <p:spTgt spid="105"/>
                                        </p:tgtEl>
                                      </p:cBhvr>
                                    </p:animEffect>
                                  </p:childTnLst>
                                  <p:subTnLst>
                                    <p:audio>
                                      <p:cMediaNode>
                                        <p:cTn display="0" masterRel="sameClick">
                                          <p:stCondLst>
                                            <p:cond evt="begin" delay="0">
                                              <p:tn val="57"/>
                                            </p:cond>
                                          </p:stCondLst>
                                          <p:endCondLst>
                                            <p:cond evt="onStopAudio" delay="0">
                                              <p:tgtEl>
                                                <p:sldTgt/>
                                              </p:tgtEl>
                                            </p:cond>
                                          </p:endCondLst>
                                        </p:cTn>
                                        <p:tgtEl>
                                          <p:sndTgt r:embed="rId11" name="CAMERA.WAV"/>
                                        </p:tgtEl>
                                      </p:cMediaNode>
                                    </p:audio>
                                  </p:sub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blinds(horizontal)">
                                      <p:cBhvr>
                                        <p:cTn id="63" dur="500"/>
                                        <p:tgtEl>
                                          <p:spTgt spid="102"/>
                                        </p:tgtEl>
                                      </p:cBhvr>
                                    </p:animEffect>
                                  </p:childTnLst>
                                  <p:subTnLst>
                                    <p:audio>
                                      <p:cMediaNode>
                                        <p:cTn display="0" masterRel="sameClick">
                                          <p:stCondLst>
                                            <p:cond evt="begin" delay="0">
                                              <p:tn val="61"/>
                                            </p:cond>
                                          </p:stCondLst>
                                          <p:endCondLst>
                                            <p:cond evt="onStopAudio" delay="0">
                                              <p:tgtEl>
                                                <p:sldTgt/>
                                              </p:tgtEl>
                                            </p:cond>
                                          </p:endCondLst>
                                        </p:cTn>
                                        <p:tgtEl>
                                          <p:sndTgt r:embed="rId11"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10"/>
                                        </p:tgtEl>
                                        <p:attrNameLst>
                                          <p:attrName>style.visibility</p:attrName>
                                        </p:attrNameLst>
                                      </p:cBhvr>
                                      <p:to>
                                        <p:strVal val="visible"/>
                                      </p:to>
                                    </p:set>
                                    <p:animEffect transition="in" filter="strips(downLeft)">
                                      <p:cBhvr>
                                        <p:cTn id="68" dur="500"/>
                                        <p:tgtEl>
                                          <p:spTgt spid="110"/>
                                        </p:tgtEl>
                                      </p:cBhvr>
                                    </p:animEffect>
                                  </p:childTnLst>
                                  <p:subTnLst>
                                    <p:audio>
                                      <p:cMediaNode>
                                        <p:cTn display="0" masterRel="sameClick">
                                          <p:stCondLst>
                                            <p:cond evt="begin" delay="0">
                                              <p:tn val="66"/>
                                            </p:cond>
                                          </p:stCondLst>
                                          <p:endCondLst>
                                            <p:cond evt="onStopAudio" delay="0">
                                              <p:tgtEl>
                                                <p:sldTgt/>
                                              </p:tgtEl>
                                            </p:cond>
                                          </p:endCondLst>
                                        </p:cTn>
                                        <p:tgtEl>
                                          <p:sndTgt r:embed="rId11" name="CAMERA.WAV"/>
                                        </p:tgtEl>
                                      </p:cMediaNode>
                                    </p:audio>
                                  </p:subTnLst>
                                </p:cTn>
                              </p:par>
                            </p:childTnLst>
                          </p:cTn>
                        </p:par>
                      </p:childTnLst>
                    </p:cTn>
                  </p:par>
                  <p:par>
                    <p:cTn id="69" fill="hold">
                      <p:stCondLst>
                        <p:cond delay="indefinite"/>
                      </p:stCondLst>
                      <p:childTnLst>
                        <p:par>
                          <p:cTn id="70" fill="hold">
                            <p:stCondLst>
                              <p:cond delay="0"/>
                            </p:stCondLst>
                            <p:childTnLst>
                              <p:par>
                                <p:cTn id="71" presetID="18" presetClass="entr" presetSubtype="3"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strips(upRight)">
                                      <p:cBhvr>
                                        <p:cTn id="73" dur="500"/>
                                        <p:tgtEl>
                                          <p:spTgt spid="114"/>
                                        </p:tgtEl>
                                      </p:cBhvr>
                                    </p:animEffect>
                                  </p:childTnLst>
                                  <p:subTnLst>
                                    <p:audio>
                                      <p:cMediaNode>
                                        <p:cTn display="0" masterRel="sameClick">
                                          <p:stCondLst>
                                            <p:cond evt="begin" delay="0">
                                              <p:tn val="71"/>
                                            </p:cond>
                                          </p:stCondLst>
                                          <p:endCondLst>
                                            <p:cond evt="onStopAudio" delay="0">
                                              <p:tgtEl>
                                                <p:sldTgt/>
                                              </p:tgtEl>
                                            </p:cond>
                                          </p:endCondLst>
                                        </p:cTn>
                                        <p:tgtEl>
                                          <p:sndTgt r:embed="rId13" name="laser.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box(in)">
                                      <p:cBhvr>
                                        <p:cTn id="78" dur="2000"/>
                                        <p:tgtEl>
                                          <p:spTgt spid="4"/>
                                        </p:tgtEl>
                                      </p:cBhvr>
                                    </p:animEffect>
                                  </p:childTnLst>
                                  <p:subTnLst>
                                    <p:audio>
                                      <p:cMediaNode>
                                        <p:cTn display="0" masterRel="sameClick">
                                          <p:stCondLst>
                                            <p:cond evt="begin" delay="0">
                                              <p:tn val="76"/>
                                            </p:cond>
                                          </p:stCondLst>
                                          <p:endCondLst>
                                            <p:cond evt="onStopAudio" delay="0">
                                              <p:tgtEl>
                                                <p:sldTgt/>
                                              </p:tgtEl>
                                            </p:cond>
                                          </p:endCondLst>
                                        </p:cTn>
                                        <p:tgtEl>
                                          <p:sndTgt r:embed="rId12" name="chimes.wav"/>
                                        </p:tgtEl>
                                      </p:cMediaNode>
                                    </p:audio>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18"/>
                                        </p:tgtEl>
                                        <p:attrNameLst>
                                          <p:attrName>style.visibility</p:attrName>
                                        </p:attrNameLst>
                                      </p:cBhvr>
                                      <p:to>
                                        <p:strVal val="visible"/>
                                      </p:to>
                                    </p:set>
                                    <p:animEffect transition="in" filter="blinds(horizontal)">
                                      <p:cBhvr>
                                        <p:cTn id="83" dur="500"/>
                                        <p:tgtEl>
                                          <p:spTgt spid="118"/>
                                        </p:tgtEl>
                                      </p:cBhvr>
                                    </p:animEffect>
                                  </p:childTnLst>
                                  <p:subTnLst>
                                    <p:audio>
                                      <p:cMediaNode>
                                        <p:cTn display="0" masterRel="sameClick">
                                          <p:stCondLst>
                                            <p:cond evt="begin" delay="0">
                                              <p:tn val="81"/>
                                            </p:cond>
                                          </p:stCondLst>
                                          <p:endCondLst>
                                            <p:cond evt="onStopAudio" delay="0">
                                              <p:tgtEl>
                                                <p:sldTgt/>
                                              </p:tgtEl>
                                            </p:cond>
                                          </p:endCondLst>
                                        </p:cTn>
                                        <p:tgtEl>
                                          <p:sndTgt r:embed="rId11" name="camera.wav"/>
                                        </p:tgtEl>
                                      </p:cMediaNode>
                                    </p:audio>
                                  </p:subTnLst>
                                </p:cTn>
                              </p:par>
                            </p:childTnLst>
                          </p:cTn>
                        </p:par>
                        <p:par>
                          <p:cTn id="84" fill="hold">
                            <p:stCondLst>
                              <p:cond delay="500"/>
                            </p:stCondLst>
                            <p:childTnLst>
                              <p:par>
                                <p:cTn id="85" presetID="3" presetClass="entr" presetSubtype="10" fill="hold" grpId="0" nodeType="after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blinds(horizontal)">
                                      <p:cBhvr>
                                        <p:cTn id="87" dur="500"/>
                                        <p:tgtEl>
                                          <p:spTgt spid="120"/>
                                        </p:tgtEl>
                                      </p:cBhvr>
                                    </p:animEffect>
                                  </p:childTnLst>
                                  <p:subTnLst>
                                    <p:audio>
                                      <p:cMediaNode>
                                        <p:cTn display="0" masterRel="sameClick">
                                          <p:stCondLst>
                                            <p:cond evt="begin" delay="0">
                                              <p:tn val="85"/>
                                            </p:cond>
                                          </p:stCondLst>
                                          <p:endCondLst>
                                            <p:cond evt="onStopAudio" delay="0">
                                              <p:tgtEl>
                                                <p:sldTgt/>
                                              </p:tgtEl>
                                            </p:cond>
                                          </p:endCondLst>
                                        </p:cTn>
                                        <p:tgtEl>
                                          <p:sndTgt r:embed="rId1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18" presetClass="entr" presetSubtype="3" fill="hold" nodeType="clickEffect">
                                  <p:stCondLst>
                                    <p:cond delay="0"/>
                                  </p:stCondLst>
                                  <p:childTnLst>
                                    <p:set>
                                      <p:cBhvr>
                                        <p:cTn id="91" dur="1" fill="hold">
                                          <p:stCondLst>
                                            <p:cond delay="0"/>
                                          </p:stCondLst>
                                        </p:cTn>
                                        <p:tgtEl>
                                          <p:spTgt spid="121"/>
                                        </p:tgtEl>
                                        <p:attrNameLst>
                                          <p:attrName>style.visibility</p:attrName>
                                        </p:attrNameLst>
                                      </p:cBhvr>
                                      <p:to>
                                        <p:strVal val="visible"/>
                                      </p:to>
                                    </p:set>
                                    <p:animEffect transition="in" filter="strips(upRight)">
                                      <p:cBhvr>
                                        <p:cTn id="92" dur="500"/>
                                        <p:tgtEl>
                                          <p:spTgt spid="12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15"/>
                                        </p:tgtEl>
                                        <p:attrNameLst>
                                          <p:attrName>style.visibility</p:attrName>
                                        </p:attrNameLst>
                                      </p:cBhvr>
                                      <p:to>
                                        <p:strVal val="visible"/>
                                      </p:to>
                                    </p:set>
                                    <p:animEffect transition="in" filter="blinds(horizontal)">
                                      <p:cBhvr>
                                        <p:cTn id="97" dur="500"/>
                                        <p:tgtEl>
                                          <p:spTgt spid="115"/>
                                        </p:tgtEl>
                                      </p:cBhvr>
                                    </p:animEffect>
                                  </p:childTnLst>
                                  <p:subTnLst>
                                    <p:audio>
                                      <p:cMediaNode>
                                        <p:cTn display="0" masterRel="sameClick">
                                          <p:stCondLst>
                                            <p:cond evt="begin" delay="0">
                                              <p:tn val="95"/>
                                            </p:cond>
                                          </p:stCondLst>
                                          <p:endCondLst>
                                            <p:cond evt="onStopAudio" delay="0">
                                              <p:tgtEl>
                                                <p:sldTgt/>
                                              </p:tgtEl>
                                            </p:cond>
                                          </p:endCondLst>
                                        </p:cTn>
                                        <p:tgtEl>
                                          <p:sndTgt r:embed="rId11"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119"/>
                                        </p:tgtEl>
                                        <p:attrNameLst>
                                          <p:attrName>style.visibility</p:attrName>
                                        </p:attrNameLst>
                                      </p:cBhvr>
                                      <p:to>
                                        <p:strVal val="visible"/>
                                      </p:to>
                                    </p:set>
                                    <p:animEffect transition="in" filter="strips(downLeft)">
                                      <p:cBhvr>
                                        <p:cTn id="102" dur="500"/>
                                        <p:tgtEl>
                                          <p:spTgt spid="119"/>
                                        </p:tgtEl>
                                      </p:cBhvr>
                                    </p:animEffect>
                                  </p:childTnLst>
                                  <p:subTnLst>
                                    <p:audio>
                                      <p:cMediaNode>
                                        <p:cTn display="0" masterRel="sameClick">
                                          <p:stCondLst>
                                            <p:cond evt="begin" delay="0">
                                              <p:tn val="100"/>
                                            </p:cond>
                                          </p:stCondLst>
                                          <p:endCondLst>
                                            <p:cond evt="onStopAudio" delay="0">
                                              <p:tgtEl>
                                                <p:sldTgt/>
                                              </p:tgtEl>
                                            </p:cond>
                                          </p:endCondLst>
                                        </p:cTn>
                                        <p:tgtEl>
                                          <p:sndTgt r:embed="rId12" name="chimes.wav"/>
                                        </p:tgtEl>
                                      </p:cMediaNode>
                                    </p:audio>
                                  </p:subTnLst>
                                </p:cTn>
                              </p:par>
                            </p:childTnLst>
                          </p:cTn>
                        </p:par>
                        <p:par>
                          <p:cTn id="103" fill="hold">
                            <p:stCondLst>
                              <p:cond delay="500"/>
                            </p:stCondLst>
                            <p:childTnLst>
                              <p:par>
                                <p:cTn id="104" presetID="18" presetClass="entr" presetSubtype="12" fill="hold" grpId="0" nodeType="afterEffect">
                                  <p:stCondLst>
                                    <p:cond delay="0"/>
                                  </p:stCondLst>
                                  <p:childTnLst>
                                    <p:set>
                                      <p:cBhvr>
                                        <p:cTn id="105" dur="1" fill="hold">
                                          <p:stCondLst>
                                            <p:cond delay="0"/>
                                          </p:stCondLst>
                                        </p:cTn>
                                        <p:tgtEl>
                                          <p:spTgt spid="134"/>
                                        </p:tgtEl>
                                        <p:attrNameLst>
                                          <p:attrName>style.visibility</p:attrName>
                                        </p:attrNameLst>
                                      </p:cBhvr>
                                      <p:to>
                                        <p:strVal val="visible"/>
                                      </p:to>
                                    </p:set>
                                    <p:animEffect transition="in" filter="strips(downLeft)">
                                      <p:cBhvr>
                                        <p:cTn id="106" dur="500"/>
                                        <p:tgtEl>
                                          <p:spTgt spid="134"/>
                                        </p:tgtEl>
                                      </p:cBhvr>
                                    </p:animEffect>
                                  </p:childTnLst>
                                  <p:subTnLst>
                                    <p:audio>
                                      <p:cMediaNode>
                                        <p:cTn display="0" masterRel="sameClick">
                                          <p:stCondLst>
                                            <p:cond evt="begin" delay="0">
                                              <p:tn val="104"/>
                                            </p:cond>
                                          </p:stCondLst>
                                          <p:endCondLst>
                                            <p:cond evt="onStopAudio" delay="0">
                                              <p:tgtEl>
                                                <p:sldTgt/>
                                              </p:tgtEl>
                                            </p:cond>
                                          </p:endCondLst>
                                        </p:cTn>
                                        <p:tgtEl>
                                          <p:sndTgt r:embed="rId12" name="chimes.wav"/>
                                        </p:tgtEl>
                                      </p:cMediaNode>
                                    </p:audio>
                                  </p:subTnLst>
                                </p:cTn>
                              </p:par>
                            </p:childTnLst>
                          </p:cTn>
                        </p:par>
                        <p:par>
                          <p:cTn id="107" fill="hold">
                            <p:stCondLst>
                              <p:cond delay="1000"/>
                            </p:stCondLst>
                            <p:childTnLst>
                              <p:par>
                                <p:cTn id="108" presetID="3" presetClass="entr" presetSubtype="10" fill="hold" nodeType="afterEffect">
                                  <p:stCondLst>
                                    <p:cond delay="0"/>
                                  </p:stCondLst>
                                  <p:childTnLst>
                                    <p:set>
                                      <p:cBhvr>
                                        <p:cTn id="109" dur="1" fill="hold">
                                          <p:stCondLst>
                                            <p:cond delay="0"/>
                                          </p:stCondLst>
                                        </p:cTn>
                                        <p:tgtEl>
                                          <p:spTgt spid="132"/>
                                        </p:tgtEl>
                                        <p:attrNameLst>
                                          <p:attrName>style.visibility</p:attrName>
                                        </p:attrNameLst>
                                      </p:cBhvr>
                                      <p:to>
                                        <p:strVal val="visible"/>
                                      </p:to>
                                    </p:set>
                                    <p:animEffect transition="in" filter="blinds(horizontal)">
                                      <p:cBhvr>
                                        <p:cTn id="110" dur="500"/>
                                        <p:tgtEl>
                                          <p:spTgt spid="132"/>
                                        </p:tgtEl>
                                      </p:cBhvr>
                                    </p:animEffect>
                                  </p:childTnLst>
                                  <p:subTnLst>
                                    <p:audio>
                                      <p:cMediaNode>
                                        <p:cTn display="0" masterRel="sameClick">
                                          <p:stCondLst>
                                            <p:cond evt="begin" delay="0">
                                              <p:tn val="108"/>
                                            </p:cond>
                                          </p:stCondLst>
                                          <p:endCondLst>
                                            <p:cond evt="onStopAudio" delay="0">
                                              <p:tgtEl>
                                                <p:sldTgt/>
                                              </p:tgtEl>
                                            </p:cond>
                                          </p:endCondLst>
                                        </p:cTn>
                                        <p:tgtEl>
                                          <p:sndTgt r:embed="rId12" name="chimes.wav"/>
                                        </p:tgtEl>
                                      </p:cMediaNode>
                                    </p:audio>
                                  </p:subTnLst>
                                </p:cTn>
                              </p:par>
                            </p:childTnLst>
                          </p:cTn>
                        </p:par>
                        <p:par>
                          <p:cTn id="111" fill="hold">
                            <p:stCondLst>
                              <p:cond delay="1500"/>
                            </p:stCondLst>
                            <p:childTnLst>
                              <p:par>
                                <p:cTn id="112" presetID="3" presetClass="entr" presetSubtype="10" fill="hold" grpId="0" nodeType="afterEffect">
                                  <p:stCondLst>
                                    <p:cond delay="0"/>
                                  </p:stCondLst>
                                  <p:childTnLst>
                                    <p:set>
                                      <p:cBhvr>
                                        <p:cTn id="113" dur="1" fill="hold">
                                          <p:stCondLst>
                                            <p:cond delay="0"/>
                                          </p:stCondLst>
                                        </p:cTn>
                                        <p:tgtEl>
                                          <p:spTgt spid="131"/>
                                        </p:tgtEl>
                                        <p:attrNameLst>
                                          <p:attrName>style.visibility</p:attrName>
                                        </p:attrNameLst>
                                      </p:cBhvr>
                                      <p:to>
                                        <p:strVal val="visible"/>
                                      </p:to>
                                    </p:set>
                                    <p:animEffect transition="in" filter="blinds(horizontal)">
                                      <p:cBhvr>
                                        <p:cTn id="114" dur="500"/>
                                        <p:tgtEl>
                                          <p:spTgt spid="131"/>
                                        </p:tgtEl>
                                      </p:cBhvr>
                                    </p:animEffect>
                                  </p:childTnLst>
                                  <p:subTnLst>
                                    <p:audio>
                                      <p:cMediaNode>
                                        <p:cTn display="0" masterRel="sameClick">
                                          <p:stCondLst>
                                            <p:cond evt="begin" delay="0">
                                              <p:tn val="112"/>
                                            </p:cond>
                                          </p:stCondLst>
                                          <p:endCondLst>
                                            <p:cond evt="onStopAudio" delay="0">
                                              <p:tgtEl>
                                                <p:sldTgt/>
                                              </p:tgtEl>
                                            </p:cond>
                                          </p:endCondLst>
                                        </p:cTn>
                                        <p:tgtEl>
                                          <p:sndTgt r:embed="rId11"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24"/>
                                        </p:tgtEl>
                                        <p:attrNameLst>
                                          <p:attrName>style.visibility</p:attrName>
                                        </p:attrNameLst>
                                      </p:cBhvr>
                                      <p:to>
                                        <p:strVal val="visible"/>
                                      </p:to>
                                    </p:set>
                                    <p:animEffect transition="in" filter="blinds(horizontal)">
                                      <p:cBhvr>
                                        <p:cTn id="119" dur="500"/>
                                        <p:tgtEl>
                                          <p:spTgt spid="124"/>
                                        </p:tgtEl>
                                      </p:cBhvr>
                                    </p:animEffect>
                                  </p:childTnLst>
                                  <p:subTnLst>
                                    <p:audio>
                                      <p:cMediaNode>
                                        <p:cTn display="0" masterRel="sameClick">
                                          <p:stCondLst>
                                            <p:cond evt="begin" delay="0">
                                              <p:tn val="117"/>
                                            </p:cond>
                                          </p:stCondLst>
                                          <p:endCondLst>
                                            <p:cond evt="onStopAudio" delay="0">
                                              <p:tgtEl>
                                                <p:sldTgt/>
                                              </p:tgtEl>
                                            </p:cond>
                                          </p:endCondLst>
                                        </p:cTn>
                                        <p:tgtEl>
                                          <p:sndTgt r:embed="rId11" name="camera.wav"/>
                                        </p:tgtEl>
                                      </p:cMediaNode>
                                    </p:audio>
                                  </p:sub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130"/>
                                        </p:tgtEl>
                                        <p:attrNameLst>
                                          <p:attrName>style.visibility</p:attrName>
                                        </p:attrNameLst>
                                      </p:cBhvr>
                                      <p:to>
                                        <p:strVal val="visible"/>
                                      </p:to>
                                    </p:set>
                                    <p:animEffect transition="in" filter="strips(downLeft)">
                                      <p:cBhvr>
                                        <p:cTn id="124" dur="500"/>
                                        <p:tgtEl>
                                          <p:spTgt spid="130"/>
                                        </p:tgtEl>
                                      </p:cBhvr>
                                    </p:animEffect>
                                  </p:childTnLst>
                                  <p:subTnLst>
                                    <p:audio>
                                      <p:cMediaNode>
                                        <p:cTn display="0" masterRel="sameClick">
                                          <p:stCondLst>
                                            <p:cond evt="begin" delay="0">
                                              <p:tn val="122"/>
                                            </p:cond>
                                          </p:stCondLst>
                                          <p:endCondLst>
                                            <p:cond evt="onStopAudio" delay="0">
                                              <p:tgtEl>
                                                <p:sldTgt/>
                                              </p:tgtEl>
                                            </p:cond>
                                          </p:endCondLst>
                                        </p:cTn>
                                        <p:tgtEl>
                                          <p:sndTgt r:embed="rId11" name="CAMERA.WAV"/>
                                        </p:tgtEl>
                                      </p:cMediaNode>
                                    </p:audio>
                                  </p:subTnLst>
                                </p:cTn>
                              </p:par>
                            </p:childTnLst>
                          </p:cTn>
                        </p:par>
                        <p:par>
                          <p:cTn id="125" fill="hold">
                            <p:stCondLst>
                              <p:cond delay="500"/>
                            </p:stCondLst>
                            <p:childTnLst>
                              <p:par>
                                <p:cTn id="126" presetID="3" presetClass="entr" presetSubtype="10" fill="hold" nodeType="afterEffect">
                                  <p:stCondLst>
                                    <p:cond delay="0"/>
                                  </p:stCondLst>
                                  <p:childTnLst>
                                    <p:set>
                                      <p:cBhvr>
                                        <p:cTn id="127" dur="1" fill="hold">
                                          <p:stCondLst>
                                            <p:cond delay="0"/>
                                          </p:stCondLst>
                                        </p:cTn>
                                        <p:tgtEl>
                                          <p:spTgt spid="127"/>
                                        </p:tgtEl>
                                        <p:attrNameLst>
                                          <p:attrName>style.visibility</p:attrName>
                                        </p:attrNameLst>
                                      </p:cBhvr>
                                      <p:to>
                                        <p:strVal val="visible"/>
                                      </p:to>
                                    </p:set>
                                    <p:animEffect transition="in" filter="blinds(horizontal)">
                                      <p:cBhvr>
                                        <p:cTn id="128" dur="500"/>
                                        <p:tgtEl>
                                          <p:spTgt spid="127"/>
                                        </p:tgtEl>
                                      </p:cBhvr>
                                    </p:animEffect>
                                  </p:childTnLst>
                                  <p:subTnLst>
                                    <p:audio>
                                      <p:cMediaNode>
                                        <p:cTn display="0" masterRel="sameClick">
                                          <p:stCondLst>
                                            <p:cond evt="begin" delay="0">
                                              <p:tn val="126"/>
                                            </p:cond>
                                          </p:stCondLst>
                                          <p:endCondLst>
                                            <p:cond evt="onStopAudio" delay="0">
                                              <p:tgtEl>
                                                <p:sldTgt/>
                                              </p:tgtEl>
                                            </p:cond>
                                          </p:endCondLst>
                                        </p:cTn>
                                        <p:tgtEl>
                                          <p:sndTgt r:embed="rId11"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133"/>
                                        </p:tgtEl>
                                        <p:attrNameLst>
                                          <p:attrName>style.visibility</p:attrName>
                                        </p:attrNameLst>
                                      </p:cBhvr>
                                      <p:to>
                                        <p:strVal val="visible"/>
                                      </p:to>
                                    </p:set>
                                    <p:animEffect transition="in" filter="strips(downLeft)">
                                      <p:cBhvr>
                                        <p:cTn id="133" dur="500"/>
                                        <p:tgtEl>
                                          <p:spTgt spid="133"/>
                                        </p:tgtEl>
                                      </p:cBhvr>
                                    </p:animEffect>
                                  </p:childTnLst>
                                  <p:subTnLst>
                                    <p:audio>
                                      <p:cMediaNode>
                                        <p:cTn display="0" masterRel="sameClick">
                                          <p:stCondLst>
                                            <p:cond evt="begin" delay="0">
                                              <p:tn val="131"/>
                                            </p:cond>
                                          </p:stCondLst>
                                          <p:endCondLst>
                                            <p:cond evt="onStopAudio" delay="0">
                                              <p:tgtEl>
                                                <p:sldTgt/>
                                              </p:tgtEl>
                                            </p:cond>
                                          </p:endCondLst>
                                        </p:cTn>
                                        <p:tgtEl>
                                          <p:sndTgt r:embed="rId11"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18" presetClass="entr" presetSubtype="3" fill="hold" grpId="0" nodeType="clickEffect">
                                  <p:stCondLst>
                                    <p:cond delay="0"/>
                                  </p:stCondLst>
                                  <p:childTnLst>
                                    <p:set>
                                      <p:cBhvr>
                                        <p:cTn id="137" dur="1" fill="hold">
                                          <p:stCondLst>
                                            <p:cond delay="0"/>
                                          </p:stCondLst>
                                        </p:cTn>
                                        <p:tgtEl>
                                          <p:spTgt spid="135"/>
                                        </p:tgtEl>
                                        <p:attrNameLst>
                                          <p:attrName>style.visibility</p:attrName>
                                        </p:attrNameLst>
                                      </p:cBhvr>
                                      <p:to>
                                        <p:strVal val="visible"/>
                                      </p:to>
                                    </p:set>
                                    <p:animEffect transition="in" filter="strips(upRight)">
                                      <p:cBhvr>
                                        <p:cTn id="138" dur="500"/>
                                        <p:tgtEl>
                                          <p:spTgt spid="135"/>
                                        </p:tgtEl>
                                      </p:cBhvr>
                                    </p:animEffect>
                                  </p:childTnLst>
                                  <p:subTnLst>
                                    <p:audio>
                                      <p:cMediaNode>
                                        <p:cTn display="0" masterRel="sameClick">
                                          <p:stCondLst>
                                            <p:cond evt="begin" delay="0">
                                              <p:tn val="136"/>
                                            </p:cond>
                                          </p:stCondLst>
                                          <p:endCondLst>
                                            <p:cond evt="onStopAudio" delay="0">
                                              <p:tgtEl>
                                                <p:sldTgt/>
                                              </p:tgtEl>
                                            </p:cond>
                                          </p:endCondLst>
                                        </p:cTn>
                                        <p:tgtEl>
                                          <p:sndTgt r:embed="rId13" name="laser.wav"/>
                                        </p:tgtEl>
                                      </p:cMediaNode>
                                    </p:audio>
                                  </p:subTnLst>
                                </p:cTn>
                              </p:par>
                            </p:childTnLst>
                          </p:cTn>
                        </p:par>
                      </p:childTnLst>
                    </p:cTn>
                  </p:par>
                  <p:par>
                    <p:cTn id="139" fill="hold">
                      <p:stCondLst>
                        <p:cond delay="indefinite"/>
                      </p:stCondLst>
                      <p:childTnLst>
                        <p:par>
                          <p:cTn id="140" fill="hold">
                            <p:stCondLst>
                              <p:cond delay="0"/>
                            </p:stCondLst>
                            <p:childTnLst>
                              <p:par>
                                <p:cTn id="141" presetID="4" presetClass="entr" presetSubtype="16" fill="hold" grpId="0" nodeType="clickEffect">
                                  <p:stCondLst>
                                    <p:cond delay="0"/>
                                  </p:stCondLst>
                                  <p:childTnLst>
                                    <p:set>
                                      <p:cBhvr>
                                        <p:cTn id="142" dur="1" fill="hold">
                                          <p:stCondLst>
                                            <p:cond delay="0"/>
                                          </p:stCondLst>
                                        </p:cTn>
                                        <p:tgtEl>
                                          <p:spTgt spid="136">
                                            <p:bg/>
                                          </p:spTgt>
                                        </p:tgtEl>
                                        <p:attrNameLst>
                                          <p:attrName>style.visibility</p:attrName>
                                        </p:attrNameLst>
                                      </p:cBhvr>
                                      <p:to>
                                        <p:strVal val="visible"/>
                                      </p:to>
                                    </p:set>
                                    <p:animEffect transition="in" filter="box(in)">
                                      <p:cBhvr>
                                        <p:cTn id="143" dur="500"/>
                                        <p:tgtEl>
                                          <p:spTgt spid="136">
                                            <p:bg/>
                                          </p:spTgt>
                                        </p:tgtEl>
                                      </p:cBhvr>
                                    </p:animEffect>
                                  </p:childTnLst>
                                  <p:subTnLst>
                                    <p:audio>
                                      <p:cMediaNode>
                                        <p:cTn display="0" masterRel="sameClick">
                                          <p:stCondLst>
                                            <p:cond evt="begin" delay="0">
                                              <p:tn val="141"/>
                                            </p:cond>
                                          </p:stCondLst>
                                          <p:endCondLst>
                                            <p:cond evt="onStopAudio" delay="0">
                                              <p:tgtEl>
                                                <p:sldTgt/>
                                              </p:tgtEl>
                                            </p:cond>
                                          </p:endCondLst>
                                        </p:cTn>
                                        <p:tgtEl>
                                          <p:sndTgt r:embed="rId13" name="laser.wav"/>
                                        </p:tgtEl>
                                      </p:cMediaNode>
                                    </p:audio>
                                  </p:subTnLst>
                                </p:cTn>
                              </p:par>
                              <p:par>
                                <p:cTn id="144" presetID="4" presetClass="entr" presetSubtype="16" fill="hold" grpId="0" nodeType="withEffect">
                                  <p:stCondLst>
                                    <p:cond delay="0"/>
                                  </p:stCondLst>
                                  <p:childTnLst>
                                    <p:set>
                                      <p:cBhvr>
                                        <p:cTn id="145" dur="1" fill="hold">
                                          <p:stCondLst>
                                            <p:cond delay="0"/>
                                          </p:stCondLst>
                                        </p:cTn>
                                        <p:tgtEl>
                                          <p:spTgt spid="136">
                                            <p:txEl>
                                              <p:pRg st="0" end="0"/>
                                            </p:txEl>
                                          </p:spTgt>
                                        </p:tgtEl>
                                        <p:attrNameLst>
                                          <p:attrName>style.visibility</p:attrName>
                                        </p:attrNameLst>
                                      </p:cBhvr>
                                      <p:to>
                                        <p:strVal val="visible"/>
                                      </p:to>
                                    </p:set>
                                    <p:animEffect transition="in" filter="box(in)">
                                      <p:cBhvr>
                                        <p:cTn id="146" dur="500"/>
                                        <p:tgtEl>
                                          <p:spTgt spid="136">
                                            <p:txEl>
                                              <p:pRg st="0" end="0"/>
                                            </p:txEl>
                                          </p:spTgt>
                                        </p:tgtEl>
                                      </p:cBhvr>
                                    </p:animEffect>
                                  </p:childTnLst>
                                  <p:subTnLst>
                                    <p:audio>
                                      <p:cMediaNode>
                                        <p:cTn display="0" masterRel="sameClick">
                                          <p:stCondLst>
                                            <p:cond evt="begin" delay="0">
                                              <p:tn val="144"/>
                                            </p:cond>
                                          </p:stCondLst>
                                          <p:endCondLst>
                                            <p:cond evt="onStopAudio" delay="0">
                                              <p:tgtEl>
                                                <p:sldTgt/>
                                              </p:tgtEl>
                                            </p:cond>
                                          </p:endCondLst>
                                        </p:cTn>
                                        <p:tgtEl>
                                          <p:sndTgt r:embed="rId13" name="laser.wav"/>
                                        </p:tgtEl>
                                      </p:cMediaNode>
                                    </p:audio>
                                  </p:subTnLst>
                                </p:cTn>
                              </p:par>
                            </p:childTnLst>
                          </p:cTn>
                        </p:par>
                      </p:childTnLst>
                    </p:cTn>
                  </p:par>
                  <p:par>
                    <p:cTn id="147" fill="hold">
                      <p:stCondLst>
                        <p:cond delay="indefinite"/>
                      </p:stCondLst>
                      <p:childTnLst>
                        <p:par>
                          <p:cTn id="148" fill="hold">
                            <p:stCondLst>
                              <p:cond delay="0"/>
                            </p:stCondLst>
                            <p:childTnLst>
                              <p:par>
                                <p:cTn id="149" presetID="4" presetClass="entr" presetSubtype="32" fill="hold" grpId="0" nodeType="clickEffect">
                                  <p:stCondLst>
                                    <p:cond delay="0"/>
                                  </p:stCondLst>
                                  <p:childTnLst>
                                    <p:set>
                                      <p:cBhvr>
                                        <p:cTn id="150" dur="1" fill="hold">
                                          <p:stCondLst>
                                            <p:cond delay="0"/>
                                          </p:stCondLst>
                                        </p:cTn>
                                        <p:tgtEl>
                                          <p:spTgt spid="137">
                                            <p:bg/>
                                          </p:spTgt>
                                        </p:tgtEl>
                                        <p:attrNameLst>
                                          <p:attrName>style.visibility</p:attrName>
                                        </p:attrNameLst>
                                      </p:cBhvr>
                                      <p:to>
                                        <p:strVal val="visible"/>
                                      </p:to>
                                    </p:set>
                                    <p:animEffect transition="in" filter="box(out)">
                                      <p:cBhvr>
                                        <p:cTn id="151" dur="500"/>
                                        <p:tgtEl>
                                          <p:spTgt spid="137">
                                            <p:bg/>
                                          </p:spTgt>
                                        </p:tgtEl>
                                      </p:cBhvr>
                                    </p:animEffect>
                                  </p:childTnLst>
                                  <p:subTnLst>
                                    <p:audio>
                                      <p:cMediaNode>
                                        <p:cTn display="0" masterRel="sameClick">
                                          <p:stCondLst>
                                            <p:cond evt="begin" delay="0">
                                              <p:tn val="149"/>
                                            </p:cond>
                                          </p:stCondLst>
                                          <p:endCondLst>
                                            <p:cond evt="onStopAudio" delay="0">
                                              <p:tgtEl>
                                                <p:sldTgt/>
                                              </p:tgtEl>
                                            </p:cond>
                                          </p:endCondLst>
                                        </p:cTn>
                                        <p:tgtEl>
                                          <p:sndTgt r:embed="rId12" name="chimes.wav"/>
                                        </p:tgtEl>
                                      </p:cMediaNode>
                                    </p:audio>
                                  </p:subTnLst>
                                </p:cTn>
                              </p:par>
                              <p:par>
                                <p:cTn id="152" presetID="4" presetClass="entr" presetSubtype="32" fill="hold" grpId="0" nodeType="withEffect">
                                  <p:stCondLst>
                                    <p:cond delay="0"/>
                                  </p:stCondLst>
                                  <p:childTnLst>
                                    <p:set>
                                      <p:cBhvr>
                                        <p:cTn id="153" dur="1" fill="hold">
                                          <p:stCondLst>
                                            <p:cond delay="0"/>
                                          </p:stCondLst>
                                        </p:cTn>
                                        <p:tgtEl>
                                          <p:spTgt spid="137">
                                            <p:txEl>
                                              <p:pRg st="0" end="0"/>
                                            </p:txEl>
                                          </p:spTgt>
                                        </p:tgtEl>
                                        <p:attrNameLst>
                                          <p:attrName>style.visibility</p:attrName>
                                        </p:attrNameLst>
                                      </p:cBhvr>
                                      <p:to>
                                        <p:strVal val="visible"/>
                                      </p:to>
                                    </p:set>
                                    <p:animEffect transition="in" filter="box(out)">
                                      <p:cBhvr>
                                        <p:cTn id="154" dur="500"/>
                                        <p:tgtEl>
                                          <p:spTgt spid="137">
                                            <p:txEl>
                                              <p:pRg st="0" end="0"/>
                                            </p:txEl>
                                          </p:spTgt>
                                        </p:tgtEl>
                                      </p:cBhvr>
                                    </p:animEffect>
                                  </p:childTnLst>
                                  <p:subTnLst>
                                    <p:audio>
                                      <p:cMediaNode>
                                        <p:cTn display="0" masterRel="sameClick">
                                          <p:stCondLst>
                                            <p:cond evt="begin" delay="0">
                                              <p:tn val="152"/>
                                            </p:cond>
                                          </p:stCondLst>
                                          <p:endCondLst>
                                            <p:cond evt="onStopAudio" delay="0">
                                              <p:tgtEl>
                                                <p:sldTgt/>
                                              </p:tgtEl>
                                            </p:cond>
                                          </p:endCondLst>
                                        </p:cTn>
                                        <p:tgtEl>
                                          <p:sndTgt r:embed="rId1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bldLvl="0" animBg="1"/>
      <p:bldP spid="56" grpId="0" bldLvl="0" animBg="1"/>
      <p:bldP spid="57" grpId="0" bldLvl="0" animBg="1"/>
      <p:bldP spid="58" grpId="0" bldLvl="0" animBg="1"/>
      <p:bldP spid="105" grpId="0" bldLvl="0" animBg="1"/>
      <p:bldP spid="106" grpId="0" bldLvl="0" animBg="1"/>
      <p:bldP spid="110" grpId="0" bldLvl="0" animBg="1"/>
      <p:bldP spid="114" grpId="0" bldLvl="0" animBg="1"/>
      <p:bldP spid="118" grpId="0" bldLvl="0" animBg="1"/>
      <p:bldP spid="119" grpId="0" bldLvl="0" animBg="1"/>
      <p:bldP spid="120" grpId="0" bldLvl="0" animBg="1"/>
      <p:bldP spid="130" grpId="0" bldLvl="0" animBg="1"/>
      <p:bldP spid="131" grpId="0" bldLvl="0" animBg="1"/>
      <p:bldP spid="133" grpId="0" bldLvl="0" animBg="1"/>
      <p:bldP spid="134" grpId="0" bldLvl="0" animBg="1"/>
      <p:bldP spid="135" grpId="0" bldLvl="0" animBg="1"/>
      <p:bldP spid="136" grpId="0" animBg="1" build="allAtOnce"/>
      <p:bldP spid="137" grpId="0" animBg="1"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1317" name="矩形 781316"/>
          <p:cNvSpPr/>
          <p:nvPr/>
        </p:nvSpPr>
        <p:spPr>
          <a:xfrm>
            <a:off x="757238" y="163513"/>
            <a:ext cx="2222500" cy="579438"/>
          </a:xfrm>
          <a:prstGeom prst="rect">
            <a:avLst/>
          </a:prstGeom>
          <a:noFill/>
          <a:ln w="9525">
            <a:noFill/>
          </a:ln>
        </p:spPr>
        <p:txBody>
          <a:bodyPr wrap="none" anchor="ctr">
            <a:spAutoFit/>
          </a:bodyPr>
          <a:p>
            <a:pPr fontAlgn="base"/>
            <a:r>
              <a:rPr lang="en-US" altLang="zh-CN" sz="3200" b="1" strike="noStrike" noProof="1" dirty="0">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3. </a:t>
            </a:r>
            <a:r>
              <a:rPr lang="zh-CN" altLang="en-US" sz="3200" b="1" strike="noStrike" noProof="1" dirty="0">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整型变量</a:t>
            </a:r>
            <a:endParaRPr lang="zh-CN" altLang="en-US" sz="3200" b="1" strike="noStrike" noProof="1">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sp>
        <p:nvSpPr>
          <p:cNvPr id="781318" name="矩形 781317"/>
          <p:cNvSpPr/>
          <p:nvPr/>
        </p:nvSpPr>
        <p:spPr>
          <a:xfrm>
            <a:off x="1100138" y="695325"/>
            <a:ext cx="4840288" cy="457200"/>
          </a:xfrm>
          <a:prstGeom prst="rect">
            <a:avLst/>
          </a:prstGeom>
          <a:noFill/>
          <a:ln w="9525">
            <a:noFill/>
          </a:ln>
        </p:spPr>
        <p:txBody>
          <a:bodyPr anchor="ctr">
            <a:spAutoFit/>
          </a:bodyPr>
          <a:p>
            <a:pPr defTabSz="914400" fontAlgn="base">
              <a:buFont typeface="Wingdings" panose="05000000000000000000" pitchFamily="2" charset="2"/>
              <a:buChar char="Ø"/>
              <a:tabLst>
                <a:tab pos="571500" algn="l"/>
              </a:tabLst>
            </a:pPr>
            <a:r>
              <a:rPr lang="zh-CN" altLang="en-US" b="1" strike="noStrike" noProof="1" dirty="0">
                <a:solidFill>
                  <a:schemeClr val="accent2"/>
                </a:solidFill>
                <a:effectLst>
                  <a:outerShdw blurRad="38100" dist="38100" dir="2700000">
                    <a:srgbClr val="000000"/>
                  </a:outerShdw>
                </a:effectLst>
                <a:latin typeface="Times New Roman" panose="02020603050405020304" pitchFamily="18" charset="0"/>
                <a:ea typeface="楷体_GB2312" pitchFamily="49" charset="-122"/>
                <a:cs typeface="+mn-cs"/>
              </a:rPr>
              <a:t>整型变量的定义</a:t>
            </a:r>
            <a:endParaRPr lang="zh-CN" altLang="en-US" b="1" strike="noStrike" noProof="1">
              <a:solidFill>
                <a:schemeClr val="accent2"/>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781347" name="文本框 781346"/>
          <p:cNvSpPr txBox="1"/>
          <p:nvPr/>
        </p:nvSpPr>
        <p:spPr>
          <a:xfrm>
            <a:off x="1489075" y="1227138"/>
            <a:ext cx="6119813" cy="431800"/>
          </a:xfrm>
          <a:prstGeom prst="rect">
            <a:avLst/>
          </a:prstGeom>
          <a:gradFill rotWithShape="1">
            <a:gsLst>
              <a:gs pos="0">
                <a:srgbClr val="FFFF99"/>
              </a:gs>
              <a:gs pos="100000">
                <a:srgbClr val="FFFF99">
                  <a:gamma/>
                  <a:shade val="69804"/>
                  <a:invGamma/>
                </a:srgbClr>
              </a:gs>
            </a:gsLst>
            <a:lin ang="5400000" scaled="1"/>
            <a:tileRect/>
          </a:gradFill>
          <a:ln w="28575" cap="flat" cmpd="sng">
            <a:solidFill>
              <a:srgbClr val="006600"/>
            </a:solidFill>
            <a:prstDash val="solid"/>
            <a:miter/>
            <a:headEnd type="none" w="med" len="med"/>
            <a:tailEnd type="none" w="med" len="med"/>
          </a:ln>
          <a:effectLst>
            <a:outerShdw dist="107763" dir="2699999" algn="ctr" rotWithShape="0">
              <a:srgbClr val="808080">
                <a:alpha val="50000"/>
              </a:srgbClr>
            </a:outerShdw>
          </a:effectLst>
        </p:spPr>
        <p:txBody>
          <a:bodyPr/>
          <a:p>
            <a:pPr algn="ctr"/>
            <a:r>
              <a:rPr lang="en-US" altLang="zh-CN" sz="2000" b="1" noProof="1" err="1">
                <a:solidFill>
                  <a:srgbClr val="FF00FF"/>
                </a:solidFill>
                <a:effectLst>
                  <a:outerShdw blurRad="38100" dist="38100" dir="2700000">
                    <a:srgbClr val="000000"/>
                  </a:outerShdw>
                </a:effectLst>
                <a:latin typeface="楷体_GB2312" pitchFamily="49" charset="-122"/>
                <a:ea typeface="楷体_GB2312" pitchFamily="49" charset="-122"/>
                <a:cs typeface="+mn-cs"/>
              </a:rPr>
              <a:t>int</a:t>
            </a:r>
            <a:r>
              <a:rPr lang="en-US" altLang="zh-CN" sz="2000"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变量名</a:t>
            </a:r>
            <a:r>
              <a:rPr lang="en-US" altLang="zh-CN" sz="2000"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 变量名</a:t>
            </a:r>
            <a:r>
              <a:rPr lang="en-US" altLang="zh-CN" sz="2000"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2</a:t>
            </a:r>
            <a:r>
              <a:rPr lang="zh-CN" altLang="en-US" sz="2000"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楷体_GB2312" pitchFamily="49" charset="-122"/>
                <a:cs typeface="+mn-cs"/>
              </a:rPr>
              <a:t>……</a:t>
            </a:r>
            <a:r>
              <a:rPr lang="zh-CN" altLang="en-US" sz="2000"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，变量名</a:t>
            </a:r>
            <a:r>
              <a:rPr lang="en-US" altLang="zh-CN" sz="2000"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n]</a:t>
            </a:r>
            <a:r>
              <a:rPr lang="zh-CN" altLang="en-US" sz="2000"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a:t>
            </a:r>
            <a:endParaRPr lang="zh-CN" altLang="en-US" sz="2000" b="1" noProof="1" dirty="0">
              <a:solidFill>
                <a:srgbClr val="FF00FF"/>
              </a:solidFill>
              <a:effectLst>
                <a:outerShdw blurRad="38100" dist="38100" dir="2700000">
                  <a:srgbClr val="000000"/>
                </a:outerShdw>
              </a:effectLst>
              <a:latin typeface="楷体_GB2312" pitchFamily="49" charset="-122"/>
              <a:ea typeface="楷体_GB2312" pitchFamily="49" charset="-122"/>
            </a:endParaRPr>
          </a:p>
        </p:txBody>
      </p:sp>
      <p:sp>
        <p:nvSpPr>
          <p:cNvPr id="781348" name="圆角矩形标注 781347"/>
          <p:cNvSpPr/>
          <p:nvPr/>
        </p:nvSpPr>
        <p:spPr>
          <a:xfrm>
            <a:off x="1763713" y="2133600"/>
            <a:ext cx="2520950" cy="647700"/>
          </a:xfrm>
          <a:prstGeom prst="wedgeRoundRectCallout">
            <a:avLst>
              <a:gd name="adj1" fmla="val -42759"/>
              <a:gd name="adj2" fmla="val -13750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en-US" altLang="zh-CN" b="1" strike="noStrike" noProof="1" err="1">
                <a:effectLst>
                  <a:outerShdw blurRad="38100" dist="38100" dir="2700000">
                    <a:srgbClr val="FFFFFF"/>
                  </a:outerShdw>
                </a:effectLst>
                <a:latin typeface="楷体_GB2312" pitchFamily="49" charset="-122"/>
                <a:ea typeface="楷体_GB2312" pitchFamily="49" charset="-122"/>
                <a:cs typeface="+mn-cs"/>
              </a:rPr>
              <a:t>int</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必须小写</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781349" name="圆角矩形标注 781348"/>
          <p:cNvSpPr/>
          <p:nvPr/>
        </p:nvSpPr>
        <p:spPr>
          <a:xfrm>
            <a:off x="2309813" y="2133600"/>
            <a:ext cx="2520950" cy="647700"/>
          </a:xfrm>
          <a:prstGeom prst="wedgeRoundRectCallout">
            <a:avLst>
              <a:gd name="adj1" fmla="val -42759"/>
              <a:gd name="adj2" fmla="val -13750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至少一个空格</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781350" name="圆角矩形标注 781349"/>
          <p:cNvSpPr/>
          <p:nvPr/>
        </p:nvSpPr>
        <p:spPr>
          <a:xfrm>
            <a:off x="2957513" y="2159000"/>
            <a:ext cx="3414713" cy="647700"/>
          </a:xfrm>
          <a:prstGeom prst="wedgeRoundRectCallout">
            <a:avLst>
              <a:gd name="adj1" fmla="val -44653"/>
              <a:gd name="adj2" fmla="val -13750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必须为合法的标识符</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781351" name="圆角矩形标注 781350"/>
          <p:cNvSpPr/>
          <p:nvPr/>
        </p:nvSpPr>
        <p:spPr>
          <a:xfrm>
            <a:off x="3605213" y="2133600"/>
            <a:ext cx="2622550" cy="647700"/>
          </a:xfrm>
          <a:prstGeom prst="wedgeRoundRectCallout">
            <a:avLst>
              <a:gd name="adj1" fmla="val -43037"/>
              <a:gd name="adj2" fmla="val -13750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以逗号</a:t>
            </a:r>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分隔</a:t>
            </a:r>
            <a:endParaRPr lang="zh-CN" altLang="en-US" b="1" strike="noStrike" noProof="1" dirty="0">
              <a:effectLst>
                <a:outerShdw blurRad="38100" dist="38100" dir="2700000">
                  <a:srgbClr val="FFFFFF"/>
                </a:outerShdw>
              </a:effectLst>
              <a:latin typeface="楷体_GB2312" pitchFamily="49" charset="-122"/>
              <a:ea typeface="楷体_GB2312" pitchFamily="49" charset="-122"/>
            </a:endParaRPr>
          </a:p>
        </p:txBody>
      </p:sp>
      <p:sp>
        <p:nvSpPr>
          <p:cNvPr id="781352" name="圆角矩形标注 781351"/>
          <p:cNvSpPr/>
          <p:nvPr/>
        </p:nvSpPr>
        <p:spPr>
          <a:xfrm>
            <a:off x="6156325" y="2149475"/>
            <a:ext cx="2622550" cy="647700"/>
          </a:xfrm>
          <a:prstGeom prst="wedgeRoundRectCallout">
            <a:avLst>
              <a:gd name="adj1" fmla="val -17130"/>
              <a:gd name="adj2" fmla="val -135296"/>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以分号</a:t>
            </a:r>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结尾</a:t>
            </a:r>
            <a:endParaRPr lang="zh-CN" altLang="en-US" b="1" strike="noStrike" noProof="1" dirty="0">
              <a:effectLst>
                <a:outerShdw blurRad="38100" dist="38100" dir="2700000">
                  <a:srgbClr val="FFFFFF"/>
                </a:outerShdw>
              </a:effectLst>
              <a:latin typeface="楷体_GB2312" pitchFamily="49" charset="-122"/>
              <a:ea typeface="楷体_GB2312" pitchFamily="49" charset="-122"/>
            </a:endParaRPr>
          </a:p>
        </p:txBody>
      </p:sp>
      <p:sp>
        <p:nvSpPr>
          <p:cNvPr id="781353" name="文本框 781352"/>
          <p:cNvSpPr txBox="1"/>
          <p:nvPr/>
        </p:nvSpPr>
        <p:spPr>
          <a:xfrm>
            <a:off x="915988" y="2162175"/>
            <a:ext cx="7777163" cy="576263"/>
          </a:xfrm>
          <a:prstGeom prst="rect">
            <a:avLst/>
          </a:prstGeom>
          <a:solidFill>
            <a:srgbClr val="CCFFFF"/>
          </a:solidFill>
          <a:ln w="38100" cap="flat" cmpd="sng">
            <a:solidFill>
              <a:srgbClr val="FF33CC"/>
            </a:solidFill>
            <a:prstDash val="solid"/>
            <a:miter/>
            <a:headEnd type="none" w="med" len="med"/>
            <a:tailEnd type="none" w="med" len="med"/>
          </a:ln>
          <a:effectLst>
            <a:outerShdw dist="107763" dir="2699999" algn="ctr" rotWithShape="0">
              <a:srgbClr val="808080">
                <a:alpha val="50000"/>
              </a:srgbClr>
            </a:outerShdw>
          </a:effectLst>
        </p:spPr>
        <p:txBody>
          <a:bodyPr/>
          <a:p>
            <a:pPr algn="ctr"/>
            <a:r>
              <a:rPr lang="zh-CN" altLang="en-US"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定义时可以赋初值，方法：在变量名后面增加“</a:t>
            </a:r>
            <a:r>
              <a:rPr lang="en-US" altLang="zh-CN"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 </a:t>
            </a:r>
            <a:r>
              <a:rPr lang="zh-CN" altLang="en-US"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数值”</a:t>
            </a:r>
            <a:r>
              <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 </a:t>
            </a:r>
            <a:endPar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81360" name="文本框 781359"/>
          <p:cNvSpPr txBox="1"/>
          <p:nvPr/>
        </p:nvSpPr>
        <p:spPr>
          <a:xfrm>
            <a:off x="2555875" y="2276475"/>
            <a:ext cx="3887788" cy="1838325"/>
          </a:xfrm>
          <a:prstGeom prst="rect">
            <a:avLst/>
          </a:prstGeom>
          <a:solidFill>
            <a:schemeClr val="bg1"/>
          </a:solidFill>
          <a:ln w="38100" cap="flat" cmpd="sng">
            <a:solidFill>
              <a:srgbClr val="FF66FF"/>
            </a:solidFill>
            <a:prstDash val="solid"/>
            <a:miter/>
            <a:headEnd type="none" w="med" len="med"/>
            <a:tailEnd type="none" w="med" len="med"/>
          </a:ln>
        </p:spPr>
        <p:txBody>
          <a:bodyPr lIns="90000" tIns="46800" rIns="90000" bIns="46800" anchor="t" anchorCtr="0">
            <a:spAutoFit/>
          </a:bodyPr>
          <a:p>
            <a:pPr eaLnBrk="0" hangingPunct="0"/>
            <a:r>
              <a:rPr lang="zh-CN" altLang="en-US" sz="2800" b="1" dirty="0">
                <a:latin typeface="Times New Roman" panose="02020603050405020304" pitchFamily="18" charset="0"/>
                <a:ea typeface="楷体_GB2312" pitchFamily="49" charset="-122"/>
              </a:rPr>
              <a:t>例：</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a:p>
            <a:pPr eaLnBrk="0" hangingPunct="0"/>
            <a:r>
              <a:rPr lang="zh-CN" altLang="en-US" sz="2800" b="1" err="1">
                <a:latin typeface="Times New Roman" panose="02020603050405020304" pitchFamily="18" charset="0"/>
                <a:ea typeface="宋体" panose="02010600030101010101" pitchFamily="2" charset="-122"/>
              </a:rPr>
              <a:t> </a:t>
            </a:r>
            <a:r>
              <a:rPr lang="en-US" altLang="zh-CN" sz="2800" b="1" err="1">
                <a:latin typeface="Times New Roman" panose="02020603050405020304" pitchFamily="18" charset="0"/>
                <a:ea typeface="宋体" panose="02010600030101010101" pitchFamily="2" charset="-122"/>
              </a:rPr>
              <a:t>int</a:t>
            </a:r>
            <a:r>
              <a:rPr lang="en-US" altLang="zh-CN" sz="2800" b="1">
                <a:latin typeface="Times New Roman" panose="02020603050405020304" pitchFamily="18" charset="0"/>
                <a:ea typeface="宋体" panose="02010600030101010101" pitchFamily="2" charset="-122"/>
              </a:rPr>
              <a:t>  a;</a:t>
            </a:r>
            <a:endParaRPr lang="en-US" altLang="zh-CN" sz="2800" b="1">
              <a:latin typeface="Times New Roman" panose="02020603050405020304" pitchFamily="18" charset="0"/>
              <a:ea typeface="宋体" panose="02010600030101010101" pitchFamily="2" charset="-122"/>
            </a:endParaRPr>
          </a:p>
          <a:p>
            <a:pPr eaLnBrk="0" hangingPunct="0"/>
            <a:r>
              <a:rPr lang="en-US" altLang="zh-CN" sz="2800" b="1" err="1">
                <a:latin typeface="Times New Roman" panose="02020603050405020304" pitchFamily="18" charset="0"/>
                <a:ea typeface="宋体" panose="02010600030101010101" pitchFamily="2" charset="-122"/>
              </a:rPr>
              <a:t> int</a:t>
            </a:r>
            <a:r>
              <a:rPr lang="en-US" altLang="zh-CN" sz="2800" b="1">
                <a:latin typeface="Times New Roman" panose="02020603050405020304" pitchFamily="18" charset="0"/>
                <a:ea typeface="宋体" panose="02010600030101010101" pitchFamily="2" charset="-122"/>
              </a:rPr>
              <a:t>  x, y, z;</a:t>
            </a:r>
            <a:endParaRPr lang="en-US" altLang="zh-CN" sz="2800" b="1">
              <a:latin typeface="Times New Roman" panose="02020603050405020304" pitchFamily="18" charset="0"/>
              <a:ea typeface="宋体" panose="02010600030101010101" pitchFamily="2" charset="-122"/>
            </a:endParaRPr>
          </a:p>
          <a:p>
            <a:pPr eaLnBrk="0" hangingPunct="0"/>
            <a:r>
              <a:rPr lang="en-US" altLang="zh-CN" sz="2800" b="1" err="1">
                <a:latin typeface="Times New Roman" panose="02020603050405020304" pitchFamily="18" charset="0"/>
                <a:ea typeface="宋体" panose="02010600030101010101" pitchFamily="2" charset="-122"/>
              </a:rPr>
              <a:t> int</a:t>
            </a:r>
            <a:r>
              <a:rPr lang="en-US" altLang="zh-CN" sz="2800" b="1">
                <a:latin typeface="Times New Roman" panose="02020603050405020304" pitchFamily="18" charset="0"/>
                <a:ea typeface="宋体" panose="02010600030101010101" pitchFamily="2" charset="-122"/>
              </a:rPr>
              <a:t>  m = 2, y = -3;</a:t>
            </a:r>
            <a:endParaRPr lang="en-US" altLang="zh-CN" sz="2800" b="1">
              <a:latin typeface="Times New Roman" panose="02020603050405020304" pitchFamily="18" charset="0"/>
              <a:ea typeface="宋体" panose="02010600030101010101" pitchFamily="2" charset="-122"/>
            </a:endParaRPr>
          </a:p>
        </p:txBody>
      </p:sp>
      <p:sp>
        <p:nvSpPr>
          <p:cNvPr id="781364" name="文本框 781363"/>
          <p:cNvSpPr txBox="1"/>
          <p:nvPr/>
        </p:nvSpPr>
        <p:spPr>
          <a:xfrm>
            <a:off x="915988" y="2632075"/>
            <a:ext cx="7777163" cy="1695450"/>
          </a:xfrm>
          <a:prstGeom prst="rect">
            <a:avLst/>
          </a:prstGeom>
          <a:gradFill rotWithShape="1">
            <a:gsLst>
              <a:gs pos="0">
                <a:srgbClr val="CCFFFF"/>
              </a:gs>
              <a:gs pos="100000">
                <a:srgbClr val="33CCCC"/>
              </a:gs>
            </a:gsLst>
            <a:lin ang="5400000" scaled="1"/>
            <a:tileRect/>
          </a:gradFill>
          <a:ln w="38100" cap="flat" cmpd="sng">
            <a:solidFill>
              <a:srgbClr val="FF33CC"/>
            </a:solidFill>
            <a:prstDash val="solid"/>
            <a:miter/>
            <a:headEnd type="none" w="med" len="med"/>
            <a:tailEnd type="none" w="med" len="med"/>
          </a:ln>
          <a:effectLst>
            <a:outerShdw dist="107763" dir="2699999" algn="ctr" rotWithShape="0">
              <a:srgbClr val="808080">
                <a:alpha val="50000"/>
              </a:srgbClr>
            </a:outerShdw>
          </a:effectLst>
        </p:spPr>
        <p:txBody>
          <a:bodyPr/>
          <a:p>
            <a:r>
              <a:rPr lang="en-US" altLang="zh-CN"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noProof="1" dirty="0">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当程序中定义了一个变量时，计算机会为这个变量分配一个相应大小的内存单元。因此，这个变量是有值的，它的值就是对应内存单元的值。如果定义时没有赋初值，则这个值程序员是无法预知的。</a:t>
            </a:r>
            <a:r>
              <a:rPr lang="zh-CN" altLang="en-US" noProof="1">
                <a:solidFill>
                  <a:srgbClr val="CC3300"/>
                </a:solidFill>
                <a:latin typeface="隶书" panose="02010509060101010101" pitchFamily="49" charset="-122"/>
                <a:ea typeface="隶书" panose="02010509060101010101" pitchFamily="49" charset="-122"/>
                <a:cs typeface="+mn-cs"/>
              </a:rPr>
              <a:t> </a:t>
            </a:r>
            <a:endParaRPr lang="zh-CN" altLang="en-US" noProof="1">
              <a:solidFill>
                <a:srgbClr val="CC3300"/>
              </a:solidFill>
              <a:latin typeface="隶书" panose="02010509060101010101" pitchFamily="49" charset="-122"/>
              <a:ea typeface="隶书" panose="02010509060101010101" pitchFamily="49" charset="-122"/>
            </a:endParaRPr>
          </a:p>
        </p:txBody>
      </p:sp>
      <p:sp>
        <p:nvSpPr>
          <p:cNvPr id="781365" name="矩形 781364"/>
          <p:cNvSpPr/>
          <p:nvPr/>
        </p:nvSpPr>
        <p:spPr>
          <a:xfrm>
            <a:off x="1087438" y="1673225"/>
            <a:ext cx="4840288" cy="457200"/>
          </a:xfrm>
          <a:prstGeom prst="rect">
            <a:avLst/>
          </a:prstGeom>
          <a:noFill/>
          <a:ln w="9525">
            <a:noFill/>
          </a:ln>
        </p:spPr>
        <p:txBody>
          <a:bodyPr anchor="ctr">
            <a:spAutoFit/>
          </a:bodyPr>
          <a:p>
            <a:pPr defTabSz="914400" fontAlgn="base">
              <a:buFont typeface="Wingdings" panose="05000000000000000000" pitchFamily="2" charset="2"/>
              <a:buChar char="Ø"/>
              <a:tabLst>
                <a:tab pos="571500" algn="l"/>
              </a:tabLst>
            </a:pPr>
            <a:r>
              <a:rPr lang="zh-CN" altLang="en-US" b="1" strike="noStrike" noProof="1" dirty="0">
                <a:solidFill>
                  <a:schemeClr val="accent2"/>
                </a:solidFill>
                <a:effectLst>
                  <a:outerShdw blurRad="38100" dist="38100" dir="2700000">
                    <a:srgbClr val="000000"/>
                  </a:outerShdw>
                </a:effectLst>
                <a:latin typeface="Times New Roman" panose="02020603050405020304" pitchFamily="18" charset="0"/>
                <a:ea typeface="楷体_GB2312" pitchFamily="49" charset="-122"/>
                <a:cs typeface="+mn-cs"/>
              </a:rPr>
              <a:t>整型变量的分类</a:t>
            </a:r>
            <a:endParaRPr lang="zh-CN" altLang="en-US" b="1" strike="noStrike" noProof="1" dirty="0">
              <a:solidFill>
                <a:schemeClr val="accent2"/>
              </a:solidFill>
              <a:effectLst>
                <a:outerShdw blurRad="38100" dist="38100" dir="2700000">
                  <a:srgbClr val="000000"/>
                </a:outerShdw>
              </a:effectLst>
              <a:latin typeface="Times New Roman" panose="02020603050405020304" pitchFamily="18" charset="0"/>
              <a:ea typeface="楷体_GB2312" pitchFamily="49" charset="-122"/>
            </a:endParaRPr>
          </a:p>
        </p:txBody>
      </p:sp>
      <p:sp useBgFill="1">
        <p:nvSpPr>
          <p:cNvPr id="781367" name="文本框 781366"/>
          <p:cNvSpPr txBox="1"/>
          <p:nvPr/>
        </p:nvSpPr>
        <p:spPr>
          <a:xfrm>
            <a:off x="1106488" y="2166938"/>
            <a:ext cx="7777163" cy="1152525"/>
          </a:xfrm>
          <a:prstGeom prst="rect">
            <a:avLst/>
          </a:prstGeom>
          <a:ln w="38100">
            <a:noFill/>
          </a:ln>
        </p:spPr>
        <p:txBody>
          <a:bodyPr/>
          <a:p>
            <a:r>
              <a:rPr lang="en-US" altLang="zh-CN" b="1"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 </a:t>
            </a:r>
            <a:r>
              <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修饰符</a:t>
            </a:r>
            <a:endPar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   控制变量是否有符号：</a:t>
            </a:r>
            <a:r>
              <a:rPr lang="en-US" altLang="zh-CN" sz="2000"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signed</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（有符号）和</a:t>
            </a:r>
            <a:r>
              <a:rPr lang="en-US" altLang="zh-CN" sz="2000"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unsigned</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（无符号）</a:t>
            </a:r>
            <a:endParaRPr lang="zh-CN" altLang="en-US" sz="2000" b="1" noProof="1" dirty="0">
              <a:effectLst>
                <a:outerShdw blurRad="38100" dist="38100" dir="2700000">
                  <a:srgbClr val="FFFFFF"/>
                </a:outerShdw>
              </a:effectLst>
              <a:latin typeface="楷体_GB2312" pitchFamily="49" charset="-122"/>
              <a:ea typeface="楷体_GB2312" pitchFamily="49" charset="-122"/>
            </a:endParaRPr>
          </a:p>
          <a:p>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   控制整型变量的值域范围 ：</a:t>
            </a:r>
            <a:r>
              <a:rPr lang="en-US" altLang="zh-CN" sz="2000"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short</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（短）和</a:t>
            </a:r>
            <a:r>
              <a:rPr lang="en-US" altLang="zh-CN" sz="2000"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long</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（长）。</a:t>
            </a:r>
            <a:r>
              <a:rPr lang="zh-CN" altLang="en-US"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 </a:t>
            </a:r>
            <a:r>
              <a:rPr lang="zh-CN" altLang="en-US" sz="2000" b="1" noProof="1">
                <a:effectLst>
                  <a:outerShdw blurRad="38100" dist="38100" dir="2700000">
                    <a:srgbClr val="FFFFFF"/>
                  </a:outerShdw>
                </a:effectLst>
                <a:latin typeface="楷体_GB2312" pitchFamily="49" charset="-122"/>
                <a:ea typeface="楷体_GB2312" pitchFamily="49" charset="-122"/>
                <a:cs typeface="+mn-cs"/>
              </a:rPr>
              <a:t>  </a:t>
            </a:r>
            <a:endParaRPr lang="zh-CN" altLang="en-US" sz="2000" b="1" noProof="1">
              <a:effectLst>
                <a:outerShdw blurRad="38100" dist="38100" dir="2700000">
                  <a:srgbClr val="FFFFFF"/>
                </a:outerShdw>
              </a:effectLst>
              <a:latin typeface="楷体_GB2312" pitchFamily="49" charset="-122"/>
              <a:ea typeface="楷体_GB2312" pitchFamily="49" charset="-122"/>
            </a:endParaRPr>
          </a:p>
        </p:txBody>
      </p:sp>
      <p:sp useBgFill="1">
        <p:nvSpPr>
          <p:cNvPr id="781368" name="文本框 781367"/>
          <p:cNvSpPr txBox="1"/>
          <p:nvPr/>
        </p:nvSpPr>
        <p:spPr>
          <a:xfrm>
            <a:off x="996950" y="3276600"/>
            <a:ext cx="7777163" cy="1609725"/>
          </a:xfrm>
          <a:prstGeom prst="rect">
            <a:avLst/>
          </a:prstGeom>
          <a:ln w="38100">
            <a:noFill/>
          </a:ln>
        </p:spPr>
        <p:txBody>
          <a:bodyPr/>
          <a:p>
            <a:pPr>
              <a:buFont typeface="Wingdings" panose="05000000000000000000" pitchFamily="2" charset="2"/>
              <a:buChar char="ü"/>
            </a:pPr>
            <a:r>
              <a:rPr lang="en-US" altLang="zh-CN"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有符号基本型（</a:t>
            </a:r>
            <a:r>
              <a:rPr lang="en-US" altLang="zh-CN" b="1" noProof="1" err="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int</a:t>
            </a:r>
            <a:r>
              <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   </a:t>
            </a:r>
            <a:r>
              <a:rPr lang="en-US" altLang="zh-CN" sz="2000" b="1" noProof="1" err="1">
                <a:effectLst>
                  <a:outerShdw blurRad="38100" dist="38100" dir="2700000">
                    <a:srgbClr val="FFFFFF"/>
                  </a:outerShdw>
                </a:effectLst>
                <a:latin typeface="楷体_GB2312" pitchFamily="49" charset="-122"/>
                <a:ea typeface="楷体_GB2312" pitchFamily="49" charset="-122"/>
                <a:cs typeface="+mn-cs"/>
              </a:rPr>
              <a:t>int</a:t>
            </a:r>
            <a:r>
              <a:rPr lang="en-US" altLang="zh-CN" sz="2000" b="1" noProof="1">
                <a:effectLst>
                  <a:outerShdw blurRad="38100" dist="38100" dir="2700000">
                    <a:srgbClr val="FFFFFF"/>
                  </a:outerShdw>
                </a:effectLst>
                <a:latin typeface="楷体_GB2312" pitchFamily="49" charset="-122"/>
                <a:ea typeface="楷体_GB2312" pitchFamily="49" charset="-122"/>
                <a:cs typeface="+mn-cs"/>
              </a:rPr>
              <a:t> a = -2; </a:t>
            </a:r>
            <a:r>
              <a:rPr lang="en-US" altLang="zh-CN" sz="18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定义一个有符号整型变量</a:t>
            </a:r>
            <a:r>
              <a:rPr lang="en-US" altLang="zh-CN" sz="18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18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，并赋初值</a:t>
            </a:r>
            <a:r>
              <a:rPr lang="en-US" altLang="zh-CN" sz="18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-2</a:t>
            </a:r>
            <a:endParaRPr lang="en-US" altLang="zh-CN" sz="1800" b="1" noProof="1">
              <a:solidFill>
                <a:schemeClr val="accent2"/>
              </a:solidFill>
              <a:effectLst>
                <a:outerShdw blurRad="38100" dist="38100" dir="2700000">
                  <a:srgbClr val="000000"/>
                </a:outerShdw>
              </a:effectLst>
              <a:latin typeface="楷体_GB2312" pitchFamily="49" charset="-122"/>
              <a:ea typeface="楷体_GB2312" pitchFamily="49" charset="-122"/>
            </a:endParaRPr>
          </a:p>
          <a:p>
            <a:r>
              <a:rPr lang="en-US" altLang="zh-CN" sz="2000" b="1" noProof="1" dirty="0">
                <a:effectLst>
                  <a:outerShdw blurRad="38100" dist="38100" dir="2700000">
                    <a:srgbClr val="FFFFFF"/>
                  </a:outerShdw>
                </a:effectLst>
                <a:latin typeface="楷体_GB2312" pitchFamily="49" charset="-122"/>
                <a:ea typeface="楷体_GB2312" pitchFamily="49" charset="-122"/>
                <a:cs typeface="+mn-cs"/>
              </a:rPr>
              <a:t>  </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占一个机器字大小的内存单元；</a:t>
            </a:r>
            <a:r>
              <a:rPr lang="en-US" altLang="zh-CN" sz="2000" b="1" noProof="1" dirty="0">
                <a:effectLst>
                  <a:outerShdw blurRad="38100" dist="38100" dir="2700000">
                    <a:srgbClr val="FFFFFF"/>
                  </a:outerShdw>
                </a:effectLst>
                <a:latin typeface="楷体_GB2312" pitchFamily="49" charset="-122"/>
                <a:ea typeface="楷体_GB2312" pitchFamily="49" charset="-122"/>
                <a:cs typeface="+mn-cs"/>
              </a:rPr>
              <a:t>VC6.0</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下，变量占</a:t>
            </a:r>
            <a:r>
              <a:rPr lang="en-US" altLang="zh-CN" sz="2000" b="1" noProof="1" dirty="0">
                <a:effectLst>
                  <a:outerShdw blurRad="38100" dist="38100" dir="2700000">
                    <a:srgbClr val="FFFFFF"/>
                  </a:outerShdw>
                </a:effectLst>
                <a:latin typeface="楷体_GB2312" pitchFamily="49" charset="-122"/>
                <a:ea typeface="楷体_GB2312" pitchFamily="49" charset="-122"/>
                <a:cs typeface="+mn-cs"/>
              </a:rPr>
              <a:t>4</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个字节（</a:t>
            </a:r>
            <a:r>
              <a:rPr lang="en-US" altLang="zh-CN" sz="2000" b="1" noProof="1" dirty="0">
                <a:effectLst>
                  <a:outerShdw blurRad="38100" dist="38100" dir="2700000">
                    <a:srgbClr val="FFFFFF"/>
                  </a:outerShdw>
                </a:effectLst>
                <a:latin typeface="楷体_GB2312" pitchFamily="49" charset="-122"/>
                <a:ea typeface="楷体_GB2312" pitchFamily="49" charset="-122"/>
                <a:cs typeface="+mn-cs"/>
              </a:rPr>
              <a:t>32</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位）的内存单元。</a:t>
            </a:r>
            <a:endParaRPr lang="zh-CN" altLang="en-US" sz="2000" b="1" noProof="1" dirty="0">
              <a:effectLst>
                <a:outerShdw blurRad="38100" dist="38100" dir="2700000">
                  <a:srgbClr val="FFFFFF"/>
                </a:outerShdw>
              </a:effectLst>
              <a:latin typeface="楷体_GB2312" pitchFamily="49" charset="-122"/>
              <a:ea typeface="楷体_GB2312" pitchFamily="49" charset="-122"/>
            </a:endParaRPr>
          </a:p>
        </p:txBody>
      </p:sp>
      <p:sp>
        <p:nvSpPr>
          <p:cNvPr id="781369" name="文本框 781368"/>
          <p:cNvSpPr txBox="1"/>
          <p:nvPr/>
        </p:nvSpPr>
        <p:spPr>
          <a:xfrm>
            <a:off x="1187450" y="3501073"/>
            <a:ext cx="7777163" cy="1009650"/>
          </a:xfrm>
          <a:prstGeom prst="rect">
            <a:avLst/>
          </a:prstGeom>
          <a:gradFill rotWithShape="1">
            <a:gsLst>
              <a:gs pos="0">
                <a:srgbClr val="CCFFFF"/>
              </a:gs>
              <a:gs pos="100000">
                <a:srgbClr val="33CCCC"/>
              </a:gs>
            </a:gsLst>
            <a:lin ang="5400000" scaled="1"/>
            <a:tileRect/>
          </a:gradFill>
          <a:ln w="38100" cap="flat" cmpd="sng">
            <a:solidFill>
              <a:srgbClr val="FF33CC"/>
            </a:solidFill>
            <a:prstDash val="solid"/>
            <a:miter/>
            <a:headEnd type="none" w="med" len="med"/>
            <a:tailEnd type="none" w="med" len="med"/>
          </a:ln>
          <a:effectLst>
            <a:outerShdw dist="107763" dir="2699999" algn="ctr" rotWithShape="0">
              <a:srgbClr val="808080">
                <a:alpha val="50000"/>
              </a:srgbClr>
            </a:outerShdw>
          </a:effectLst>
        </p:spPr>
        <p:txBody>
          <a:bodyPr/>
          <a:p>
            <a:r>
              <a:rPr lang="en-US" altLang="zh-CN"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zh-CN" altLang="en-US" b="1" noProof="1" dirty="0">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如果定义变量时，不指定</a:t>
            </a:r>
            <a:r>
              <a:rPr lang="en-US" altLang="zh-CN" b="1" noProof="1" dirty="0">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signed</a:t>
            </a:r>
            <a:r>
              <a:rPr lang="zh-CN" altLang="en-US" b="1" noProof="1" dirty="0">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，也不指定</a:t>
            </a:r>
            <a:r>
              <a:rPr lang="en-US" altLang="zh-CN" b="1" noProof="1" dirty="0">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unsigned</a:t>
            </a:r>
            <a:r>
              <a:rPr lang="zh-CN" altLang="en-US" b="1" noProof="1" dirty="0">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，则默认为</a:t>
            </a:r>
            <a:r>
              <a:rPr lang="en-US" altLang="zh-CN" b="1" noProof="1" dirty="0">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signed</a:t>
            </a:r>
            <a:r>
              <a:rPr lang="zh-CN" altLang="en-US" b="1" noProof="1" dirty="0">
                <a:solidFill>
                  <a:srgbClr val="CC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（有符号）</a:t>
            </a:r>
            <a:r>
              <a:rPr lang="zh-CN" altLang="en-US" noProof="1" dirty="0">
                <a:solidFill>
                  <a:srgbClr val="CC3300"/>
                </a:solidFill>
                <a:latin typeface="隶书" panose="02010509060101010101" pitchFamily="49" charset="-122"/>
                <a:ea typeface="隶书" panose="02010509060101010101" pitchFamily="49" charset="-122"/>
                <a:cs typeface="+mn-cs"/>
              </a:rPr>
              <a:t> </a:t>
            </a:r>
            <a:endParaRPr lang="zh-CN" altLang="en-US" noProof="1">
              <a:solidFill>
                <a:srgbClr val="CC3300"/>
              </a:solidFill>
              <a:latin typeface="隶书" panose="02010509060101010101" pitchFamily="49" charset="-122"/>
              <a:ea typeface="隶书" panose="02010509060101010101" pitchFamily="49" charset="-122"/>
            </a:endParaRPr>
          </a:p>
        </p:txBody>
      </p:sp>
      <p:grpSp>
        <p:nvGrpSpPr>
          <p:cNvPr id="34850" name="组合 781388"/>
          <p:cNvGrpSpPr/>
          <p:nvPr/>
        </p:nvGrpSpPr>
        <p:grpSpPr>
          <a:xfrm>
            <a:off x="0" y="0"/>
            <a:ext cx="446088" cy="6858000"/>
            <a:chOff x="0" y="0"/>
            <a:chExt cx="281" cy="4320"/>
          </a:xfrm>
        </p:grpSpPr>
        <p:sp>
          <p:nvSpPr>
            <p:cNvPr id="34851" name="文本框 78138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4852" name="文本框 78139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p:sp>
        <p:nvSpPr>
          <p:cNvPr id="2" name="Line 66"/>
          <p:cNvSpPr>
            <a:spLocks noChangeShapeType="1"/>
          </p:cNvSpPr>
          <p:nvPr/>
        </p:nvSpPr>
        <p:spPr bwMode="auto">
          <a:xfrm>
            <a:off x="5802993" y="4580622"/>
            <a:ext cx="0" cy="1944216"/>
          </a:xfrm>
          <a:prstGeom prst="line">
            <a:avLst/>
          </a:prstGeom>
          <a:noFill/>
          <a:ln w="28575">
            <a:solidFill>
              <a:srgbClr val="FF0000"/>
            </a:solidFill>
            <a:round/>
            <a:tailEnd type="stealth" w="lg" len="lg"/>
          </a:ln>
          <a:effectLst/>
        </p:spPr>
        <p:txBody>
          <a:bodyPr/>
          <a:p>
            <a:endParaRPr lang="zh-CN" altLang="en-US"/>
          </a:p>
        </p:txBody>
      </p:sp>
      <p:sp>
        <p:nvSpPr>
          <p:cNvPr id="3" name="Rectangle 75"/>
          <p:cNvSpPr>
            <a:spLocks noChangeArrowheads="1"/>
          </p:cNvSpPr>
          <p:nvPr/>
        </p:nvSpPr>
        <p:spPr bwMode="auto">
          <a:xfrm>
            <a:off x="2573174" y="6524838"/>
            <a:ext cx="4339650" cy="369332"/>
          </a:xfrm>
          <a:prstGeom prst="rect">
            <a:avLst/>
          </a:prstGeom>
          <a:noFill/>
          <a:ln w="9525">
            <a:noFill/>
            <a:miter lim="800000"/>
          </a:ln>
          <a:effectLst/>
        </p:spPr>
        <p:txBody>
          <a:bodyPr wrap="none" anchor="ctr">
            <a:spAutoFit/>
          </a:bodyPr>
          <a:p>
            <a:r>
              <a:rPr lang="zh-CN" altLang="en-US" sz="1800"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有符号整型变量在内存中的实际存放形式</a:t>
            </a:r>
            <a:endParaRPr lang="en-US" altLang="zh-CN" sz="1800" b="1" dirty="0">
              <a:latin typeface="楷体" panose="02010609060101010101" pitchFamily="49" charset="-122"/>
              <a:ea typeface="楷体" panose="02010609060101010101" pitchFamily="49" charset="-122"/>
            </a:endParaRPr>
          </a:p>
        </p:txBody>
      </p:sp>
      <p:grpSp>
        <p:nvGrpSpPr>
          <p:cNvPr id="4" name="Group 70"/>
          <p:cNvGrpSpPr/>
          <p:nvPr/>
        </p:nvGrpSpPr>
        <p:grpSpPr bwMode="auto">
          <a:xfrm>
            <a:off x="2986967" y="4580573"/>
            <a:ext cx="1008062" cy="1954213"/>
            <a:chOff x="1693" y="2347"/>
            <a:chExt cx="635" cy="1231"/>
          </a:xfrm>
        </p:grpSpPr>
        <p:sp>
          <p:nvSpPr>
            <p:cNvPr id="781383" name="Text Box 71"/>
            <p:cNvSpPr txBox="1">
              <a:spLocks noChangeArrowheads="1"/>
            </p:cNvSpPr>
            <p:nvPr/>
          </p:nvSpPr>
          <p:spPr bwMode="auto">
            <a:xfrm>
              <a:off x="1693" y="2347"/>
              <a:ext cx="635" cy="233"/>
            </a:xfrm>
            <a:prstGeom prst="rect">
              <a:avLst/>
            </a:prstGeom>
            <a:noFill/>
            <a:ln w="9525">
              <a:noFill/>
              <a:miter lim="800000"/>
            </a:ln>
            <a:effectLst/>
          </p:spPr>
          <p:txBody>
            <a:bodyPr>
              <a:spAutoFit/>
            </a:bodyPr>
            <a:p>
              <a:pPr>
                <a:spcBef>
                  <a:spcPct val="50000"/>
                </a:spcBef>
              </a:pPr>
              <a:r>
                <a:rPr lang="zh-CN" altLang="en-US" sz="1800" b="1" dirty="0">
                  <a:latin typeface="楷体" panose="02010609060101010101" pitchFamily="49" charset="-122"/>
                  <a:ea typeface="楷体" panose="02010609060101010101" pitchFamily="49" charset="-122"/>
                </a:rPr>
                <a:t>低字节</a:t>
              </a:r>
              <a:endParaRPr lang="zh-CN" altLang="en-US" sz="1800" b="1" dirty="0">
                <a:latin typeface="楷体" panose="02010609060101010101" pitchFamily="49" charset="-122"/>
                <a:ea typeface="楷体" panose="02010609060101010101" pitchFamily="49" charset="-122"/>
              </a:endParaRPr>
            </a:p>
          </p:txBody>
        </p:sp>
        <p:sp>
          <p:nvSpPr>
            <p:cNvPr id="781384" name="Text Box 72"/>
            <p:cNvSpPr txBox="1">
              <a:spLocks noChangeArrowheads="1"/>
            </p:cNvSpPr>
            <p:nvPr/>
          </p:nvSpPr>
          <p:spPr bwMode="auto">
            <a:xfrm>
              <a:off x="1693" y="3345"/>
              <a:ext cx="635" cy="233"/>
            </a:xfrm>
            <a:prstGeom prst="rect">
              <a:avLst/>
            </a:prstGeom>
            <a:noFill/>
            <a:ln w="9525">
              <a:noFill/>
              <a:miter lim="800000"/>
            </a:ln>
            <a:effectLst/>
          </p:spPr>
          <p:txBody>
            <a:bodyPr>
              <a:spAutoFit/>
            </a:bodyPr>
            <a:p>
              <a:pPr>
                <a:spcBef>
                  <a:spcPct val="50000"/>
                </a:spcBef>
              </a:pPr>
              <a:r>
                <a:rPr lang="zh-CN" altLang="en-US" sz="1800" b="1" dirty="0">
                  <a:latin typeface="楷体" panose="02010609060101010101" pitchFamily="49" charset="-122"/>
                  <a:ea typeface="楷体" panose="02010609060101010101" pitchFamily="49" charset="-122"/>
                </a:rPr>
                <a:t>高字节</a:t>
              </a:r>
              <a:endParaRPr lang="zh-CN" altLang="en-US" sz="1800" b="1" dirty="0">
                <a:latin typeface="楷体" panose="02010609060101010101" pitchFamily="49" charset="-122"/>
                <a:ea typeface="楷体" panose="02010609060101010101" pitchFamily="49" charset="-122"/>
              </a:endParaRPr>
            </a:p>
          </p:txBody>
        </p:sp>
      </p:grpSp>
      <p:graphicFrame>
        <p:nvGraphicFramePr>
          <p:cNvPr id="34" name="Group 66"/>
          <p:cNvGraphicFramePr>
            <a:graphicFrameLocks noGrp="1"/>
          </p:cNvGraphicFramePr>
          <p:nvPr/>
        </p:nvGraphicFramePr>
        <p:xfrm>
          <a:off x="3851014" y="4580623"/>
          <a:ext cx="1787525" cy="1917701"/>
        </p:xfrm>
        <a:graphic>
          <a:graphicData uri="http://schemas.openxmlformats.org/drawingml/2006/table">
            <a:tbl>
              <a:tblPr/>
              <a:tblGrid>
                <a:gridCol w="1787525"/>
              </a:tblGrid>
              <a:tr h="501650">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11111110</a:t>
                      </a:r>
                      <a:endPar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473075">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endPar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471488">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11111111</a:t>
                      </a:r>
                      <a:endPar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471488">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1111111</a:t>
                      </a:r>
                      <a:endPar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grpSp>
        <p:nvGrpSpPr>
          <p:cNvPr id="5" name="Group 67"/>
          <p:cNvGrpSpPr/>
          <p:nvPr/>
        </p:nvGrpSpPr>
        <p:grpSpPr bwMode="auto">
          <a:xfrm>
            <a:off x="5795229" y="4580574"/>
            <a:ext cx="1023938" cy="1882775"/>
            <a:chOff x="3646" y="2381"/>
            <a:chExt cx="645" cy="1186"/>
          </a:xfrm>
        </p:grpSpPr>
        <p:sp>
          <p:nvSpPr>
            <p:cNvPr id="781380" name="Text Box 68"/>
            <p:cNvSpPr txBox="1">
              <a:spLocks noChangeArrowheads="1"/>
            </p:cNvSpPr>
            <p:nvPr/>
          </p:nvSpPr>
          <p:spPr bwMode="auto">
            <a:xfrm>
              <a:off x="3646" y="2381"/>
              <a:ext cx="635" cy="233"/>
            </a:xfrm>
            <a:prstGeom prst="rect">
              <a:avLst/>
            </a:prstGeom>
            <a:noFill/>
            <a:ln w="9525">
              <a:noFill/>
              <a:miter lim="800000"/>
            </a:ln>
            <a:effectLst/>
          </p:spPr>
          <p:txBody>
            <a:bodyPr>
              <a:spAutoFit/>
            </a:bodyPr>
            <a:p>
              <a:pPr>
                <a:spcBef>
                  <a:spcPct val="50000"/>
                </a:spcBef>
              </a:pPr>
              <a:r>
                <a:rPr lang="zh-CN" altLang="en-US" sz="1800" b="1" dirty="0">
                  <a:latin typeface="楷体" panose="02010609060101010101" pitchFamily="49" charset="-122"/>
                  <a:ea typeface="楷体" panose="02010609060101010101" pitchFamily="49" charset="-122"/>
                </a:rPr>
                <a:t>低地址</a:t>
              </a:r>
              <a:endParaRPr lang="zh-CN" altLang="en-US" sz="1800" b="1" dirty="0">
                <a:latin typeface="楷体" panose="02010609060101010101" pitchFamily="49" charset="-122"/>
                <a:ea typeface="楷体" panose="02010609060101010101" pitchFamily="49" charset="-122"/>
              </a:endParaRPr>
            </a:p>
          </p:txBody>
        </p:sp>
        <p:sp>
          <p:nvSpPr>
            <p:cNvPr id="781381" name="Text Box 69"/>
            <p:cNvSpPr txBox="1">
              <a:spLocks noChangeArrowheads="1"/>
            </p:cNvSpPr>
            <p:nvPr/>
          </p:nvSpPr>
          <p:spPr bwMode="auto">
            <a:xfrm>
              <a:off x="3656" y="3334"/>
              <a:ext cx="635" cy="233"/>
            </a:xfrm>
            <a:prstGeom prst="rect">
              <a:avLst/>
            </a:prstGeom>
            <a:noFill/>
            <a:ln w="9525">
              <a:noFill/>
              <a:miter lim="800000"/>
            </a:ln>
            <a:effectLst/>
          </p:spPr>
          <p:txBody>
            <a:bodyPr>
              <a:spAutoFit/>
            </a:bodyPr>
            <a:p>
              <a:pPr>
                <a:spcBef>
                  <a:spcPct val="50000"/>
                </a:spcBef>
              </a:pPr>
              <a:r>
                <a:rPr lang="zh-CN" altLang="en-US" sz="1800" b="1" dirty="0">
                  <a:latin typeface="楷体" panose="02010609060101010101" pitchFamily="49" charset="-122"/>
                  <a:ea typeface="楷体" panose="02010609060101010101" pitchFamily="49" charset="-122"/>
                </a:rPr>
                <a:t>高地址</a:t>
              </a:r>
              <a:endParaRPr lang="zh-CN" altLang="en-US" sz="1800" b="1" dirty="0">
                <a:latin typeface="楷体" panose="02010609060101010101" pitchFamily="49" charset="-122"/>
                <a:ea typeface="楷体" panose="02010609060101010101" pitchFamily="49" charset="-122"/>
              </a:endParaRPr>
            </a:p>
          </p:txBody>
        </p:sp>
      </p:grpSp>
      <p:sp>
        <p:nvSpPr>
          <p:cNvPr id="6" name="AutoShape 74"/>
          <p:cNvSpPr>
            <a:spLocks noChangeArrowheads="1"/>
          </p:cNvSpPr>
          <p:nvPr/>
        </p:nvSpPr>
        <p:spPr bwMode="auto">
          <a:xfrm>
            <a:off x="6515310" y="4868655"/>
            <a:ext cx="1512391" cy="1008063"/>
          </a:xfrm>
          <a:prstGeom prst="wedgeRoundRectCallout">
            <a:avLst>
              <a:gd name="adj1" fmla="val -124397"/>
              <a:gd name="adj2" fmla="val 52222"/>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w="9525">
            <a:solidFill>
              <a:schemeClr val="tx1"/>
            </a:solidFill>
            <a:miter lim="800000"/>
          </a:ln>
          <a:effectLst>
            <a:outerShdw blurRad="50800" dist="106680" dir="2700000" algn="tl" rotWithShape="0">
              <a:prstClr val="black">
                <a:alpha val="43000"/>
              </a:prstClr>
            </a:outerShdw>
          </a:effectLst>
        </p:spPr>
        <p:txBody>
          <a:bodyPr/>
          <a:p>
            <a:pPr algn="ctr"/>
            <a:r>
              <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rPr>
              <a:t>变量</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a:t>
            </a:r>
            <a:r>
              <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rPr>
              <a:t>占用的内存单元</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(4</a:t>
            </a:r>
            <a:r>
              <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rPr>
              <a:t>字节</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7" name="AutoShape 73"/>
          <p:cNvSpPr>
            <a:spLocks noChangeArrowheads="1"/>
          </p:cNvSpPr>
          <p:nvPr/>
        </p:nvSpPr>
        <p:spPr bwMode="auto">
          <a:xfrm>
            <a:off x="2069118" y="5289413"/>
            <a:ext cx="1368425" cy="503238"/>
          </a:xfrm>
          <a:prstGeom prst="wedgeRoundRectCallout">
            <a:avLst>
              <a:gd name="adj1" fmla="val 102373"/>
              <a:gd name="adj2" fmla="val 146881"/>
              <a:gd name="adj3" fmla="val 16667"/>
            </a:avLst>
          </a:prstGeom>
          <a:gradFill flip="none" rotWithShape="1">
            <a:gsLst>
              <a:gs pos="0">
                <a:srgbClr val="D1CC00">
                  <a:tint val="66000"/>
                  <a:satMod val="160000"/>
                </a:srgbClr>
              </a:gs>
              <a:gs pos="50000">
                <a:srgbClr val="D1CC00">
                  <a:tint val="44500"/>
                  <a:satMod val="160000"/>
                </a:srgbClr>
              </a:gs>
              <a:gs pos="100000">
                <a:srgbClr val="D1CC00">
                  <a:tint val="23500"/>
                  <a:satMod val="160000"/>
                </a:srgbClr>
              </a:gs>
            </a:gsLst>
            <a:lin ang="2700000" scaled="1"/>
            <a:tileRect/>
          </a:gradFill>
          <a:ln w="9525">
            <a:solidFill>
              <a:schemeClr val="tx1"/>
            </a:solidFill>
            <a:miter lim="800000"/>
          </a:ln>
          <a:effectLst>
            <a:outerShdw blurRad="50800" dist="106680" dir="2700000" algn="tl" rotWithShape="0">
              <a:prstClr val="black">
                <a:alpha val="43000"/>
              </a:prstClr>
            </a:outerShdw>
          </a:effectLst>
        </p:spPr>
        <p:txBody>
          <a:bodyPr/>
          <a:p>
            <a:pPr algn="ctr"/>
            <a:r>
              <a:rPr lang="zh-CN" altLang="en-US" sz="2000" b="1" dirty="0">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endParaRPr lang="zh-CN" altLang="en-US" sz="2000" b="1" dirty="0">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mc:AlternateContent xmlns:mc="http://schemas.openxmlformats.org/markup-compatibility/2006" xmlns:p14="http://schemas.microsoft.com/office/powerpoint/2010/main">
        <mc:Choice Requires="p14">
          <p:contentPart r:id="rId1" p14:bwMode="auto">
            <p14:nvContentPartPr>
              <p14:cNvPr id="8" name="墨迹 7"/>
              <p14:cNvContentPartPr/>
              <p14:nvPr/>
            </p14:nvContentPartPr>
            <p14:xfrm>
              <a:off x="3150870" y="3407410"/>
              <a:ext cx="1714500" cy="360"/>
            </p14:xfrm>
          </p:contentPart>
        </mc:Choice>
        <mc:Fallback xmlns="">
          <p:pic>
            <p:nvPicPr>
              <p:cNvPr id="8" name="墨迹 7"/>
            </p:nvPicPr>
            <p:blipFill>
              <a:blip r:embed="rId2"/>
            </p:blipFill>
            <p:spPr>
              <a:xfrm>
                <a:off x="3150870" y="3407410"/>
                <a:ext cx="171450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墨迹 8"/>
              <p14:cNvContentPartPr/>
              <p14:nvPr/>
            </p14:nvContentPartPr>
            <p14:xfrm>
              <a:off x="2614930" y="3432810"/>
              <a:ext cx="2614930" cy="420370"/>
            </p14:xfrm>
          </p:contentPart>
        </mc:Choice>
        <mc:Fallback xmlns="">
          <p:pic>
            <p:nvPicPr>
              <p:cNvPr id="9" name="墨迹 8"/>
            </p:nvPicPr>
            <p:blipFill>
              <a:blip r:embed="rId4"/>
            </p:blipFill>
            <p:spPr>
              <a:xfrm>
                <a:off x="2614930" y="3432810"/>
                <a:ext cx="2614930" cy="4203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墨迹 9"/>
              <p14:cNvContentPartPr/>
              <p14:nvPr/>
            </p14:nvContentPartPr>
            <p14:xfrm>
              <a:off x="3185160" y="4127500"/>
              <a:ext cx="2670175" cy="51435"/>
            </p14:xfrm>
          </p:contentPart>
        </mc:Choice>
        <mc:Fallback xmlns="">
          <p:pic>
            <p:nvPicPr>
              <p:cNvPr id="10" name="墨迹 9"/>
            </p:nvPicPr>
            <p:blipFill>
              <a:blip r:embed="rId6"/>
            </p:blipFill>
            <p:spPr>
              <a:xfrm>
                <a:off x="3185160" y="4127500"/>
                <a:ext cx="2670175" cy="514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4290695" y="3763010"/>
              <a:ext cx="1590675" cy="394335"/>
            </p14:xfrm>
          </p:contentPart>
        </mc:Choice>
        <mc:Fallback xmlns="">
          <p:pic>
            <p:nvPicPr>
              <p:cNvPr id="11" name="墨迹 10"/>
            </p:nvPicPr>
            <p:blipFill>
              <a:blip r:embed="rId8"/>
            </p:blipFill>
            <p:spPr>
              <a:xfrm>
                <a:off x="4290695" y="3763010"/>
                <a:ext cx="1590675" cy="3943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墨迹 11"/>
              <p14:cNvContentPartPr/>
              <p14:nvPr/>
            </p14:nvContentPartPr>
            <p14:xfrm>
              <a:off x="3874770" y="2254250"/>
              <a:ext cx="2465070" cy="724535"/>
            </p14:xfrm>
          </p:contentPart>
        </mc:Choice>
        <mc:Fallback xmlns="">
          <p:pic>
            <p:nvPicPr>
              <p:cNvPr id="12" name="墨迹 11"/>
            </p:nvPicPr>
            <p:blipFill>
              <a:blip r:embed="rId10"/>
            </p:blipFill>
            <p:spPr>
              <a:xfrm>
                <a:off x="3874770" y="2254250"/>
                <a:ext cx="2465070" cy="7245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6258560" y="2305685"/>
              <a:ext cx="2280920" cy="595630"/>
            </p14:xfrm>
          </p:contentPart>
        </mc:Choice>
        <mc:Fallback xmlns="">
          <p:pic>
            <p:nvPicPr>
              <p:cNvPr id="13" name="墨迹 12"/>
            </p:nvPicPr>
            <p:blipFill>
              <a:blip r:embed="rId12"/>
            </p:blipFill>
            <p:spPr>
              <a:xfrm>
                <a:off x="6258560" y="2305685"/>
                <a:ext cx="2280920" cy="59563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1298575" y="2099945"/>
              <a:ext cx="1598930" cy="424180"/>
            </p14:xfrm>
          </p:contentPart>
        </mc:Choice>
        <mc:Fallback xmlns="">
          <p:pic>
            <p:nvPicPr>
              <p:cNvPr id="14" name="墨迹 13"/>
            </p:nvPicPr>
            <p:blipFill>
              <a:blip r:embed="rId14"/>
            </p:blipFill>
            <p:spPr>
              <a:xfrm>
                <a:off x="1298575" y="2099945"/>
                <a:ext cx="1598930" cy="4241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1877060" y="4320540"/>
              <a:ext cx="2687955" cy="38100"/>
            </p14:xfrm>
          </p:contentPart>
        </mc:Choice>
        <mc:Fallback xmlns="">
          <p:pic>
            <p:nvPicPr>
              <p:cNvPr id="15" name="墨迹 14"/>
            </p:nvPicPr>
            <p:blipFill>
              <a:blip r:embed="rId16"/>
            </p:blipFill>
            <p:spPr>
              <a:xfrm>
                <a:off x="1877060" y="4320540"/>
                <a:ext cx="2687955" cy="381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墨迹 15"/>
              <p14:cNvContentPartPr/>
              <p14:nvPr/>
            </p14:nvContentPartPr>
            <p14:xfrm>
              <a:off x="4385310" y="3604260"/>
              <a:ext cx="8255" cy="360"/>
            </p14:xfrm>
          </p:contentPart>
        </mc:Choice>
        <mc:Fallback xmlns="">
          <p:pic>
            <p:nvPicPr>
              <p:cNvPr id="16" name="墨迹 15"/>
            </p:nvPicPr>
            <p:blipFill>
              <a:blip r:embed="rId18"/>
            </p:blipFill>
            <p:spPr>
              <a:xfrm>
                <a:off x="4385310" y="3604260"/>
                <a:ext cx="8255"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 name="墨迹 16"/>
              <p14:cNvContentPartPr/>
              <p14:nvPr/>
            </p14:nvContentPartPr>
            <p14:xfrm>
              <a:off x="2027555" y="3857625"/>
              <a:ext cx="1401445" cy="102870"/>
            </p14:xfrm>
          </p:contentPart>
        </mc:Choice>
        <mc:Fallback xmlns="">
          <p:pic>
            <p:nvPicPr>
              <p:cNvPr id="17" name="墨迹 16"/>
            </p:nvPicPr>
            <p:blipFill>
              <a:blip r:embed="rId20"/>
            </p:blipFill>
            <p:spPr>
              <a:xfrm>
                <a:off x="2027555" y="3857625"/>
                <a:ext cx="1401445" cy="1028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8" name="墨迹 17"/>
              <p14:cNvContentPartPr/>
              <p14:nvPr/>
            </p14:nvContentPartPr>
            <p14:xfrm>
              <a:off x="6438900" y="3806190"/>
              <a:ext cx="1499870" cy="689610"/>
            </p14:xfrm>
          </p:contentPart>
        </mc:Choice>
        <mc:Fallback xmlns="">
          <p:pic>
            <p:nvPicPr>
              <p:cNvPr id="18" name="墨迹 17"/>
            </p:nvPicPr>
            <p:blipFill>
              <a:blip r:embed="rId22"/>
            </p:blipFill>
            <p:spPr>
              <a:xfrm>
                <a:off x="6438900" y="3806190"/>
                <a:ext cx="1499870" cy="68961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墨迹 18"/>
              <p14:cNvContentPartPr/>
              <p14:nvPr/>
            </p14:nvContentPartPr>
            <p14:xfrm>
              <a:off x="7051675" y="5215890"/>
              <a:ext cx="591820" cy="13335"/>
            </p14:xfrm>
          </p:contentPart>
        </mc:Choice>
        <mc:Fallback xmlns="">
          <p:pic>
            <p:nvPicPr>
              <p:cNvPr id="19" name="墨迹 18"/>
            </p:nvPicPr>
            <p:blipFill>
              <a:blip r:embed="rId24"/>
            </p:blipFill>
            <p:spPr>
              <a:xfrm>
                <a:off x="7051675" y="5215890"/>
                <a:ext cx="591820" cy="133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墨迹 19"/>
              <p14:cNvContentPartPr/>
              <p14:nvPr/>
            </p14:nvContentPartPr>
            <p14:xfrm>
              <a:off x="7330440" y="5447665"/>
              <a:ext cx="355600" cy="29845"/>
            </p14:xfrm>
          </p:contentPart>
        </mc:Choice>
        <mc:Fallback xmlns="">
          <p:pic>
            <p:nvPicPr>
              <p:cNvPr id="20" name="墨迹 19"/>
            </p:nvPicPr>
            <p:blipFill>
              <a:blip r:embed="rId26"/>
            </p:blipFill>
            <p:spPr>
              <a:xfrm>
                <a:off x="7330440" y="5447665"/>
                <a:ext cx="355600" cy="298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1" name="墨迹 20"/>
              <p14:cNvContentPartPr/>
              <p14:nvPr/>
            </p14:nvContentPartPr>
            <p14:xfrm>
              <a:off x="7129145" y="5795010"/>
              <a:ext cx="565785" cy="55245"/>
            </p14:xfrm>
          </p:contentPart>
        </mc:Choice>
        <mc:Fallback xmlns="">
          <p:pic>
            <p:nvPicPr>
              <p:cNvPr id="21" name="墨迹 20"/>
            </p:nvPicPr>
            <p:blipFill>
              <a:blip r:embed="rId28"/>
            </p:blipFill>
            <p:spPr>
              <a:xfrm>
                <a:off x="7129145" y="5795010"/>
                <a:ext cx="565785" cy="55245"/>
              </a:xfrm>
              <a:prstGeom prst="rect"/>
            </p:spPr>
          </p:pic>
        </mc:Fallback>
      </mc:AlternateContent>
    </p:spTree>
  </p:cSld>
  <p:clrMapOvr>
    <a:masterClrMapping/>
  </p:clrMapOvr>
  <p:transition>
    <p:cover/>
    <p:sndAc>
      <p:stSnd>
        <p:snd r:embed="rId29"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1317"/>
                                        </p:tgtEl>
                                        <p:attrNameLst>
                                          <p:attrName>style.visibility</p:attrName>
                                        </p:attrNameLst>
                                      </p:cBhvr>
                                      <p:to>
                                        <p:strVal val="visible"/>
                                      </p:to>
                                    </p:set>
                                    <p:animEffect transition="in" filter="blinds(horizontal)">
                                      <p:cBhvr>
                                        <p:cTn id="7" dur="500"/>
                                        <p:tgtEl>
                                          <p:spTgt spid="781317"/>
                                        </p:tgtEl>
                                      </p:cBhvr>
                                    </p:animEffect>
                                  </p:childTnLst>
                                  <p:subTnLst>
                                    <p:audio>
                                      <p:cMediaNode>
                                        <p:cTn display="0" masterRel="sameClick">
                                          <p:stCondLst>
                                            <p:cond evt="begin" delay="0">
                                              <p:tn val="5"/>
                                            </p:cond>
                                          </p:stCondLst>
                                          <p:endCondLst>
                                            <p:cond evt="onStopAudio" delay="0">
                                              <p:tgtEl>
                                                <p:sldTgt/>
                                              </p:tgtEl>
                                            </p:cond>
                                          </p:endCondLst>
                                        </p:cTn>
                                        <p:tgtEl>
                                          <p:sndTgt r:embed="rId29"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 calcmode="lin" valueType="num">
                                      <p:cBhvr additive="base">
                                        <p:cTn id="12" dur="500" fill="hold"/>
                                        <p:tgtEl>
                                          <p:spTgt spid="781318"/>
                                        </p:tgtEl>
                                        <p:attrNameLst>
                                          <p:attrName>ppt_x</p:attrName>
                                        </p:attrNameLst>
                                      </p:cBhvr>
                                      <p:tavLst>
                                        <p:tav tm="0">
                                          <p:val>
                                            <p:strVal val="0-#ppt_w/2"/>
                                          </p:val>
                                        </p:tav>
                                        <p:tav tm="100000">
                                          <p:val>
                                            <p:strVal val="#ppt_x"/>
                                          </p:val>
                                        </p:tav>
                                      </p:tavLst>
                                    </p:anim>
                                    <p:anim calcmode="lin" valueType="num">
                                      <p:cBhvr additive="base">
                                        <p:cTn id="13" dur="500" fill="hold"/>
                                        <p:tgtEl>
                                          <p:spTgt spid="7813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9" name="camera.wav"/>
                                        </p:tgtEl>
                                      </p:cMediaNode>
                                    </p:audio>
                                  </p:subTnLst>
                                </p:cTn>
                              </p:par>
                            </p:childTnLst>
                          </p:cTn>
                        </p:par>
                      </p:childTnLst>
                    </p:cTn>
                  </p:par>
                  <p:par>
                    <p:cTn id="14" fill="hold">
                      <p:stCondLst>
                        <p:cond delay="indefinite"/>
                      </p:stCondLst>
                      <p:childTnLst>
                        <p:par>
                          <p:cTn id="15" fill="hold">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781347"/>
                                        </p:tgtEl>
                                        <p:attrNameLst>
                                          <p:attrName>style.visibility</p:attrName>
                                        </p:attrNameLst>
                                      </p:cBhvr>
                                      <p:to>
                                        <p:strVal val="visible"/>
                                      </p:to>
                                    </p:set>
                                    <p:animEffect transition="in" filter="diamond(out)">
                                      <p:cBhvr>
                                        <p:cTn id="18" dur="2000"/>
                                        <p:tgtEl>
                                          <p:spTgt spid="781347"/>
                                        </p:tgtEl>
                                      </p:cBhvr>
                                    </p:animEffect>
                                  </p:childTnLst>
                                  <p:subTnLst>
                                    <p:audio>
                                      <p:cMediaNode>
                                        <p:cTn display="0" masterRel="sameClick">
                                          <p:stCondLst>
                                            <p:cond evt="begin" delay="0">
                                              <p:tn val="16"/>
                                            </p:cond>
                                          </p:stCondLst>
                                          <p:endCondLst>
                                            <p:cond evt="onStopAudio" delay="0">
                                              <p:tgtEl>
                                                <p:sldTgt/>
                                              </p:tgtEl>
                                            </p:cond>
                                          </p:endCondLst>
                                        </p:cTn>
                                        <p:tgtEl>
                                          <p:sndTgt r:embed="rId30" name="chimes.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781348"/>
                                        </p:tgtEl>
                                        <p:attrNameLst>
                                          <p:attrName>style.visibility</p:attrName>
                                        </p:attrNameLst>
                                      </p:cBhvr>
                                      <p:to>
                                        <p:strVal val="visible"/>
                                      </p:to>
                                    </p:set>
                                    <p:animEffect transition="in" filter="strips(downRight)">
                                      <p:cBhvr>
                                        <p:cTn id="23" dur="500"/>
                                        <p:tgtEl>
                                          <p:spTgt spid="781348"/>
                                        </p:tgtEl>
                                      </p:cBhvr>
                                    </p:animEffect>
                                  </p:childTnLst>
                                  <p:subTnLst>
                                    <p:set>
                                      <p:cBhvr override="childStyle">
                                        <p:cTn dur="1" fill="hold" display="0" masterRel="nextClick" afterEffect="1"/>
                                        <p:tgtEl>
                                          <p:spTgt spid="781348"/>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1" name="laser.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781349"/>
                                        </p:tgtEl>
                                        <p:attrNameLst>
                                          <p:attrName>style.visibility</p:attrName>
                                        </p:attrNameLst>
                                      </p:cBhvr>
                                      <p:to>
                                        <p:strVal val="visible"/>
                                      </p:to>
                                    </p:set>
                                    <p:animEffect transition="in" filter="strips(downRight)">
                                      <p:cBhvr>
                                        <p:cTn id="28" dur="500"/>
                                        <p:tgtEl>
                                          <p:spTgt spid="781349"/>
                                        </p:tgtEl>
                                      </p:cBhvr>
                                    </p:animEffect>
                                  </p:childTnLst>
                                  <p:subTnLst>
                                    <p:set>
                                      <p:cBhvr override="childStyle">
                                        <p:cTn dur="1" fill="hold" display="0" masterRel="nextClick" afterEffect="1"/>
                                        <p:tgtEl>
                                          <p:spTgt spid="781349"/>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1"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781350"/>
                                        </p:tgtEl>
                                        <p:attrNameLst>
                                          <p:attrName>style.visibility</p:attrName>
                                        </p:attrNameLst>
                                      </p:cBhvr>
                                      <p:to>
                                        <p:strVal val="visible"/>
                                      </p:to>
                                    </p:set>
                                    <p:animEffect transition="in" filter="strips(downRight)">
                                      <p:cBhvr>
                                        <p:cTn id="33" dur="500"/>
                                        <p:tgtEl>
                                          <p:spTgt spid="781350"/>
                                        </p:tgtEl>
                                      </p:cBhvr>
                                    </p:animEffect>
                                  </p:childTnLst>
                                  <p:subTnLst>
                                    <p:set>
                                      <p:cBhvr override="childStyle">
                                        <p:cTn dur="1" fill="hold" display="0" masterRel="nextClick" afterEffect="1"/>
                                        <p:tgtEl>
                                          <p:spTgt spid="781350"/>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1" name="laser.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781351"/>
                                        </p:tgtEl>
                                        <p:attrNameLst>
                                          <p:attrName>style.visibility</p:attrName>
                                        </p:attrNameLst>
                                      </p:cBhvr>
                                      <p:to>
                                        <p:strVal val="visible"/>
                                      </p:to>
                                    </p:set>
                                    <p:animEffect transition="in" filter="strips(downRight)">
                                      <p:cBhvr>
                                        <p:cTn id="38" dur="500"/>
                                        <p:tgtEl>
                                          <p:spTgt spid="781351"/>
                                        </p:tgtEl>
                                      </p:cBhvr>
                                    </p:animEffect>
                                  </p:childTnLst>
                                  <p:subTnLst>
                                    <p:set>
                                      <p:cBhvr override="childStyle">
                                        <p:cTn dur="1" fill="hold" display="0" masterRel="nextClick" afterEffect="1"/>
                                        <p:tgtEl>
                                          <p:spTgt spid="781351"/>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1" name="laser.wav"/>
                                        </p:tgtEl>
                                      </p:cMediaNode>
                                    </p:audio>
                                  </p:sub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781352"/>
                                        </p:tgtEl>
                                        <p:attrNameLst>
                                          <p:attrName>style.visibility</p:attrName>
                                        </p:attrNameLst>
                                      </p:cBhvr>
                                      <p:to>
                                        <p:strVal val="visible"/>
                                      </p:to>
                                    </p:set>
                                    <p:animEffect transition="in" filter="strips(downRight)">
                                      <p:cBhvr>
                                        <p:cTn id="43" dur="500"/>
                                        <p:tgtEl>
                                          <p:spTgt spid="781352"/>
                                        </p:tgtEl>
                                      </p:cBhvr>
                                    </p:animEffect>
                                  </p:childTnLst>
                                  <p:subTnLst>
                                    <p:set>
                                      <p:cBhvr override="childStyle">
                                        <p:cTn dur="1" fill="hold" display="0" masterRel="nextClick" afterEffect="1"/>
                                        <p:tgtEl>
                                          <p:spTgt spid="781352"/>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1" name="laser.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781353"/>
                                        </p:tgtEl>
                                        <p:attrNameLst>
                                          <p:attrName>style.visibility</p:attrName>
                                        </p:attrNameLst>
                                      </p:cBhvr>
                                      <p:to>
                                        <p:strVal val="visible"/>
                                      </p:to>
                                    </p:set>
                                    <p:animEffect transition="in" filter="box(in)">
                                      <p:cBhvr>
                                        <p:cTn id="48" dur="500"/>
                                        <p:tgtEl>
                                          <p:spTgt spid="781353"/>
                                        </p:tgtEl>
                                      </p:cBhvr>
                                    </p:animEffect>
                                  </p:childTnLst>
                                  <p:subTnLst>
                                    <p:set>
                                      <p:cBhvr override="childStyle">
                                        <p:cTn dur="1" fill="hold" display="0" masterRel="nextClick" afterEffect="1"/>
                                        <p:tgtEl>
                                          <p:spTgt spid="781353"/>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0" name="chimes.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781360"/>
                                        </p:tgtEl>
                                        <p:attrNameLst>
                                          <p:attrName>style.visibility</p:attrName>
                                        </p:attrNameLst>
                                      </p:cBhvr>
                                      <p:to>
                                        <p:strVal val="visible"/>
                                      </p:to>
                                    </p:set>
                                    <p:animEffect transition="in" filter="box(in)">
                                      <p:cBhvr>
                                        <p:cTn id="53" dur="500"/>
                                        <p:tgtEl>
                                          <p:spTgt spid="781360"/>
                                        </p:tgtEl>
                                      </p:cBhvr>
                                    </p:animEffect>
                                  </p:childTnLst>
                                  <p:subTnLst>
                                    <p:set>
                                      <p:cBhvr override="childStyle">
                                        <p:cTn dur="1" fill="hold" display="0" masterRel="nextClick" afterEffect="1"/>
                                        <p:tgtEl>
                                          <p:spTgt spid="781360"/>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0" name="chimes.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781364"/>
                                        </p:tgtEl>
                                        <p:attrNameLst>
                                          <p:attrName>style.visibility</p:attrName>
                                        </p:attrNameLst>
                                      </p:cBhvr>
                                      <p:to>
                                        <p:strVal val="visible"/>
                                      </p:to>
                                    </p:set>
                                    <p:animEffect transition="in" filter="box(in)">
                                      <p:cBhvr>
                                        <p:cTn id="58" dur="500"/>
                                        <p:tgtEl>
                                          <p:spTgt spid="781364"/>
                                        </p:tgtEl>
                                      </p:cBhvr>
                                    </p:animEffect>
                                  </p:childTnLst>
                                  <p:subTnLst>
                                    <p:set>
                                      <p:cBhvr override="childStyle">
                                        <p:cTn dur="1" fill="hold" display="0" masterRel="nextClick" afterEffect="1"/>
                                        <p:tgtEl>
                                          <p:spTgt spid="781364"/>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30" name="chimes.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781365"/>
                                        </p:tgtEl>
                                        <p:attrNameLst>
                                          <p:attrName>style.visibility</p:attrName>
                                        </p:attrNameLst>
                                      </p:cBhvr>
                                      <p:to>
                                        <p:strVal val="visible"/>
                                      </p:to>
                                    </p:set>
                                    <p:anim calcmode="lin" valueType="num">
                                      <p:cBhvr additive="base">
                                        <p:cTn id="63" dur="500" fill="hold"/>
                                        <p:tgtEl>
                                          <p:spTgt spid="781365"/>
                                        </p:tgtEl>
                                        <p:attrNameLst>
                                          <p:attrName>ppt_x</p:attrName>
                                        </p:attrNameLst>
                                      </p:cBhvr>
                                      <p:tavLst>
                                        <p:tav tm="0">
                                          <p:val>
                                            <p:strVal val="0-#ppt_w/2"/>
                                          </p:val>
                                        </p:tav>
                                        <p:tav tm="100000">
                                          <p:val>
                                            <p:strVal val="#ppt_x"/>
                                          </p:val>
                                        </p:tav>
                                      </p:tavLst>
                                    </p:anim>
                                    <p:anim calcmode="lin" valueType="num">
                                      <p:cBhvr additive="base">
                                        <p:cTn id="64" dur="500" fill="hold"/>
                                        <p:tgtEl>
                                          <p:spTgt spid="7813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9"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781367"/>
                                        </p:tgtEl>
                                        <p:attrNameLst>
                                          <p:attrName>style.visibility</p:attrName>
                                        </p:attrNameLst>
                                      </p:cBhvr>
                                      <p:to>
                                        <p:strVal val="visible"/>
                                      </p:to>
                                    </p:set>
                                    <p:animEffect transition="in" filter="box(in)">
                                      <p:cBhvr>
                                        <p:cTn id="69" dur="500"/>
                                        <p:tgtEl>
                                          <p:spTgt spid="781367"/>
                                        </p:tgtEl>
                                      </p:cBhvr>
                                    </p:animEffect>
                                  </p:childTnLst>
                                  <p:subTnLst>
                                    <p:audio>
                                      <p:cMediaNode>
                                        <p:cTn display="0" masterRel="sameClick">
                                          <p:stCondLst>
                                            <p:cond evt="begin" delay="0">
                                              <p:tn val="67"/>
                                            </p:cond>
                                          </p:stCondLst>
                                          <p:endCondLst>
                                            <p:cond evt="onStopAudio" delay="0">
                                              <p:tgtEl>
                                                <p:sldTgt/>
                                              </p:tgtEl>
                                            </p:cond>
                                          </p:endCondLst>
                                        </p:cTn>
                                        <p:tgtEl>
                                          <p:sndTgt r:embed="rId29"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781369"/>
                                        </p:tgtEl>
                                        <p:attrNameLst>
                                          <p:attrName>style.visibility</p:attrName>
                                        </p:attrNameLst>
                                      </p:cBhvr>
                                      <p:to>
                                        <p:strVal val="visible"/>
                                      </p:to>
                                    </p:set>
                                    <p:animEffect transition="in" filter="box(in)">
                                      <p:cBhvr>
                                        <p:cTn id="74" dur="500"/>
                                        <p:tgtEl>
                                          <p:spTgt spid="781369"/>
                                        </p:tgtEl>
                                      </p:cBhvr>
                                    </p:animEffect>
                                  </p:childTnLst>
                                  <p:subTnLst>
                                    <p:set>
                                      <p:cBhvr override="childStyle">
                                        <p:cTn dur="1" fill="hold" display="0" masterRel="nextClick" afterEffect="1"/>
                                        <p:tgtEl>
                                          <p:spTgt spid="781369"/>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30" name="chimes.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781368"/>
                                        </p:tgtEl>
                                        <p:attrNameLst>
                                          <p:attrName>style.visibility</p:attrName>
                                        </p:attrNameLst>
                                      </p:cBhvr>
                                      <p:to>
                                        <p:strVal val="visible"/>
                                      </p:to>
                                    </p:set>
                                    <p:animEffect transition="in" filter="box(in)">
                                      <p:cBhvr>
                                        <p:cTn id="79" dur="500"/>
                                        <p:tgtEl>
                                          <p:spTgt spid="781368"/>
                                        </p:tgtEl>
                                      </p:cBhvr>
                                    </p:animEffect>
                                  </p:childTnLst>
                                  <p:subTnLst>
                                    <p:audio>
                                      <p:cMediaNode>
                                        <p:cTn display="0" masterRel="sameClick">
                                          <p:stCondLst>
                                            <p:cond evt="begin" delay="0">
                                              <p:tn val="77"/>
                                            </p:cond>
                                          </p:stCondLst>
                                          <p:endCondLst>
                                            <p:cond evt="onStopAudio" delay="0">
                                              <p:tgtEl>
                                                <p:sldTgt/>
                                              </p:tgtEl>
                                            </p:cond>
                                          </p:endCondLst>
                                        </p:cTn>
                                        <p:tgtEl>
                                          <p:sndTgt r:embed="rId29" name="camera.wav"/>
                                        </p:tgtEl>
                                      </p:cMediaNode>
                                    </p:audio>
                                  </p:subTnLst>
                                </p:cTn>
                              </p:par>
                            </p:childTnLst>
                          </p:cTn>
                        </p:par>
                        <p:par>
                          <p:cTn id="80" fill="hold">
                            <p:stCondLst>
                              <p:cond delay="500"/>
                            </p:stCondLst>
                            <p:childTnLst>
                              <p:par>
                                <p:cTn id="81" presetID="3" presetClass="entr" presetSubtype="10"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blinds(horizontal)">
                                      <p:cBhvr>
                                        <p:cTn id="83" dur="500"/>
                                        <p:tgtEl>
                                          <p:spTgt spid="4"/>
                                        </p:tgtEl>
                                      </p:cBhvr>
                                    </p:animEffect>
                                  </p:childTnLst>
                                  <p:subTnLst>
                                    <p:audio>
                                      <p:cMediaNode>
                                        <p:cTn display="0" masterRel="sameClick">
                                          <p:stCondLst>
                                            <p:cond evt="begin" delay="0">
                                              <p:tn val="81"/>
                                            </p:cond>
                                          </p:stCondLst>
                                          <p:endCondLst>
                                            <p:cond evt="onStopAudio" delay="0">
                                              <p:tgtEl>
                                                <p:sldTgt/>
                                              </p:tgtEl>
                                            </p:cond>
                                          </p:endCondLst>
                                        </p:cTn>
                                        <p:tgtEl>
                                          <p:sndTgt r:embed="rId29" name="CAMERA.WAV"/>
                                        </p:tgtEl>
                                      </p:cMediaNode>
                                    </p:audio>
                                  </p:subTnLst>
                                </p:cTn>
                              </p:par>
                            </p:childTnLst>
                          </p:cTn>
                        </p:par>
                        <p:par>
                          <p:cTn id="84" fill="hold">
                            <p:stCondLst>
                              <p:cond delay="1000"/>
                            </p:stCondLst>
                            <p:childTnLst>
                              <p:par>
                                <p:cTn id="85" presetID="3" presetClass="entr" presetSubtype="10" fill="hold"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blinds(horizontal)">
                                      <p:cBhvr>
                                        <p:cTn id="87" dur="500"/>
                                        <p:tgtEl>
                                          <p:spTgt spid="34"/>
                                        </p:tgtEl>
                                      </p:cBhvr>
                                    </p:animEffect>
                                  </p:childTnLst>
                                  <p:subTnLst>
                                    <p:audio>
                                      <p:cMediaNode>
                                        <p:cTn display="0" masterRel="sameClick">
                                          <p:stCondLst>
                                            <p:cond evt="begin" delay="0">
                                              <p:tn val="85"/>
                                            </p:cond>
                                          </p:stCondLst>
                                          <p:endCondLst>
                                            <p:cond evt="onStopAudio" delay="0">
                                              <p:tgtEl>
                                                <p:sldTgt/>
                                              </p:tgtEl>
                                            </p:cond>
                                          </p:endCondLst>
                                        </p:cTn>
                                        <p:tgtEl>
                                          <p:sndTgt r:embed="rId30" name="chimes.wav"/>
                                        </p:tgtEl>
                                      </p:cMediaNode>
                                    </p:audio>
                                  </p:subTnLst>
                                </p:cTn>
                              </p:par>
                            </p:childTnLst>
                          </p:cTn>
                        </p:par>
                        <p:par>
                          <p:cTn id="88" fill="hold">
                            <p:stCondLst>
                              <p:cond delay="1500"/>
                            </p:stCondLst>
                            <p:childTnLst>
                              <p:par>
                                <p:cTn id="89" presetID="3" presetClass="entr" presetSubtype="10" fill="hold" nodeType="after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blinds(horizontal)">
                                      <p:cBhvr>
                                        <p:cTn id="91" dur="500"/>
                                        <p:tgtEl>
                                          <p:spTgt spid="5"/>
                                        </p:tgtEl>
                                      </p:cBhvr>
                                    </p:animEffect>
                                  </p:childTnLst>
                                  <p:subTnLst>
                                    <p:audio>
                                      <p:cMediaNode>
                                        <p:cTn display="0" masterRel="sameClick">
                                          <p:stCondLst>
                                            <p:cond evt="begin" delay="0">
                                              <p:tn val="89"/>
                                            </p:cond>
                                          </p:stCondLst>
                                          <p:endCondLst>
                                            <p:cond evt="onStopAudio" delay="0">
                                              <p:tgtEl>
                                                <p:sldTgt/>
                                              </p:tgtEl>
                                            </p:cond>
                                          </p:endCondLst>
                                        </p:cTn>
                                        <p:tgtEl>
                                          <p:sndTgt r:embed="rId29" name="CAMERA.WAV"/>
                                        </p:tgtEl>
                                      </p:cMediaNode>
                                    </p:audio>
                                  </p:subTnLst>
                                </p:cTn>
                              </p:par>
                            </p:childTnLst>
                          </p:cTn>
                        </p:par>
                      </p:childTnLst>
                    </p:cTn>
                  </p:par>
                  <p:par>
                    <p:cTn id="92" fill="hold">
                      <p:stCondLst>
                        <p:cond delay="indefinite"/>
                      </p:stCondLst>
                      <p:childTnLst>
                        <p:par>
                          <p:cTn id="93" fill="hold">
                            <p:stCondLst>
                              <p:cond delay="0"/>
                            </p:stCondLst>
                            <p:childTnLst>
                              <p:par>
                                <p:cTn id="94" presetID="18" presetClass="entr" presetSubtype="12"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strips(downLeft)">
                                      <p:cBhvr>
                                        <p:cTn id="96" dur="500"/>
                                        <p:tgtEl>
                                          <p:spTgt spid="2"/>
                                        </p:tgtEl>
                                      </p:cBhvr>
                                    </p:animEffect>
                                  </p:childTnLst>
                                  <p:subTnLst>
                                    <p:audio>
                                      <p:cMediaNode>
                                        <p:cTn display="0" masterRel="sameClick">
                                          <p:stCondLst>
                                            <p:cond evt="begin" delay="0">
                                              <p:tn val="94"/>
                                            </p:cond>
                                          </p:stCondLst>
                                          <p:endCondLst>
                                            <p:cond evt="onStopAudio" delay="0">
                                              <p:tgtEl>
                                                <p:sldTgt/>
                                              </p:tgtEl>
                                            </p:cond>
                                          </p:endCondLst>
                                        </p:cTn>
                                        <p:tgtEl>
                                          <p:sndTgt r:embed="rId29" name="CAMERA.WAV"/>
                                        </p:tgtEl>
                                      </p:cMediaNode>
                                    </p:audio>
                                  </p:subTnLst>
                                </p:cTn>
                              </p:par>
                            </p:childTnLst>
                          </p:cTn>
                        </p:par>
                        <p:par>
                          <p:cTn id="97" fill="hold">
                            <p:stCondLst>
                              <p:cond delay="500"/>
                            </p:stCondLst>
                            <p:childTnLst>
                              <p:par>
                                <p:cTn id="98" presetID="3" presetClass="entr" presetSubtype="10" fill="hold" grpId="0" nodeType="after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blinds(horizontal)">
                                      <p:cBhvr>
                                        <p:cTn id="100" dur="500"/>
                                        <p:tgtEl>
                                          <p:spTgt spid="3"/>
                                        </p:tgtEl>
                                      </p:cBhvr>
                                    </p:animEffect>
                                  </p:childTnLst>
                                  <p:subTnLst>
                                    <p:audio>
                                      <p:cMediaNode>
                                        <p:cTn display="0" masterRel="sameClick">
                                          <p:stCondLst>
                                            <p:cond evt="begin" delay="0">
                                              <p:tn val="98"/>
                                            </p:cond>
                                          </p:stCondLst>
                                          <p:endCondLst>
                                            <p:cond evt="onStopAudio" delay="0">
                                              <p:tgtEl>
                                                <p:sldTgt/>
                                              </p:tgtEl>
                                            </p:cond>
                                          </p:endCondLst>
                                        </p:cTn>
                                        <p:tgtEl>
                                          <p:sndTgt r:embed="rId29"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7"/>
                                        </p:tgtEl>
                                        <p:attrNameLst>
                                          <p:attrName>style.visibility</p:attrName>
                                        </p:attrNameLst>
                                      </p:cBhvr>
                                      <p:to>
                                        <p:strVal val="visible"/>
                                      </p:to>
                                    </p:set>
                                    <p:animEffect transition="in" filter="strips(downLeft)">
                                      <p:cBhvr>
                                        <p:cTn id="105" dur="500"/>
                                        <p:tgtEl>
                                          <p:spTgt spid="7"/>
                                        </p:tgtEl>
                                      </p:cBhvr>
                                    </p:animEffect>
                                  </p:childTnLst>
                                  <p:subTnLst>
                                    <p:audio>
                                      <p:cMediaNode>
                                        <p:cTn display="0" masterRel="sameClick">
                                          <p:stCondLst>
                                            <p:cond evt="begin" delay="0">
                                              <p:tn val="103"/>
                                            </p:cond>
                                          </p:stCondLst>
                                          <p:endCondLst>
                                            <p:cond evt="onStopAudio" delay="0">
                                              <p:tgtEl>
                                                <p:sldTgt/>
                                              </p:tgtEl>
                                            </p:cond>
                                          </p:endCondLst>
                                        </p:cTn>
                                        <p:tgtEl>
                                          <p:sndTgt r:embed="rId29"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strips(downLeft)">
                                      <p:cBhvr>
                                        <p:cTn id="110" dur="500"/>
                                        <p:tgtEl>
                                          <p:spTgt spid="6"/>
                                        </p:tgtEl>
                                      </p:cBhvr>
                                    </p:animEffect>
                                  </p:childTnLst>
                                  <p:subTnLst>
                                    <p:audio>
                                      <p:cMediaNode>
                                        <p:cTn display="0" masterRel="sameClick">
                                          <p:stCondLst>
                                            <p:cond evt="begin" delay="0">
                                              <p:tn val="108"/>
                                            </p:cond>
                                          </p:stCondLst>
                                          <p:endCondLst>
                                            <p:cond evt="onStopAudio" delay="0">
                                              <p:tgtEl>
                                                <p:sldTgt/>
                                              </p:tgtEl>
                                            </p:cond>
                                          </p:endCondLst>
                                        </p:cTn>
                                        <p:tgtEl>
                                          <p:sndTgt r:embed="rId29"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7" grpId="0"/>
      <p:bldP spid="781318" grpId="0"/>
      <p:bldP spid="781347" grpId="0" animBg="1"/>
      <p:bldP spid="781348" grpId="0" animBg="1"/>
      <p:bldP spid="781349" grpId="0" animBg="1"/>
      <p:bldP spid="781350" grpId="0" animBg="1"/>
      <p:bldP spid="781351" grpId="0" animBg="1"/>
      <p:bldP spid="781352" grpId="0" animBg="1"/>
      <p:bldP spid="781353" grpId="0" animBg="1"/>
      <p:bldP spid="781360" grpId="0" animBg="1"/>
      <p:bldP spid="781364" grpId="0" animBg="1"/>
      <p:bldP spid="781365" grpId="0"/>
      <p:bldP spid="781367" grpId="0" animBg="1"/>
      <p:bldP spid="781368" grpId="0" animBg="1"/>
      <p:bldP spid="781369" grpId="0" bldLvl="0" animBg="1"/>
      <p:bldP spid="2" grpId="0" bldLvl="0" animBg="1"/>
      <p:bldP spid="3" grpId="0" bldLvl="0" animBg="1" autoUpdateAnimBg="0"/>
      <p:bldP spid="6" grpId="0" bldLvl="0" animBg="1"/>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a:spLocks noGrp="1"/>
          </p:cNvSpPr>
          <p:nvPr>
            <p:ph idx="1"/>
          </p:nvPr>
        </p:nvSpPr>
        <p:spPr>
          <a:xfrm>
            <a:off x="357188" y="239713"/>
            <a:ext cx="8429625" cy="4764088"/>
          </a:xfrm>
        </p:spPr>
        <p:txBody>
          <a:bodyPr vert="horz" wrap="square" lIns="91440" tIns="45720" rIns="91440" bIns="45720" anchor="t"/>
          <a:p>
            <a:pPr marL="342900" marR="0" indent="-342900" algn="l" defTabSz="914400" rtl="0" eaLnBrk="1" fontAlgn="base" latinLnBrk="0" hangingPunct="1">
              <a:lnSpc>
                <a:spcPct val="100000"/>
              </a:lnSpc>
              <a:spcBef>
                <a:spcPct val="20000"/>
              </a:spcBef>
              <a:spcAft>
                <a:spcPct val="0"/>
              </a:spcAft>
              <a:buClrTx/>
              <a:buSzTx/>
              <a:buFontTx/>
              <a:buNone/>
            </a:pPr>
            <a:r>
              <a:rPr kumimoji="1" lang="zh-CN" altLang="en-US"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扩充的整型类型：</a:t>
            </a:r>
            <a:endPar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有符号基本整型</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[signed] int;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无符号基本整型</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unsigned int;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有符号短整型</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[signed] short [int];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无符号短整型</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unsigned short [int];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有符号长整型</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[signed] long [int];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无符号长整型</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unsigned long [int]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有符号双长整型</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[signed] long long [int]; </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无符号双长整型</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unsigned long long [int]</a:t>
            </a:r>
            <a:endPar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p:txBody>
      </p:sp>
      <p:sp>
        <p:nvSpPr>
          <p:cNvPr id="36866"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6867"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6868"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565150" y="4897438"/>
            <a:ext cx="2130425" cy="1960562"/>
          </a:xfrm>
          <a:prstGeom prst="rect">
            <a:avLst/>
          </a:prstGeom>
          <a:noFill/>
          <a:ln w="9525">
            <a:noFill/>
          </a:ln>
        </p:spPr>
      </p:pic>
      <p:sp>
        <p:nvSpPr>
          <p:cNvPr id="747544" name="圆角矩形标注 747543"/>
          <p:cNvSpPr/>
          <p:nvPr/>
        </p:nvSpPr>
        <p:spPr>
          <a:xfrm>
            <a:off x="3406775" y="5121275"/>
            <a:ext cx="3600450" cy="1512888"/>
          </a:xfrm>
          <a:prstGeom prst="wedgeRoundRectCallout">
            <a:avLst>
              <a:gd name="adj1" fmla="val -70625"/>
              <a:gd name="adj2" fmla="val -35731"/>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p>
            <a:pPr>
              <a:buChar char="•"/>
            </a:pPr>
            <a:r>
              <a:rPr lang="zh-CN" altLang="en-US" sz="2000" b="1" dirty="0">
                <a:solidFill>
                  <a:srgbClr val="CC3300"/>
                </a:solidFill>
                <a:latin typeface="宋体" panose="02010600030101010101" pitchFamily="2" charset="-122"/>
                <a:ea typeface="宋体" panose="02010600030101010101" pitchFamily="2" charset="-122"/>
              </a:rPr>
              <a:t>1977年AppleII电脑，售价1298美元，搭载1MHz6502微处理器、4KB内存</a:t>
            </a:r>
            <a:endParaRPr lang="zh-CN" altLang="en-US" sz="2000" b="1" dirty="0">
              <a:solidFill>
                <a:srgbClr val="CC3300"/>
              </a:solidFill>
              <a:latin typeface="宋体" panose="02010600030101010101" pitchFamily="2" charset="-122"/>
              <a:ea typeface="宋体" panose="02010600030101010101" pitchFamily="2"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747544"/>
                                        </p:tgtEl>
                                        <p:attrNameLst>
                                          <p:attrName>style.visibility</p:attrName>
                                        </p:attrNameLst>
                                      </p:cBhvr>
                                      <p:to>
                                        <p:strVal val="visible"/>
                                      </p:to>
                                    </p:set>
                                    <p:animEffect transition="in" filter="strips(downRight)">
                                      <p:cBhvr>
                                        <p:cTn id="11" dur="500"/>
                                        <p:tgtEl>
                                          <p:spTgt spid="747544"/>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useBgFill="1">
        <p:nvSpPr>
          <p:cNvPr id="783394" name="文本框 783393"/>
          <p:cNvSpPr txBox="1"/>
          <p:nvPr/>
        </p:nvSpPr>
        <p:spPr>
          <a:xfrm>
            <a:off x="539750" y="188913"/>
            <a:ext cx="7777163" cy="503238"/>
          </a:xfrm>
          <a:prstGeom prst="rect">
            <a:avLst/>
          </a:prstGeom>
          <a:ln w="38100">
            <a:noFill/>
          </a:ln>
        </p:spPr>
        <p:txBody>
          <a:bodyPr/>
          <a:p>
            <a:pPr>
              <a:buFont typeface="Wingdings" panose="05000000000000000000" pitchFamily="2" charset="2"/>
              <a:buChar char="ü"/>
            </a:pPr>
            <a:r>
              <a:rPr lang="en-US" altLang="zh-CN"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无符号基本型（</a:t>
            </a:r>
            <a:r>
              <a:rPr lang="en-US" altLang="zh-CN" b="1" noProof="1" err="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unsigned int</a:t>
            </a:r>
            <a:r>
              <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或</a:t>
            </a:r>
            <a:r>
              <a:rPr lang="en-US" altLang="zh-CN"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unsigned</a:t>
            </a:r>
            <a:r>
              <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   </a:t>
            </a:r>
            <a:endParaRPr lang="zh-CN" altLang="en-US" sz="2000" b="1" noProof="1" dirty="0">
              <a:effectLst>
                <a:outerShdw blurRad="38100" dist="38100" dir="2700000">
                  <a:srgbClr val="FFFFFF"/>
                </a:outerShdw>
              </a:effectLst>
              <a:latin typeface="楷体_GB2312" pitchFamily="49" charset="-122"/>
              <a:ea typeface="楷体_GB2312" pitchFamily="49" charset="-122"/>
            </a:endParaRPr>
          </a:p>
        </p:txBody>
      </p:sp>
      <p:sp>
        <p:nvSpPr>
          <p:cNvPr id="783395" name="矩形 783394"/>
          <p:cNvSpPr/>
          <p:nvPr/>
        </p:nvSpPr>
        <p:spPr>
          <a:xfrm>
            <a:off x="684213" y="709613"/>
            <a:ext cx="7920038" cy="1590675"/>
          </a:xfrm>
          <a:prstGeom prst="rect">
            <a:avLst/>
          </a:prstGeom>
          <a:noFill/>
          <a:ln w="38100" cap="flat" cmpd="sng">
            <a:solidFill>
              <a:srgbClr val="006600"/>
            </a:solidFill>
            <a:prstDash val="solid"/>
            <a:miter/>
            <a:headEnd type="none" w="med" len="med"/>
            <a:tailEnd type="none" w="med" len="med"/>
          </a:ln>
        </p:spPr>
        <p:txBody>
          <a:bodyPr>
            <a:spAutoFit/>
          </a:bodyPr>
          <a:p>
            <a:pPr fontAlgn="base"/>
            <a:r>
              <a:rPr lang="en-US" altLang="zh-CN" b="1"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unsigned int</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2; </a:t>
            </a:r>
            <a:r>
              <a:rPr lang="en-US" altLang="zh-CN" sz="20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定义一个无符号整型变量</a:t>
            </a:r>
            <a:r>
              <a:rPr lang="en-US" altLang="zh-CN" sz="20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20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，并赋初值</a:t>
            </a:r>
            <a:r>
              <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2</a:t>
            </a:r>
            <a:endPar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或</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fontAlgn="base"/>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unsigned  a = 2;</a:t>
            </a:r>
            <a:endParaRPr lang="en-US" altLang="zh-CN" b="1" strike="noStrike" noProof="1">
              <a:effectLst>
                <a:outerShdw blurRad="38100" dist="38100" dir="2700000">
                  <a:srgbClr val="FFFFFF"/>
                </a:outerShdw>
              </a:effectLst>
              <a:latin typeface="Times New Roman" panose="02020603050405020304" pitchFamily="18" charset="0"/>
            </a:endParaRPr>
          </a:p>
          <a:p>
            <a:pPr fontAlgn="base"/>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占用的内存单元字节数同</a:t>
            </a:r>
            <a:r>
              <a:rPr lang="en-US" altLang="zh-CN" b="1" strike="noStrike" noProof="1" err="1">
                <a:effectLst>
                  <a:outerShdw blurRad="38100" dist="38100" dir="2700000">
                    <a:srgbClr val="FFFFFF"/>
                  </a:outerShdw>
                </a:effectLst>
                <a:latin typeface="楷体_GB2312" pitchFamily="49" charset="-122"/>
                <a:ea typeface="楷体_GB2312" pitchFamily="49" charset="-122"/>
                <a:cs typeface="+mn-cs"/>
              </a:rPr>
              <a:t>int</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类型。与</a:t>
            </a:r>
            <a:r>
              <a:rPr lang="en-US" altLang="zh-CN" b="1" strike="noStrike" noProof="1" err="1">
                <a:effectLst>
                  <a:outerShdw blurRad="38100" dist="38100" dir="2700000">
                    <a:srgbClr val="FFFFFF"/>
                  </a:outerShdw>
                </a:effectLst>
                <a:latin typeface="楷体_GB2312" pitchFamily="49" charset="-122"/>
                <a:ea typeface="楷体_GB2312" pitchFamily="49" charset="-122"/>
                <a:cs typeface="+mn-cs"/>
              </a:rPr>
              <a:t>int</a:t>
            </a:r>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 a = 2;</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等价。</a:t>
            </a:r>
            <a:endParaRPr lang="zh-CN" altLang="en-US" b="1" strike="noStrike" noProof="1" dirty="0">
              <a:effectLst>
                <a:outerShdw blurRad="38100" dist="38100" dir="2700000">
                  <a:srgbClr val="FFFFFF"/>
                </a:outerShdw>
              </a:effectLst>
              <a:latin typeface="楷体_GB2312" pitchFamily="49" charset="-122"/>
              <a:ea typeface="楷体_GB2312" pitchFamily="49" charset="-122"/>
            </a:endParaRPr>
          </a:p>
        </p:txBody>
      </p:sp>
      <p:sp>
        <p:nvSpPr>
          <p:cNvPr id="783396" name="矩形 783395"/>
          <p:cNvSpPr/>
          <p:nvPr/>
        </p:nvSpPr>
        <p:spPr>
          <a:xfrm>
            <a:off x="674688" y="2420938"/>
            <a:ext cx="7920038" cy="1225550"/>
          </a:xfrm>
          <a:prstGeom prst="rect">
            <a:avLst/>
          </a:prstGeom>
          <a:noFill/>
          <a:ln w="38100" cap="flat" cmpd="sng">
            <a:solidFill>
              <a:srgbClr val="FF00FF"/>
            </a:solidFill>
            <a:prstDash val="solid"/>
            <a:miter/>
            <a:headEnd type="none" w="med" len="med"/>
            <a:tailEnd type="none" w="med" len="med"/>
          </a:ln>
        </p:spPr>
        <p:txBody>
          <a:bodyPr>
            <a:spAutoFit/>
          </a:bodyPr>
          <a:p>
            <a:pPr fontAlgn="base"/>
            <a:r>
              <a:rPr lang="en-US" altLang="zh-CN" b="1"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unsigned int</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-2; </a:t>
            </a:r>
            <a:r>
              <a:rPr lang="en-US" altLang="zh-CN" sz="20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定义一个无符号整型变量</a:t>
            </a:r>
            <a:r>
              <a:rPr lang="en-US" altLang="zh-CN" sz="20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20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，并赋初值</a:t>
            </a:r>
            <a:r>
              <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-2</a:t>
            </a:r>
            <a:endParaRPr lang="en-US" altLang="zh-CN" sz="20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或</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fontAlgn="base"/>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unsigned  a = -2;</a:t>
            </a:r>
            <a:endParaRPr lang="en-US" altLang="zh-CN" b="1" strike="noStrike" noProof="1">
              <a:effectLst>
                <a:outerShdw blurRad="38100" dist="38100" dir="2700000">
                  <a:srgbClr val="FFFFFF"/>
                </a:outerShdw>
              </a:effectLst>
              <a:latin typeface="楷体_GB2312" pitchFamily="49" charset="-122"/>
              <a:ea typeface="楷体_GB2312" pitchFamily="49" charset="-122"/>
            </a:endParaRPr>
          </a:p>
        </p:txBody>
      </p:sp>
      <p:graphicFrame>
        <p:nvGraphicFramePr>
          <p:cNvPr id="783397" name="表格 783396"/>
          <p:cNvGraphicFramePr/>
          <p:nvPr/>
        </p:nvGraphicFramePr>
        <p:xfrm>
          <a:off x="3419475" y="4797425"/>
          <a:ext cx="1943100" cy="1100138"/>
        </p:xfrm>
        <a:graphic>
          <a:graphicData uri="http://schemas.openxmlformats.org/drawingml/2006/table">
            <a:tbl>
              <a:tblPr/>
              <a:tblGrid>
                <a:gridCol w="1943100"/>
              </a:tblGrid>
              <a:tr h="5254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solidFill>
                            <a:schemeClr val="accent2"/>
                          </a:solidFill>
                        </a:rPr>
                        <a:t>11111110</a:t>
                      </a:r>
                      <a:endParaRPr lang="zh-CN" altLang="en-US">
                        <a:solidFill>
                          <a:schemeClr val="accent2"/>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solidFill>
                  </a:tcPr>
                </a:tc>
              </a:tr>
              <a:tr h="5746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solidFill>
                            <a:srgbClr val="FF3300"/>
                          </a:solidFill>
                        </a:rPr>
                        <a:t>1</a:t>
                      </a:r>
                      <a:r>
                        <a:rPr lang="en-US" altLang="zh-CN">
                          <a:solidFill>
                            <a:schemeClr val="accent2"/>
                          </a:solidFill>
                        </a:rPr>
                        <a:t>1111111</a:t>
                      </a:r>
                      <a:endParaRPr lang="zh-CN" altLang="en-US">
                        <a:solidFill>
                          <a:schemeClr val="accent2"/>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DDDDDD"/>
                    </a:solidFill>
                  </a:tcPr>
                </a:tc>
              </a:tr>
            </a:tbl>
          </a:graphicData>
        </a:graphic>
      </p:graphicFrame>
      <p:sp>
        <p:nvSpPr>
          <p:cNvPr id="783405" name="矩形 783404"/>
          <p:cNvSpPr/>
          <p:nvPr/>
        </p:nvSpPr>
        <p:spPr>
          <a:xfrm>
            <a:off x="1908175" y="5949950"/>
            <a:ext cx="6737350" cy="457200"/>
          </a:xfrm>
          <a:prstGeom prst="rect">
            <a:avLst/>
          </a:prstGeom>
          <a:noFill/>
          <a:ln w="9525">
            <a:noFill/>
          </a:ln>
        </p:spPr>
        <p:txBody>
          <a:bodyPr wrap="none" anchor="ctr">
            <a:spAutoFit/>
          </a:bodyPr>
          <a:p>
            <a:pPr fontAlgn="base"/>
            <a:r>
              <a:rPr lang="zh-CN" altLang="en-US" sz="2000" strike="noStrike" noProof="1" dirty="0">
                <a:solidFill>
                  <a:srgbClr val="CC0000"/>
                </a:solidFill>
                <a:effectLst>
                  <a:outerShdw blurRad="38100" dist="38100" dir="2700000">
                    <a:srgbClr val="000000"/>
                  </a:outerShdw>
                </a:effectLst>
                <a:latin typeface="楷体_GB2312" pitchFamily="49" charset="-122"/>
                <a:ea typeface="楷体_GB2312" pitchFamily="49" charset="-122"/>
                <a:cs typeface="+mn-cs"/>
              </a:rPr>
              <a:t>无符号整型变量在内存中的实际存放形式</a:t>
            </a:r>
            <a:r>
              <a:rPr lang="en-US" altLang="zh-CN" sz="2000" strike="noStrike" noProof="1" dirty="0">
                <a:solidFill>
                  <a:srgbClr val="CC00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dirty="0">
                <a:solidFill>
                  <a:srgbClr val="CC0000"/>
                </a:solidFill>
                <a:effectLst>
                  <a:outerShdw blurRad="38100" dist="38100" dir="2700000">
                    <a:srgbClr val="000000"/>
                  </a:outerShdw>
                </a:effectLst>
                <a:latin typeface="楷体_GB2312" pitchFamily="49" charset="-122"/>
                <a:ea typeface="楷体_GB2312" pitchFamily="49" charset="-122"/>
                <a:cs typeface="+mn-cs"/>
              </a:rPr>
              <a:t>假设在</a:t>
            </a:r>
            <a:r>
              <a:rPr lang="en-US" altLang="zh-CN" sz="2000" strike="noStrike" noProof="1" dirty="0">
                <a:solidFill>
                  <a:srgbClr val="CC0000"/>
                </a:solidFill>
                <a:effectLst>
                  <a:outerShdw blurRad="38100" dist="38100" dir="2700000">
                    <a:srgbClr val="000000"/>
                  </a:outerShdw>
                </a:effectLst>
                <a:latin typeface="楷体_GB2312" pitchFamily="49" charset="-122"/>
                <a:ea typeface="楷体_GB2312" pitchFamily="49" charset="-122"/>
                <a:cs typeface="+mn-cs"/>
              </a:rPr>
              <a:t>BC3.1</a:t>
            </a:r>
            <a:r>
              <a:rPr lang="zh-CN" altLang="en-US" sz="2000" strike="noStrike" noProof="1" dirty="0">
                <a:solidFill>
                  <a:srgbClr val="CC0000"/>
                </a:solidFill>
                <a:effectLst>
                  <a:outerShdw blurRad="38100" dist="38100" dir="2700000">
                    <a:srgbClr val="000000"/>
                  </a:outerShdw>
                </a:effectLst>
                <a:latin typeface="楷体_GB2312" pitchFamily="49" charset="-122"/>
                <a:ea typeface="楷体_GB2312" pitchFamily="49" charset="-122"/>
                <a:cs typeface="+mn-cs"/>
              </a:rPr>
              <a:t>下</a:t>
            </a:r>
            <a:r>
              <a:rPr lang="en-US" altLang="zh-CN" sz="2000" strike="noStrike" noProof="1">
                <a:solidFill>
                  <a:srgbClr val="CC0000"/>
                </a:solidFill>
                <a:effectLst>
                  <a:outerShdw blurRad="38100" dist="38100" dir="2700000">
                    <a:srgbClr val="000000"/>
                  </a:outerShdw>
                </a:effectLst>
                <a:latin typeface="楷体_GB2312" pitchFamily="49" charset="-122"/>
                <a:ea typeface="楷体_GB2312" pitchFamily="49" charset="-122"/>
                <a:cs typeface="+mn-cs"/>
              </a:rPr>
              <a:t>)</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grpSp>
        <p:nvGrpSpPr>
          <p:cNvPr id="783406" name="组合 783405"/>
          <p:cNvGrpSpPr/>
          <p:nvPr/>
        </p:nvGrpSpPr>
        <p:grpSpPr>
          <a:xfrm>
            <a:off x="2506663" y="4803775"/>
            <a:ext cx="1023937" cy="1027113"/>
            <a:chOff x="1654" y="2714"/>
            <a:chExt cx="645" cy="647"/>
          </a:xfrm>
        </p:grpSpPr>
        <p:sp>
          <p:nvSpPr>
            <p:cNvPr id="37902" name="文本框 783406"/>
            <p:cNvSpPr txBox="1"/>
            <p:nvPr/>
          </p:nvSpPr>
          <p:spPr>
            <a:xfrm>
              <a:off x="1654" y="2714"/>
              <a:ext cx="635" cy="250"/>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楷体_GB2312" pitchFamily="49" charset="-122"/>
                </a:rPr>
                <a:t>低字节</a:t>
              </a:r>
              <a:endParaRPr lang="zh-CN" altLang="en-US" sz="2000" b="1">
                <a:latin typeface="Times New Roman" panose="02020603050405020304" pitchFamily="18" charset="0"/>
                <a:ea typeface="楷体_GB2312" pitchFamily="49" charset="-122"/>
              </a:endParaRPr>
            </a:p>
          </p:txBody>
        </p:sp>
        <p:sp>
          <p:nvSpPr>
            <p:cNvPr id="37903" name="文本框 783407"/>
            <p:cNvSpPr txBox="1"/>
            <p:nvPr/>
          </p:nvSpPr>
          <p:spPr>
            <a:xfrm>
              <a:off x="1664" y="3111"/>
              <a:ext cx="635" cy="250"/>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楷体_GB2312" pitchFamily="49" charset="-122"/>
                </a:rPr>
                <a:t>高字节</a:t>
              </a:r>
              <a:endParaRPr lang="zh-CN" altLang="en-US" sz="2000" b="1">
                <a:latin typeface="Times New Roman" panose="02020603050405020304" pitchFamily="18" charset="0"/>
                <a:ea typeface="楷体_GB2312" pitchFamily="49" charset="-122"/>
              </a:endParaRPr>
            </a:p>
          </p:txBody>
        </p:sp>
      </p:grpSp>
      <p:grpSp>
        <p:nvGrpSpPr>
          <p:cNvPr id="783409" name="组合 783408"/>
          <p:cNvGrpSpPr/>
          <p:nvPr/>
        </p:nvGrpSpPr>
        <p:grpSpPr>
          <a:xfrm>
            <a:off x="5661025" y="4805363"/>
            <a:ext cx="1020763" cy="984250"/>
            <a:chOff x="3606" y="2741"/>
            <a:chExt cx="643" cy="620"/>
          </a:xfrm>
        </p:grpSpPr>
        <p:sp>
          <p:nvSpPr>
            <p:cNvPr id="37905" name="文本框 783409"/>
            <p:cNvSpPr txBox="1"/>
            <p:nvPr/>
          </p:nvSpPr>
          <p:spPr>
            <a:xfrm>
              <a:off x="3614" y="2741"/>
              <a:ext cx="635" cy="250"/>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楷体_GB2312" pitchFamily="49" charset="-122"/>
                </a:rPr>
                <a:t>低地址</a:t>
              </a:r>
              <a:endParaRPr lang="zh-CN" altLang="en-US" sz="2000" b="1" dirty="0">
                <a:latin typeface="Times New Roman" panose="02020603050405020304" pitchFamily="18" charset="0"/>
                <a:ea typeface="楷体_GB2312" pitchFamily="49" charset="-122"/>
              </a:endParaRPr>
            </a:p>
          </p:txBody>
        </p:sp>
        <p:sp>
          <p:nvSpPr>
            <p:cNvPr id="37906" name="文本框 783410"/>
            <p:cNvSpPr txBox="1"/>
            <p:nvPr/>
          </p:nvSpPr>
          <p:spPr>
            <a:xfrm>
              <a:off x="3606" y="3111"/>
              <a:ext cx="635" cy="250"/>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楷体_GB2312" pitchFamily="49" charset="-122"/>
                </a:rPr>
                <a:t>高地址</a:t>
              </a:r>
              <a:endParaRPr lang="zh-CN" altLang="en-US" sz="2000" b="1" dirty="0">
                <a:latin typeface="Times New Roman" panose="02020603050405020304" pitchFamily="18" charset="0"/>
                <a:ea typeface="楷体_GB2312" pitchFamily="49" charset="-122"/>
              </a:endParaRPr>
            </a:p>
          </p:txBody>
        </p:sp>
      </p:grpSp>
      <p:sp>
        <p:nvSpPr>
          <p:cNvPr id="783412" name="直接连接符 783411"/>
          <p:cNvSpPr/>
          <p:nvPr/>
        </p:nvSpPr>
        <p:spPr>
          <a:xfrm>
            <a:off x="5588000" y="4745038"/>
            <a:ext cx="0" cy="1223962"/>
          </a:xfrm>
          <a:prstGeom prst="line">
            <a:avLst/>
          </a:prstGeom>
          <a:ln w="28575" cap="flat" cmpd="sng">
            <a:solidFill>
              <a:srgbClr val="FF0000"/>
            </a:solidFill>
            <a:prstDash val="solid"/>
            <a:round/>
            <a:headEnd type="none" w="med" len="med"/>
            <a:tailEnd type="stealth" w="lg" len="lg"/>
          </a:ln>
        </p:spPr>
      </p:sp>
      <p:sp>
        <p:nvSpPr>
          <p:cNvPr id="783413" name="圆角矩形标注 783412"/>
          <p:cNvSpPr/>
          <p:nvPr/>
        </p:nvSpPr>
        <p:spPr>
          <a:xfrm>
            <a:off x="811213" y="5594350"/>
            <a:ext cx="1368425" cy="503238"/>
          </a:xfrm>
          <a:prstGeom prst="wedgeRoundRectCallout">
            <a:avLst>
              <a:gd name="adj1" fmla="val 156727"/>
              <a:gd name="adj2" fmla="val -41167"/>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sz="2000" b="1" strike="noStrike" noProof="1" dirty="0">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数据位</a:t>
            </a:r>
            <a:endParaRPr lang="zh-CN" altLang="en-US"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783414" name="圆角矩形标注 783413"/>
          <p:cNvSpPr/>
          <p:nvPr/>
        </p:nvSpPr>
        <p:spPr>
          <a:xfrm>
            <a:off x="827088" y="3814763"/>
            <a:ext cx="1655763" cy="1008063"/>
          </a:xfrm>
          <a:prstGeom prst="wedgeRoundRectCallout">
            <a:avLst>
              <a:gd name="adj1" fmla="val 127181"/>
              <a:gd name="adj2" fmla="val 98347"/>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变量</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占用的内存单元</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(2</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字节</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a:t>
            </a:r>
            <a:endPar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783416" name="右弧形箭头 783415"/>
          <p:cNvSpPr/>
          <p:nvPr/>
        </p:nvSpPr>
        <p:spPr>
          <a:xfrm>
            <a:off x="6300788" y="3284538"/>
            <a:ext cx="1150937" cy="1657350"/>
          </a:xfrm>
          <a:prstGeom prst="curvedLeftArrow">
            <a:avLst>
              <a:gd name="adj1" fmla="val 28800"/>
              <a:gd name="adj2" fmla="val 57600"/>
              <a:gd name="adj3" fmla="val 33314"/>
            </a:avLst>
          </a:prstGeom>
          <a:solidFill>
            <a:srgbClr val="FFCC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p>
            <a:endParaRPr lang="zh-CN" altLang="en-US">
              <a:latin typeface="Times New Roman" panose="02020603050405020304" pitchFamily="18" charset="0"/>
              <a:ea typeface="宋体" panose="02010600030101010101" pitchFamily="2" charset="-122"/>
            </a:endParaRPr>
          </a:p>
        </p:txBody>
      </p:sp>
      <p:sp>
        <p:nvSpPr>
          <p:cNvPr id="783417" name="圆角矩形标注 783416"/>
          <p:cNvSpPr/>
          <p:nvPr/>
        </p:nvSpPr>
        <p:spPr>
          <a:xfrm>
            <a:off x="3059113" y="3860800"/>
            <a:ext cx="2736850" cy="503238"/>
          </a:xfrm>
          <a:prstGeom prst="wedgeRoundRectCallout">
            <a:avLst>
              <a:gd name="adj1" fmla="val -1278"/>
              <a:gd name="adj2" fmla="val 160727"/>
              <a:gd name="adj3" fmla="val 16667"/>
            </a:avLst>
          </a:prstGeom>
          <a:gradFill rotWithShape="1">
            <a:gsLst>
              <a:gs pos="0">
                <a:srgbClr val="CCECFF"/>
              </a:gs>
              <a:gs pos="100000">
                <a:schemeClr val="bg1"/>
              </a:gs>
            </a:gsLst>
            <a:lin ang="5400000" scaled="1"/>
            <a:tileRect/>
          </a:gra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其值为：</a:t>
            </a:r>
            <a:r>
              <a:rPr lang="en-US" altLang="zh-CN"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65534 !</a:t>
            </a:r>
            <a:endParaRPr lang="en-US" altLang="zh-CN"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83418" name="文本框 783417"/>
          <p:cNvSpPr txBox="1"/>
          <p:nvPr/>
        </p:nvSpPr>
        <p:spPr>
          <a:xfrm>
            <a:off x="611188" y="908050"/>
            <a:ext cx="8388350" cy="3168650"/>
          </a:xfrm>
          <a:prstGeom prst="rect">
            <a:avLst/>
          </a:prstGeom>
          <a:gradFill rotWithShape="1">
            <a:gsLst>
              <a:gs pos="0">
                <a:srgbClr val="FFFF99"/>
              </a:gs>
              <a:gs pos="100000">
                <a:srgbClr val="FFFF99">
                  <a:gamma/>
                  <a:shade val="78824"/>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rgbClr val="FFCC99">
                <a:alpha val="50000"/>
              </a:srgbClr>
            </a:outerShdw>
          </a:effectLst>
        </p:spPr>
        <p:txBody>
          <a:bodyPr lIns="90000" tIns="46800" rIns="90000" bIns="46800"/>
          <a:p>
            <a:r>
              <a:rPr lang="en-US" altLang="zh-CN"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zh-CN" altLang="en-US"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注意：</a:t>
            </a:r>
            <a:r>
              <a:rPr lang="zh-CN" altLang="en-US"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对于有符号数也好还是无符号数也好，其实在计算机内存中表示是不加区分的，都是以其补码形式表示，只是我们怎样看待最高二进制位的问题，如果把最高位当成符号位看待，则为有符号数，如果把最高位当成数据位看待，则变为无符号数。</a:t>
            </a:r>
            <a:endParaRPr lang="zh-CN" altLang="en-US"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pPr lvl="1" fontAlgn="base"/>
            <a:r>
              <a:rPr lang="zh-CN" altLang="en-US"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例如：</a:t>
            </a:r>
            <a:r>
              <a:rPr lang="en-US" altLang="zh-CN" b="1" strike="noStrike" noProof="1" err="1">
                <a:effectLst>
                  <a:outerShdw blurRad="38100" dist="38100" dir="2700000">
                    <a:srgbClr val="FFFFFF"/>
                  </a:outerShdw>
                </a:effectLst>
                <a:latin typeface="Times New Roman" panose="02020603050405020304" pitchFamily="18" charset="0"/>
                <a:ea typeface="隶书" panose="02010509060101010101" pitchFamily="49" charset="-122"/>
                <a:cs typeface="+mn-cs"/>
              </a:rPr>
              <a:t>unsigned int</a:t>
            </a:r>
            <a:r>
              <a:rPr lang="en-US" altLang="zh-CN"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 a = -2</a:t>
            </a:r>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endPar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endParaRPr>
          </a:p>
          <a:p>
            <a:pPr lvl="1" fontAlgn="base"/>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            </a:t>
            </a:r>
            <a:r>
              <a:rPr lang="en-US" altLang="zh-CN" b="1" strike="noStrike" noProof="1" err="1">
                <a:effectLst>
                  <a:outerShdw blurRad="38100" dist="38100" dir="2700000">
                    <a:srgbClr val="FFFFFF"/>
                  </a:outerShdw>
                </a:effectLst>
                <a:latin typeface="Times New Roman" panose="02020603050405020304" pitchFamily="18" charset="0"/>
                <a:ea typeface="隶书" panose="02010509060101010101" pitchFamily="49" charset="-122"/>
                <a:cs typeface="+mn-cs"/>
              </a:rPr>
              <a:t>printf(“%d</a:t>
            </a:r>
            <a:r>
              <a:rPr lang="en-US" altLang="zh-CN"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a:t>
            </a:r>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有符号输出，则为</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-2</a:t>
            </a:r>
            <a:endPar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lvl="1" fontAlgn="base"/>
            <a:r>
              <a:rPr lang="en-US" altLang="zh-CN" b="1" strike="noStrike" noProof="1" err="1">
                <a:effectLst>
                  <a:outerShdw blurRad="38100" dist="38100" dir="2700000">
                    <a:srgbClr val="FFFFFF"/>
                  </a:outerShdw>
                </a:effectLst>
                <a:latin typeface="Times New Roman" panose="02020603050405020304" pitchFamily="18" charset="0"/>
                <a:ea typeface="隶书" panose="02010509060101010101" pitchFamily="49" charset="-122"/>
                <a:cs typeface="+mn-cs"/>
              </a:rPr>
              <a:t>            printf(“%u</a:t>
            </a:r>
            <a:r>
              <a:rPr lang="en-US" altLang="zh-CN"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a:t>
            </a:r>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无符号输出，则为</a:t>
            </a:r>
            <a:r>
              <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65534</a:t>
            </a:r>
            <a:endParaRPr lang="en-US" altLang="zh-CN" b="1" strike="noStrike" noProof="1">
              <a:effectLst>
                <a:outerShdw blurRad="38100" dist="38100" dir="2700000">
                  <a:srgbClr val="FFFFFF"/>
                </a:outerShdw>
              </a:effectLst>
              <a:latin typeface="Times New Roman" panose="02020603050405020304" pitchFamily="18" charset="0"/>
              <a:ea typeface="隶书" panose="02010509060101010101" pitchFamily="49" charset="-122"/>
            </a:endParaRPr>
          </a:p>
        </p:txBody>
      </p:sp>
      <p:grpSp>
        <p:nvGrpSpPr>
          <p:cNvPr id="37913" name="组合 783418"/>
          <p:cNvGrpSpPr/>
          <p:nvPr/>
        </p:nvGrpSpPr>
        <p:grpSpPr>
          <a:xfrm>
            <a:off x="0" y="0"/>
            <a:ext cx="446088" cy="6858000"/>
            <a:chOff x="0" y="0"/>
            <a:chExt cx="281" cy="4320"/>
          </a:xfrm>
        </p:grpSpPr>
        <p:sp>
          <p:nvSpPr>
            <p:cNvPr id="37914" name="文本框 78341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7915" name="文本框 78342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95630" y="1435735"/>
              <a:ext cx="1967865" cy="415925"/>
            </p14:xfrm>
          </p:contentPart>
        </mc:Choice>
        <mc:Fallback xmlns="">
          <p:pic>
            <p:nvPicPr>
              <p:cNvPr id="2" name="墨迹 1"/>
            </p:nvPicPr>
            <p:blipFill>
              <a:blip r:embed="rId2"/>
            </p:blipFill>
            <p:spPr>
              <a:xfrm>
                <a:off x="595630" y="1435735"/>
                <a:ext cx="1967865" cy="4159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484880" y="1341120"/>
              <a:ext cx="218440" cy="55880"/>
            </p14:xfrm>
          </p:contentPart>
        </mc:Choice>
        <mc:Fallback xmlns="">
          <p:pic>
            <p:nvPicPr>
              <p:cNvPr id="3" name="墨迹 2"/>
            </p:nvPicPr>
            <p:blipFill>
              <a:blip r:embed="rId4"/>
            </p:blipFill>
            <p:spPr>
              <a:xfrm>
                <a:off x="3484880" y="1341120"/>
                <a:ext cx="218440" cy="558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583305" y="1423035"/>
              <a:ext cx="107315" cy="145415"/>
            </p14:xfrm>
          </p:contentPart>
        </mc:Choice>
        <mc:Fallback xmlns="">
          <p:pic>
            <p:nvPicPr>
              <p:cNvPr id="4" name="墨迹 3"/>
            </p:nvPicPr>
            <p:blipFill>
              <a:blip r:embed="rId6"/>
            </p:blipFill>
            <p:spPr>
              <a:xfrm>
                <a:off x="3583305" y="1423035"/>
                <a:ext cx="107315" cy="14541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613785" y="1443990"/>
              <a:ext cx="3810" cy="201930"/>
            </p14:xfrm>
          </p:contentPart>
        </mc:Choice>
        <mc:Fallback xmlns="">
          <p:pic>
            <p:nvPicPr>
              <p:cNvPr id="5" name="墨迹 4"/>
            </p:nvPicPr>
            <p:blipFill>
              <a:blip r:embed="rId8"/>
            </p:blipFill>
            <p:spPr>
              <a:xfrm>
                <a:off x="3613785" y="1443990"/>
                <a:ext cx="3810" cy="20193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617595" y="1465580"/>
              <a:ext cx="51435" cy="94615"/>
            </p14:xfrm>
          </p:contentPart>
        </mc:Choice>
        <mc:Fallback xmlns="">
          <p:pic>
            <p:nvPicPr>
              <p:cNvPr id="6" name="墨迹 5"/>
            </p:nvPicPr>
            <p:blipFill>
              <a:blip r:embed="rId10"/>
            </p:blipFill>
            <p:spPr>
              <a:xfrm>
                <a:off x="3617595" y="1465580"/>
                <a:ext cx="51435" cy="9461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682365" y="1384300"/>
              <a:ext cx="12700" cy="205740"/>
            </p14:xfrm>
          </p:contentPart>
        </mc:Choice>
        <mc:Fallback xmlns="">
          <p:pic>
            <p:nvPicPr>
              <p:cNvPr id="7" name="墨迹 6"/>
            </p:nvPicPr>
            <p:blipFill>
              <a:blip r:embed="rId12"/>
            </p:blipFill>
            <p:spPr>
              <a:xfrm>
                <a:off x="3682365" y="1384300"/>
                <a:ext cx="12700" cy="2057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776345" y="1362710"/>
              <a:ext cx="167005" cy="360045"/>
            </p14:xfrm>
          </p:contentPart>
        </mc:Choice>
        <mc:Fallback xmlns="">
          <p:pic>
            <p:nvPicPr>
              <p:cNvPr id="8" name="墨迹 7"/>
            </p:nvPicPr>
            <p:blipFill>
              <a:blip r:embed="rId14"/>
            </p:blipFill>
            <p:spPr>
              <a:xfrm>
                <a:off x="3776345" y="1362710"/>
                <a:ext cx="167005" cy="3600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3802380" y="1482725"/>
              <a:ext cx="25400" cy="12700"/>
            </p14:xfrm>
          </p:contentPart>
        </mc:Choice>
        <mc:Fallback xmlns="">
          <p:pic>
            <p:nvPicPr>
              <p:cNvPr id="9" name="墨迹 8"/>
            </p:nvPicPr>
            <p:blipFill>
              <a:blip r:embed="rId16"/>
            </p:blipFill>
            <p:spPr>
              <a:xfrm>
                <a:off x="3802380" y="1482725"/>
                <a:ext cx="25400" cy="127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3763645" y="1555750"/>
              <a:ext cx="141605" cy="360"/>
            </p14:xfrm>
          </p:contentPart>
        </mc:Choice>
        <mc:Fallback xmlns="">
          <p:pic>
            <p:nvPicPr>
              <p:cNvPr id="10" name="墨迹 9"/>
            </p:nvPicPr>
            <p:blipFill>
              <a:blip r:embed="rId18"/>
            </p:blipFill>
            <p:spPr>
              <a:xfrm>
                <a:off x="3763645" y="1555750"/>
                <a:ext cx="141605"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3789045" y="1457325"/>
              <a:ext cx="60325" cy="278130"/>
            </p14:xfrm>
          </p:contentPart>
        </mc:Choice>
        <mc:Fallback xmlns="">
          <p:pic>
            <p:nvPicPr>
              <p:cNvPr id="11" name="墨迹 10"/>
            </p:nvPicPr>
            <p:blipFill>
              <a:blip r:embed="rId20"/>
            </p:blipFill>
            <p:spPr>
              <a:xfrm>
                <a:off x="3789045" y="1457325"/>
                <a:ext cx="60325" cy="27813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4011930" y="1452880"/>
              <a:ext cx="4445" cy="201295"/>
            </p14:xfrm>
          </p:contentPart>
        </mc:Choice>
        <mc:Fallback xmlns="">
          <p:pic>
            <p:nvPicPr>
              <p:cNvPr id="12" name="墨迹 11"/>
            </p:nvPicPr>
            <p:blipFill>
              <a:blip r:embed="rId22"/>
            </p:blipFill>
            <p:spPr>
              <a:xfrm>
                <a:off x="4011930" y="1452880"/>
                <a:ext cx="4445" cy="20129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4029075" y="1332865"/>
              <a:ext cx="8890" cy="360"/>
            </p14:xfrm>
          </p:contentPart>
        </mc:Choice>
        <mc:Fallback xmlns="">
          <p:pic>
            <p:nvPicPr>
              <p:cNvPr id="13" name="墨迹 12"/>
            </p:nvPicPr>
            <p:blipFill>
              <a:blip r:embed="rId24"/>
            </p:blipFill>
            <p:spPr>
              <a:xfrm>
                <a:off x="4029075" y="1332865"/>
                <a:ext cx="889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4076700" y="1418590"/>
              <a:ext cx="141605" cy="193040"/>
            </p14:xfrm>
          </p:contentPart>
        </mc:Choice>
        <mc:Fallback xmlns="">
          <p:pic>
            <p:nvPicPr>
              <p:cNvPr id="14" name="墨迹 13"/>
            </p:nvPicPr>
            <p:blipFill>
              <a:blip r:embed="rId26"/>
            </p:blipFill>
            <p:spPr>
              <a:xfrm>
                <a:off x="4076700" y="1418590"/>
                <a:ext cx="141605" cy="19304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4248150" y="1465580"/>
              <a:ext cx="330200" cy="4445"/>
            </p14:xfrm>
          </p:contentPart>
        </mc:Choice>
        <mc:Fallback xmlns="">
          <p:pic>
            <p:nvPicPr>
              <p:cNvPr id="15" name="墨迹 14"/>
            </p:nvPicPr>
            <p:blipFill>
              <a:blip r:embed="rId28"/>
            </p:blipFill>
            <p:spPr>
              <a:xfrm>
                <a:off x="4248150" y="1465580"/>
                <a:ext cx="330200" cy="44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4346575" y="1337310"/>
              <a:ext cx="266065" cy="334010"/>
            </p14:xfrm>
          </p:contentPart>
        </mc:Choice>
        <mc:Fallback xmlns="">
          <p:pic>
            <p:nvPicPr>
              <p:cNvPr id="16" name="墨迹 15"/>
            </p:nvPicPr>
            <p:blipFill>
              <a:blip r:embed="rId30"/>
            </p:blipFill>
            <p:spPr>
              <a:xfrm>
                <a:off x="4346575" y="1337310"/>
                <a:ext cx="266065" cy="33401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2447290" y="3446145"/>
              <a:ext cx="1076325" cy="81280"/>
            </p14:xfrm>
          </p:contentPart>
        </mc:Choice>
        <mc:Fallback xmlns="">
          <p:pic>
            <p:nvPicPr>
              <p:cNvPr id="17" name="墨迹 16"/>
            </p:nvPicPr>
            <p:blipFill>
              <a:blip r:embed="rId32"/>
            </p:blipFill>
            <p:spPr>
              <a:xfrm>
                <a:off x="2447290" y="3446145"/>
                <a:ext cx="1076325" cy="812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3257550" y="2884170"/>
              <a:ext cx="3729990" cy="120015"/>
            </p14:xfrm>
          </p:contentPart>
        </mc:Choice>
        <mc:Fallback xmlns="">
          <p:pic>
            <p:nvPicPr>
              <p:cNvPr id="18" name="墨迹 17"/>
            </p:nvPicPr>
            <p:blipFill>
              <a:blip r:embed="rId34"/>
            </p:blipFill>
            <p:spPr>
              <a:xfrm>
                <a:off x="3257550" y="2884170"/>
                <a:ext cx="3729990" cy="1200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7252970" y="5876290"/>
              <a:ext cx="1380490" cy="638810"/>
            </p14:xfrm>
          </p:contentPart>
        </mc:Choice>
        <mc:Fallback xmlns="">
          <p:pic>
            <p:nvPicPr>
              <p:cNvPr id="19" name="墨迹 18"/>
            </p:nvPicPr>
            <p:blipFill>
              <a:blip r:embed="rId36"/>
            </p:blipFill>
            <p:spPr>
              <a:xfrm>
                <a:off x="7252970" y="5876290"/>
                <a:ext cx="1380490" cy="63881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3300730" y="1680210"/>
              <a:ext cx="1645920" cy="34290"/>
            </p14:xfrm>
          </p:contentPart>
        </mc:Choice>
        <mc:Fallback xmlns="">
          <p:pic>
            <p:nvPicPr>
              <p:cNvPr id="20" name="墨迹 19"/>
            </p:nvPicPr>
            <p:blipFill>
              <a:blip r:embed="rId38"/>
            </p:blipFill>
            <p:spPr>
              <a:xfrm>
                <a:off x="3300730" y="1680210"/>
                <a:ext cx="1645920" cy="342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6057265" y="1649730"/>
              <a:ext cx="1731645" cy="30480"/>
            </p14:xfrm>
          </p:contentPart>
        </mc:Choice>
        <mc:Fallback xmlns="">
          <p:pic>
            <p:nvPicPr>
              <p:cNvPr id="21" name="墨迹 20"/>
            </p:nvPicPr>
            <p:blipFill>
              <a:blip r:embed="rId40"/>
            </p:blipFill>
            <p:spPr>
              <a:xfrm>
                <a:off x="6057265" y="1649730"/>
                <a:ext cx="1731645" cy="3048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2434590" y="1992630"/>
              <a:ext cx="2790825" cy="60325"/>
            </p14:xfrm>
          </p:contentPart>
        </mc:Choice>
        <mc:Fallback xmlns="">
          <p:pic>
            <p:nvPicPr>
              <p:cNvPr id="22" name="墨迹 21"/>
            </p:nvPicPr>
            <p:blipFill>
              <a:blip r:embed="rId42"/>
            </p:blipFill>
            <p:spPr>
              <a:xfrm>
                <a:off x="2434590" y="1992630"/>
                <a:ext cx="2790825" cy="6032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2348865" y="2386965"/>
              <a:ext cx="5397500" cy="193040"/>
            </p14:xfrm>
          </p:contentPart>
        </mc:Choice>
        <mc:Fallback xmlns="">
          <p:pic>
            <p:nvPicPr>
              <p:cNvPr id="23" name="墨迹 22"/>
            </p:nvPicPr>
            <p:blipFill>
              <a:blip r:embed="rId44"/>
            </p:blipFill>
            <p:spPr>
              <a:xfrm>
                <a:off x="2348865" y="2386965"/>
                <a:ext cx="5397500" cy="1930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6657340" y="1997075"/>
              <a:ext cx="1058545" cy="565785"/>
            </p14:xfrm>
          </p:contentPart>
        </mc:Choice>
        <mc:Fallback xmlns="">
          <p:pic>
            <p:nvPicPr>
              <p:cNvPr id="24" name="墨迹 23"/>
            </p:nvPicPr>
            <p:blipFill>
              <a:blip r:embed="rId46"/>
            </p:blipFill>
            <p:spPr>
              <a:xfrm>
                <a:off x="6657340" y="1997075"/>
                <a:ext cx="1058545" cy="565785"/>
              </a:xfrm>
              <a:prstGeom prst="rect"/>
            </p:spPr>
          </p:pic>
        </mc:Fallback>
      </mc:AlternateContent>
    </p:spTree>
  </p:cSld>
  <p:clrMapOvr>
    <a:masterClrMapping/>
  </p:clrMapOvr>
  <p:transition>
    <p:cover/>
    <p:sndAc>
      <p:stSnd>
        <p:snd r:embed="rId47"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3394"/>
                                        </p:tgtEl>
                                        <p:attrNameLst>
                                          <p:attrName>style.visibility</p:attrName>
                                        </p:attrNameLst>
                                      </p:cBhvr>
                                      <p:to>
                                        <p:strVal val="visible"/>
                                      </p:to>
                                    </p:set>
                                    <p:animEffect transition="in" filter="box(in)">
                                      <p:cBhvr>
                                        <p:cTn id="7" dur="500"/>
                                        <p:tgtEl>
                                          <p:spTgt spid="783394"/>
                                        </p:tgtEl>
                                      </p:cBhvr>
                                    </p:animEffect>
                                  </p:childTnLst>
                                  <p:subTnLst>
                                    <p:audio>
                                      <p:cMediaNode>
                                        <p:cTn display="0" masterRel="sameClick">
                                          <p:stCondLst>
                                            <p:cond evt="begin" delay="0">
                                              <p:tn val="5"/>
                                            </p:cond>
                                          </p:stCondLst>
                                          <p:endCondLst>
                                            <p:cond evt="onStopAudio" delay="0">
                                              <p:tgtEl>
                                                <p:sldTgt/>
                                              </p:tgtEl>
                                            </p:cond>
                                          </p:endCondLst>
                                        </p:cTn>
                                        <p:tgtEl>
                                          <p:sndTgt r:embed="rId47"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3395"/>
                                        </p:tgtEl>
                                        <p:attrNameLst>
                                          <p:attrName>style.visibility</p:attrName>
                                        </p:attrNameLst>
                                      </p:cBhvr>
                                      <p:to>
                                        <p:strVal val="visible"/>
                                      </p:to>
                                    </p:set>
                                    <p:animEffect transition="in" filter="box(out)">
                                      <p:cBhvr>
                                        <p:cTn id="12" dur="500"/>
                                        <p:tgtEl>
                                          <p:spTgt spid="783395"/>
                                        </p:tgtEl>
                                      </p:cBhvr>
                                    </p:animEffect>
                                  </p:childTnLst>
                                  <p:subTnLst>
                                    <p:audio>
                                      <p:cMediaNode>
                                        <p:cTn display="0" masterRel="sameClick">
                                          <p:stCondLst>
                                            <p:cond evt="begin" delay="0">
                                              <p:tn val="10"/>
                                            </p:cond>
                                          </p:stCondLst>
                                          <p:endCondLst>
                                            <p:cond evt="onStopAudio" delay="0">
                                              <p:tgtEl>
                                                <p:sldTgt/>
                                              </p:tgtEl>
                                            </p:cond>
                                          </p:endCondLst>
                                        </p:cTn>
                                        <p:tgtEl>
                                          <p:sndTgt r:embed="rId47"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3396"/>
                                        </p:tgtEl>
                                        <p:attrNameLst>
                                          <p:attrName>style.visibility</p:attrName>
                                        </p:attrNameLst>
                                      </p:cBhvr>
                                      <p:to>
                                        <p:strVal val="visible"/>
                                      </p:to>
                                    </p:set>
                                    <p:animEffect transition="in" filter="box(out)">
                                      <p:cBhvr>
                                        <p:cTn id="17" dur="500"/>
                                        <p:tgtEl>
                                          <p:spTgt spid="783396"/>
                                        </p:tgtEl>
                                      </p:cBhvr>
                                    </p:animEffect>
                                  </p:childTnLst>
                                  <p:subTnLst>
                                    <p:audio>
                                      <p:cMediaNode>
                                        <p:cTn display="0" masterRel="sameClick">
                                          <p:stCondLst>
                                            <p:cond evt="begin" delay="0">
                                              <p:tn val="15"/>
                                            </p:cond>
                                          </p:stCondLst>
                                          <p:endCondLst>
                                            <p:cond evt="onStopAudio" delay="0">
                                              <p:tgtEl>
                                                <p:sldTgt/>
                                              </p:tgtEl>
                                            </p:cond>
                                          </p:endCondLst>
                                        </p:cTn>
                                        <p:tgtEl>
                                          <p:sndTgt r:embed="rId47"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783416"/>
                                        </p:tgtEl>
                                        <p:attrNameLst>
                                          <p:attrName>style.visibility</p:attrName>
                                        </p:attrNameLst>
                                      </p:cBhvr>
                                      <p:to>
                                        <p:strVal val="visible"/>
                                      </p:to>
                                    </p:set>
                                    <p:animEffect transition="in" filter="strips(downLeft)">
                                      <p:cBhvr>
                                        <p:cTn id="22" dur="500"/>
                                        <p:tgtEl>
                                          <p:spTgt spid="783416"/>
                                        </p:tgtEl>
                                      </p:cBhvr>
                                    </p:animEffect>
                                  </p:childTnLst>
                                  <p:subTnLst>
                                    <p:audio>
                                      <p:cMediaNode>
                                        <p:cTn display="0" masterRel="sameClick">
                                          <p:stCondLst>
                                            <p:cond evt="begin" delay="0">
                                              <p:tn val="20"/>
                                            </p:cond>
                                          </p:stCondLst>
                                          <p:endCondLst>
                                            <p:cond evt="onStopAudio" delay="0">
                                              <p:tgtEl>
                                                <p:sldTgt/>
                                              </p:tgtEl>
                                            </p:cond>
                                          </p:endCondLst>
                                        </p:cTn>
                                        <p:tgtEl>
                                          <p:sndTgt r:embed="rId48" name="chimes.wav"/>
                                        </p:tgtEl>
                                      </p:cMediaNode>
                                    </p:audio>
                                  </p:sub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783397"/>
                                        </p:tgtEl>
                                        <p:attrNameLst>
                                          <p:attrName>style.visibility</p:attrName>
                                        </p:attrNameLst>
                                      </p:cBhvr>
                                      <p:to>
                                        <p:strVal val="visible"/>
                                      </p:to>
                                    </p:set>
                                    <p:animEffect transition="in" filter="blinds(horizontal)">
                                      <p:cBhvr>
                                        <p:cTn id="26" dur="500"/>
                                        <p:tgtEl>
                                          <p:spTgt spid="783397"/>
                                        </p:tgtEl>
                                      </p:cBhvr>
                                    </p:animEffect>
                                  </p:childTnLst>
                                  <p:subTnLst>
                                    <p:audio>
                                      <p:cMediaNode>
                                        <p:cTn display="0" masterRel="sameClick">
                                          <p:stCondLst>
                                            <p:cond evt="begin" delay="0">
                                              <p:tn val="24"/>
                                            </p:cond>
                                          </p:stCondLst>
                                          <p:endCondLst>
                                            <p:cond evt="onStopAudio" delay="0">
                                              <p:tgtEl>
                                                <p:sldTgt/>
                                              </p:tgtEl>
                                            </p:cond>
                                          </p:endCondLst>
                                        </p:cTn>
                                        <p:tgtEl>
                                          <p:sndTgt r:embed="rId48" name="chimes.wav"/>
                                        </p:tgtEl>
                                      </p:cMediaNode>
                                    </p:audio>
                                  </p:sub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783405"/>
                                        </p:tgtEl>
                                        <p:attrNameLst>
                                          <p:attrName>style.visibility</p:attrName>
                                        </p:attrNameLst>
                                      </p:cBhvr>
                                      <p:to>
                                        <p:strVal val="visible"/>
                                      </p:to>
                                    </p:set>
                                    <p:animEffect transition="in" filter="blinds(horizontal)">
                                      <p:cBhvr>
                                        <p:cTn id="30" dur="500"/>
                                        <p:tgtEl>
                                          <p:spTgt spid="783405"/>
                                        </p:tgtEl>
                                      </p:cBhvr>
                                    </p:animEffect>
                                  </p:childTnLst>
                                  <p:subTnLst>
                                    <p:audio>
                                      <p:cMediaNode>
                                        <p:cTn display="0" masterRel="sameClick">
                                          <p:stCondLst>
                                            <p:cond evt="begin" delay="0">
                                              <p:tn val="28"/>
                                            </p:cond>
                                          </p:stCondLst>
                                          <p:endCondLst>
                                            <p:cond evt="onStopAudio" delay="0">
                                              <p:tgtEl>
                                                <p:sldTgt/>
                                              </p:tgtEl>
                                            </p:cond>
                                          </p:endCondLst>
                                        </p:cTn>
                                        <p:tgtEl>
                                          <p:sndTgt r:embed="rId47" name="camera.wav"/>
                                        </p:tgtEl>
                                      </p:cMediaNode>
                                    </p:audio>
                                  </p:subTnLst>
                                </p:cTn>
                              </p:par>
                            </p:childTnLst>
                          </p:cTn>
                        </p:par>
                        <p:par>
                          <p:cTn id="31" fill="hold">
                            <p:stCondLst>
                              <p:cond delay="1500"/>
                            </p:stCondLst>
                            <p:childTnLst>
                              <p:par>
                                <p:cTn id="32" presetID="3" presetClass="entr" presetSubtype="10" fill="hold" nodeType="afterEffect">
                                  <p:stCondLst>
                                    <p:cond delay="0"/>
                                  </p:stCondLst>
                                  <p:childTnLst>
                                    <p:set>
                                      <p:cBhvr>
                                        <p:cTn id="33" dur="1" fill="hold">
                                          <p:stCondLst>
                                            <p:cond delay="0"/>
                                          </p:stCondLst>
                                        </p:cTn>
                                        <p:tgtEl>
                                          <p:spTgt spid="783406"/>
                                        </p:tgtEl>
                                        <p:attrNameLst>
                                          <p:attrName>style.visibility</p:attrName>
                                        </p:attrNameLst>
                                      </p:cBhvr>
                                      <p:to>
                                        <p:strVal val="visible"/>
                                      </p:to>
                                    </p:set>
                                    <p:animEffect transition="in" filter="blinds(horizontal)">
                                      <p:cBhvr>
                                        <p:cTn id="34" dur="500"/>
                                        <p:tgtEl>
                                          <p:spTgt spid="783406"/>
                                        </p:tgtEl>
                                      </p:cBhvr>
                                    </p:animEffect>
                                  </p:childTnLst>
                                  <p:subTnLst>
                                    <p:audio>
                                      <p:cMediaNode>
                                        <p:cTn display="0" masterRel="sameClick">
                                          <p:stCondLst>
                                            <p:cond evt="begin" delay="0">
                                              <p:tn val="32"/>
                                            </p:cond>
                                          </p:stCondLst>
                                          <p:endCondLst>
                                            <p:cond evt="onStopAudio" delay="0">
                                              <p:tgtEl>
                                                <p:sldTgt/>
                                              </p:tgtEl>
                                            </p:cond>
                                          </p:endCondLst>
                                        </p:cTn>
                                        <p:tgtEl>
                                          <p:sndTgt r:embed="rId47" name="camera.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783412"/>
                                        </p:tgtEl>
                                        <p:attrNameLst>
                                          <p:attrName>style.visibility</p:attrName>
                                        </p:attrNameLst>
                                      </p:cBhvr>
                                      <p:to>
                                        <p:strVal val="visible"/>
                                      </p:to>
                                    </p:set>
                                    <p:animEffect transition="in" filter="strips(downLeft)">
                                      <p:cBhvr>
                                        <p:cTn id="39" dur="500"/>
                                        <p:tgtEl>
                                          <p:spTgt spid="783412"/>
                                        </p:tgtEl>
                                      </p:cBhvr>
                                    </p:animEffect>
                                  </p:childTnLst>
                                  <p:subTnLst>
                                    <p:audio>
                                      <p:cMediaNode>
                                        <p:cTn display="0" masterRel="sameClick">
                                          <p:stCondLst>
                                            <p:cond evt="begin" delay="0">
                                              <p:tn val="37"/>
                                            </p:cond>
                                          </p:stCondLst>
                                          <p:endCondLst>
                                            <p:cond evt="onStopAudio" delay="0">
                                              <p:tgtEl>
                                                <p:sldTgt/>
                                              </p:tgtEl>
                                            </p:cond>
                                          </p:endCondLst>
                                        </p:cTn>
                                        <p:tgtEl>
                                          <p:sndTgt r:embed="rId47" name="camera.wav"/>
                                        </p:tgtEl>
                                      </p:cMediaNode>
                                    </p:audio>
                                  </p:sub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783409"/>
                                        </p:tgtEl>
                                        <p:attrNameLst>
                                          <p:attrName>style.visibility</p:attrName>
                                        </p:attrNameLst>
                                      </p:cBhvr>
                                      <p:to>
                                        <p:strVal val="visible"/>
                                      </p:to>
                                    </p:set>
                                    <p:animEffect transition="in" filter="blinds(horizontal)">
                                      <p:cBhvr>
                                        <p:cTn id="43" dur="500"/>
                                        <p:tgtEl>
                                          <p:spTgt spid="783409"/>
                                        </p:tgtEl>
                                      </p:cBhvr>
                                    </p:animEffect>
                                  </p:childTnLst>
                                  <p:subTnLst>
                                    <p:audio>
                                      <p:cMediaNode>
                                        <p:cTn display="0" masterRel="sameClick">
                                          <p:stCondLst>
                                            <p:cond evt="begin" delay="0">
                                              <p:tn val="41"/>
                                            </p:cond>
                                          </p:stCondLst>
                                          <p:endCondLst>
                                            <p:cond evt="onStopAudio" delay="0">
                                              <p:tgtEl>
                                                <p:sldTgt/>
                                              </p:tgtEl>
                                            </p:cond>
                                          </p:endCondLst>
                                        </p:cTn>
                                        <p:tgtEl>
                                          <p:sndTgt r:embed="rId47"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783413"/>
                                        </p:tgtEl>
                                        <p:attrNameLst>
                                          <p:attrName>style.visibility</p:attrName>
                                        </p:attrNameLst>
                                      </p:cBhvr>
                                      <p:to>
                                        <p:strVal val="visible"/>
                                      </p:to>
                                    </p:set>
                                    <p:animEffect transition="in" filter="strips(downLeft)">
                                      <p:cBhvr>
                                        <p:cTn id="48" dur="500"/>
                                        <p:tgtEl>
                                          <p:spTgt spid="783413"/>
                                        </p:tgtEl>
                                      </p:cBhvr>
                                    </p:animEffect>
                                  </p:childTnLst>
                                  <p:subTnLst>
                                    <p:audio>
                                      <p:cMediaNode>
                                        <p:cTn display="0" masterRel="sameClick">
                                          <p:stCondLst>
                                            <p:cond evt="begin" delay="0">
                                              <p:tn val="46"/>
                                            </p:cond>
                                          </p:stCondLst>
                                          <p:endCondLst>
                                            <p:cond evt="onStopAudio" delay="0">
                                              <p:tgtEl>
                                                <p:sldTgt/>
                                              </p:tgtEl>
                                            </p:cond>
                                          </p:endCondLst>
                                        </p:cTn>
                                        <p:tgtEl>
                                          <p:sndTgt r:embed="rId47" name="camera.wav"/>
                                        </p:tgtEl>
                                      </p:cMediaNode>
                                    </p:audio>
                                  </p:sub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783414"/>
                                        </p:tgtEl>
                                        <p:attrNameLst>
                                          <p:attrName>style.visibility</p:attrName>
                                        </p:attrNameLst>
                                      </p:cBhvr>
                                      <p:to>
                                        <p:strVal val="visible"/>
                                      </p:to>
                                    </p:set>
                                    <p:animEffect transition="in" filter="strips(downLeft)">
                                      <p:cBhvr>
                                        <p:cTn id="53" dur="500"/>
                                        <p:tgtEl>
                                          <p:spTgt spid="783414"/>
                                        </p:tgtEl>
                                      </p:cBhvr>
                                    </p:animEffect>
                                  </p:childTnLst>
                                  <p:subTnLst>
                                    <p:audio>
                                      <p:cMediaNode>
                                        <p:cTn display="0" masterRel="sameClick">
                                          <p:stCondLst>
                                            <p:cond evt="begin" delay="0">
                                              <p:tn val="51"/>
                                            </p:cond>
                                          </p:stCondLst>
                                          <p:endCondLst>
                                            <p:cond evt="onStopAudio" delay="0">
                                              <p:tgtEl>
                                                <p:sldTgt/>
                                              </p:tgtEl>
                                            </p:cond>
                                          </p:endCondLst>
                                        </p:cTn>
                                        <p:tgtEl>
                                          <p:sndTgt r:embed="rId47" name="camera.wav"/>
                                        </p:tgtEl>
                                      </p:cMediaNode>
                                    </p:audio>
                                  </p:subTnLst>
                                </p:cTn>
                              </p:par>
                            </p:childTnLst>
                          </p:cTn>
                        </p:par>
                      </p:childTnLst>
                    </p:cTn>
                  </p:par>
                  <p:par>
                    <p:cTn id="54" fill="hold">
                      <p:stCondLst>
                        <p:cond delay="indefinite"/>
                      </p:stCondLst>
                      <p:childTnLst>
                        <p:par>
                          <p:cTn id="55" fill="hold">
                            <p:stCondLst>
                              <p:cond delay="0"/>
                            </p:stCondLst>
                            <p:childTnLst>
                              <p:par>
                                <p:cTn id="56" presetID="18" presetClass="entr" presetSubtype="3" fill="hold" grpId="0" nodeType="clickEffect">
                                  <p:stCondLst>
                                    <p:cond delay="0"/>
                                  </p:stCondLst>
                                  <p:childTnLst>
                                    <p:set>
                                      <p:cBhvr>
                                        <p:cTn id="57" dur="1" fill="hold">
                                          <p:stCondLst>
                                            <p:cond delay="0"/>
                                          </p:stCondLst>
                                        </p:cTn>
                                        <p:tgtEl>
                                          <p:spTgt spid="783417"/>
                                        </p:tgtEl>
                                        <p:attrNameLst>
                                          <p:attrName>style.visibility</p:attrName>
                                        </p:attrNameLst>
                                      </p:cBhvr>
                                      <p:to>
                                        <p:strVal val="visible"/>
                                      </p:to>
                                    </p:set>
                                    <p:animEffect transition="in" filter="strips(upRight)">
                                      <p:cBhvr>
                                        <p:cTn id="58" dur="500"/>
                                        <p:tgtEl>
                                          <p:spTgt spid="783417"/>
                                        </p:tgtEl>
                                      </p:cBhvr>
                                    </p:animEffect>
                                  </p:childTnLst>
                                  <p:subTnLst>
                                    <p:audio>
                                      <p:cMediaNode>
                                        <p:cTn display="0" masterRel="sameClick">
                                          <p:stCondLst>
                                            <p:cond evt="begin" delay="0">
                                              <p:tn val="56"/>
                                            </p:cond>
                                          </p:stCondLst>
                                          <p:endCondLst>
                                            <p:cond evt="onStopAudio" delay="0">
                                              <p:tgtEl>
                                                <p:sldTgt/>
                                              </p:tgtEl>
                                            </p:cond>
                                          </p:endCondLst>
                                        </p:cTn>
                                        <p:tgtEl>
                                          <p:sndTgt r:embed="rId49" name="laser.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783418"/>
                                        </p:tgtEl>
                                        <p:attrNameLst>
                                          <p:attrName>style.visibility</p:attrName>
                                        </p:attrNameLst>
                                      </p:cBhvr>
                                      <p:to>
                                        <p:strVal val="visible"/>
                                      </p:to>
                                    </p:set>
                                    <p:animEffect transition="in" filter="box(in)">
                                      <p:cBhvr>
                                        <p:cTn id="63" dur="500"/>
                                        <p:tgtEl>
                                          <p:spTgt spid="783418"/>
                                        </p:tgtEl>
                                      </p:cBhvr>
                                    </p:animEffect>
                                  </p:childTnLst>
                                  <p:subTnLst>
                                    <p:audio>
                                      <p:cMediaNode>
                                        <p:cTn display="0" masterRel="sameClick">
                                          <p:stCondLst>
                                            <p:cond evt="begin" delay="0">
                                              <p:tn val="61"/>
                                            </p:cond>
                                          </p:stCondLst>
                                          <p:endCondLst>
                                            <p:cond evt="onStopAudio" delay="0">
                                              <p:tgtEl>
                                                <p:sldTgt/>
                                              </p:tgtEl>
                                            </p:cond>
                                          </p:endCondLst>
                                        </p:cTn>
                                        <p:tgtEl>
                                          <p:sndTgt r:embed="rId48"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94" grpId="0" animBg="1"/>
      <p:bldP spid="783395" grpId="0" animBg="1"/>
      <p:bldP spid="783396" grpId="0" animBg="1"/>
      <p:bldP spid="783405" grpId="0"/>
      <p:bldP spid="783413" grpId="0" animBg="1"/>
      <p:bldP spid="783414" grpId="0" animBg="1"/>
      <p:bldP spid="783417" grpId="0" animBg="1"/>
      <p:bldP spid="7834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useBgFill="1">
        <p:nvSpPr>
          <p:cNvPr id="789509" name="文本框 789508"/>
          <p:cNvSpPr txBox="1"/>
          <p:nvPr/>
        </p:nvSpPr>
        <p:spPr>
          <a:xfrm>
            <a:off x="539750" y="188913"/>
            <a:ext cx="7777163" cy="503238"/>
          </a:xfrm>
          <a:prstGeom prst="rect">
            <a:avLst/>
          </a:prstGeom>
          <a:ln w="38100">
            <a:noFill/>
          </a:ln>
        </p:spPr>
        <p:txBody>
          <a:bodyPr/>
          <a:p>
            <a:pPr>
              <a:buFont typeface="Wingdings" panose="05000000000000000000" pitchFamily="2" charset="2"/>
            </a:pPr>
            <a:r>
              <a:rPr lang="zh-CN" altLang="en-US" b="1" noProof="1" dirty="0">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【例</a:t>
            </a:r>
            <a:r>
              <a:rPr lang="zh-CN" altLang="en-US"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a:t>
            </a:r>
            <a:r>
              <a:rPr lang="zh-CN" altLang="en-US" b="1"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各种整型变量的定义</a:t>
            </a:r>
            <a:endParaRPr lang="zh-CN" altLang="en-US" b="1" noProof="1">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a:p>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   </a:t>
            </a:r>
            <a:endParaRPr lang="zh-CN" altLang="en-US" sz="2000" b="1" noProof="1" dirty="0">
              <a:effectLst>
                <a:outerShdw blurRad="38100" dist="38100" dir="2700000">
                  <a:srgbClr val="FFFFFF"/>
                </a:outerShdw>
              </a:effectLst>
              <a:latin typeface="楷体_GB2312" pitchFamily="49" charset="-122"/>
              <a:ea typeface="楷体_GB2312" pitchFamily="49" charset="-122"/>
            </a:endParaRPr>
          </a:p>
        </p:txBody>
      </p:sp>
      <p:sp>
        <p:nvSpPr>
          <p:cNvPr id="789514" name="矩形 789513"/>
          <p:cNvSpPr/>
          <p:nvPr/>
        </p:nvSpPr>
        <p:spPr>
          <a:xfrm>
            <a:off x="823913" y="735013"/>
            <a:ext cx="8069263" cy="5972175"/>
          </a:xfrm>
          <a:prstGeom prst="rect">
            <a:avLst/>
          </a:prstGeom>
          <a:noFill/>
          <a:ln w="38100" cap="flat" cmpd="sng">
            <a:solidFill>
              <a:srgbClr val="006600"/>
            </a:solidFill>
            <a:prstDash val="solid"/>
            <a:miter/>
            <a:headEnd type="none" w="med" len="med"/>
            <a:tailEnd type="none" w="med" len="med"/>
          </a:ln>
        </p:spPr>
        <p:txBody>
          <a:bodyPr anchor="ctr">
            <a:spAutoFit/>
          </a:bodyPr>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&gt;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#define   SUM   65535</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int</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 b = 20</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zh-CN" altLang="en-US"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unsigned  int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 0xff;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long  D;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SUM;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D = 301;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 = %d\n</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dirty="0">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printf("b = %d\n</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b)</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dirty="0">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printf("c = %d\n</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c)</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dirty="0">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printf(“D = %d\n</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D)</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dirty="0">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789515" name="矩形 789514"/>
          <p:cNvSpPr/>
          <p:nvPr/>
        </p:nvSpPr>
        <p:spPr>
          <a:xfrm>
            <a:off x="4470400" y="722313"/>
            <a:ext cx="2679700"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文件包含</a:t>
            </a:r>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头文件说明</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789516" name="矩形 789515"/>
          <p:cNvSpPr/>
          <p:nvPr/>
        </p:nvSpPr>
        <p:spPr>
          <a:xfrm>
            <a:off x="4445000" y="1116013"/>
            <a:ext cx="3490913"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定义符号常量</a:t>
            </a:r>
            <a:r>
              <a:rPr lang="en-US" altLang="zh-CN" sz="1800" b="1" dirty="0">
                <a:solidFill>
                  <a:schemeClr val="accent2"/>
                </a:solidFill>
                <a:latin typeface="楷体_GB2312" pitchFamily="49" charset="-122"/>
                <a:ea typeface="楷体_GB2312" pitchFamily="49" charset="-122"/>
              </a:rPr>
              <a:t>SUM</a:t>
            </a:r>
            <a:r>
              <a:rPr lang="zh-CN" altLang="en-US" sz="1800" b="1" dirty="0">
                <a:solidFill>
                  <a:schemeClr val="accent2"/>
                </a:solidFill>
                <a:latin typeface="楷体_GB2312" pitchFamily="49" charset="-122"/>
                <a:ea typeface="楷体_GB2312" pitchFamily="49" charset="-122"/>
              </a:rPr>
              <a:t>，值为</a:t>
            </a:r>
            <a:r>
              <a:rPr lang="en-US" altLang="zh-CN" sz="1800" b="1">
                <a:solidFill>
                  <a:schemeClr val="accent2"/>
                </a:solidFill>
                <a:latin typeface="楷体_GB2312" pitchFamily="49" charset="-122"/>
                <a:ea typeface="楷体_GB2312" pitchFamily="49" charset="-122"/>
              </a:rPr>
              <a:t>65535</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789518" name="矩形 789517"/>
          <p:cNvSpPr/>
          <p:nvPr/>
        </p:nvSpPr>
        <p:spPr>
          <a:xfrm>
            <a:off x="4435475" y="2568575"/>
            <a:ext cx="4181475"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定义两个</a:t>
            </a:r>
            <a:r>
              <a:rPr lang="en-US" altLang="zh-CN" sz="1800" b="1" err="1">
                <a:solidFill>
                  <a:schemeClr val="accent2"/>
                </a:solidFill>
                <a:latin typeface="楷体_GB2312" pitchFamily="49" charset="-122"/>
                <a:ea typeface="楷体_GB2312" pitchFamily="49" charset="-122"/>
              </a:rPr>
              <a:t>int</a:t>
            </a:r>
            <a:r>
              <a:rPr lang="zh-CN" altLang="en-US" sz="1800" b="1" dirty="0">
                <a:solidFill>
                  <a:schemeClr val="accent2"/>
                </a:solidFill>
                <a:latin typeface="楷体_GB2312" pitchFamily="49" charset="-122"/>
                <a:ea typeface="楷体_GB2312" pitchFamily="49" charset="-122"/>
              </a:rPr>
              <a:t>型变量</a:t>
            </a:r>
            <a:r>
              <a:rPr lang="en-US" altLang="zh-CN" sz="1800" b="1" dirty="0">
                <a:solidFill>
                  <a:schemeClr val="accent2"/>
                </a:solidFill>
                <a:latin typeface="楷体_GB2312" pitchFamily="49" charset="-122"/>
                <a:ea typeface="楷体_GB2312" pitchFamily="49" charset="-122"/>
              </a:rPr>
              <a:t>a</a:t>
            </a:r>
            <a:r>
              <a:rPr lang="zh-CN" altLang="en-US" sz="1800" b="1" dirty="0">
                <a:solidFill>
                  <a:schemeClr val="accent2"/>
                </a:solidFill>
                <a:latin typeface="楷体_GB2312" pitchFamily="49" charset="-122"/>
                <a:ea typeface="楷体_GB2312" pitchFamily="49" charset="-122"/>
              </a:rPr>
              <a:t>和</a:t>
            </a:r>
            <a:r>
              <a:rPr lang="en-US" altLang="zh-CN" sz="1800" b="1" dirty="0">
                <a:solidFill>
                  <a:schemeClr val="accent2"/>
                </a:solidFill>
                <a:latin typeface="楷体_GB2312" pitchFamily="49" charset="-122"/>
                <a:ea typeface="楷体_GB2312" pitchFamily="49" charset="-122"/>
              </a:rPr>
              <a:t>b</a:t>
            </a:r>
            <a:r>
              <a:rPr lang="zh-CN" altLang="en-US" sz="1800" b="1" dirty="0">
                <a:solidFill>
                  <a:schemeClr val="accent2"/>
                </a:solidFill>
                <a:latin typeface="楷体_GB2312" pitchFamily="49" charset="-122"/>
                <a:ea typeface="楷体_GB2312" pitchFamily="49" charset="-122"/>
              </a:rPr>
              <a:t>，</a:t>
            </a:r>
            <a:r>
              <a:rPr lang="en-US" altLang="zh-CN" sz="1800" b="1" dirty="0">
                <a:solidFill>
                  <a:schemeClr val="accent2"/>
                </a:solidFill>
                <a:latin typeface="楷体_GB2312" pitchFamily="49" charset="-122"/>
                <a:ea typeface="楷体_GB2312" pitchFamily="49" charset="-122"/>
              </a:rPr>
              <a:t>b</a:t>
            </a:r>
            <a:r>
              <a:rPr lang="zh-CN" altLang="en-US" sz="1800" b="1" dirty="0">
                <a:solidFill>
                  <a:schemeClr val="accent2"/>
                </a:solidFill>
                <a:latin typeface="楷体_GB2312" pitchFamily="49" charset="-122"/>
                <a:ea typeface="楷体_GB2312" pitchFamily="49" charset="-122"/>
              </a:rPr>
              <a:t>赋初值</a:t>
            </a:r>
            <a:r>
              <a:rPr lang="en-US" altLang="zh-CN" sz="1800" b="1">
                <a:solidFill>
                  <a:schemeClr val="accent2"/>
                </a:solidFill>
                <a:latin typeface="楷体_GB2312" pitchFamily="49" charset="-122"/>
                <a:ea typeface="楷体_GB2312" pitchFamily="49" charset="-122"/>
              </a:rPr>
              <a:t>20</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789519" name="矩形 789518"/>
          <p:cNvSpPr/>
          <p:nvPr/>
        </p:nvSpPr>
        <p:spPr>
          <a:xfrm>
            <a:off x="4384675" y="2962275"/>
            <a:ext cx="4294188"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定义无符号整型变量</a:t>
            </a:r>
            <a:r>
              <a:rPr lang="en-US" altLang="zh-CN" sz="1800" b="1" dirty="0">
                <a:solidFill>
                  <a:schemeClr val="accent2"/>
                </a:solidFill>
                <a:latin typeface="楷体_GB2312" pitchFamily="49" charset="-122"/>
                <a:ea typeface="楷体_GB2312" pitchFamily="49" charset="-122"/>
              </a:rPr>
              <a:t>c</a:t>
            </a:r>
            <a:r>
              <a:rPr lang="zh-CN" altLang="en-US" sz="1800" b="1" dirty="0">
                <a:solidFill>
                  <a:schemeClr val="accent2"/>
                </a:solidFill>
                <a:latin typeface="楷体_GB2312" pitchFamily="49" charset="-122"/>
                <a:ea typeface="楷体_GB2312" pitchFamily="49" charset="-122"/>
              </a:rPr>
              <a:t>，并赋初值</a:t>
            </a:r>
            <a:r>
              <a:rPr lang="en-US" altLang="zh-CN" sz="1800" b="1">
                <a:solidFill>
                  <a:schemeClr val="accent2"/>
                </a:solidFill>
                <a:latin typeface="楷体_GB2312" pitchFamily="49" charset="-122"/>
                <a:ea typeface="楷体_GB2312" pitchFamily="49" charset="-122"/>
              </a:rPr>
              <a:t>0xff</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789520" name="矩形 789519"/>
          <p:cNvSpPr/>
          <p:nvPr/>
        </p:nvSpPr>
        <p:spPr>
          <a:xfrm>
            <a:off x="4384675" y="3305175"/>
            <a:ext cx="2219325"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定义长整型变量</a:t>
            </a:r>
            <a:r>
              <a:rPr lang="en-US" altLang="zh-CN" sz="1800" b="1">
                <a:solidFill>
                  <a:schemeClr val="accent2"/>
                </a:solidFill>
                <a:latin typeface="楷体_GB2312" pitchFamily="49" charset="-122"/>
                <a:ea typeface="楷体_GB2312" pitchFamily="49" charset="-122"/>
              </a:rPr>
              <a:t>D</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789521" name="矩形 789520"/>
          <p:cNvSpPr/>
          <p:nvPr/>
        </p:nvSpPr>
        <p:spPr>
          <a:xfrm>
            <a:off x="4275138" y="4076700"/>
            <a:ext cx="4067175" cy="457200"/>
          </a:xfrm>
          <a:prstGeom prst="rect">
            <a:avLst/>
          </a:prstGeom>
          <a:noFill/>
          <a:ln w="9525">
            <a:noFill/>
          </a:ln>
        </p:spPr>
        <p:txBody>
          <a:bodyPr wrap="none" anchor="ctr" anchorCtr="0">
            <a:spAutoFit/>
          </a:bodyPr>
          <a:p>
            <a:r>
              <a:rPr lang="en-US" altLang="zh-CN" sz="1800" dirty="0">
                <a:solidFill>
                  <a:schemeClr val="accent2"/>
                </a:solidFill>
                <a:latin typeface="楷体_GB2312" pitchFamily="49" charset="-122"/>
                <a:ea typeface="楷体_GB2312" pitchFamily="49" charset="-122"/>
              </a:rPr>
              <a:t> </a:t>
            </a:r>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对</a:t>
            </a:r>
            <a:r>
              <a:rPr lang="en-US" altLang="zh-CN" sz="1800" b="1" dirty="0">
                <a:solidFill>
                  <a:schemeClr val="accent2"/>
                </a:solidFill>
                <a:latin typeface="楷体_GB2312" pitchFamily="49" charset="-122"/>
                <a:ea typeface="楷体_GB2312" pitchFamily="49" charset="-122"/>
              </a:rPr>
              <a:t>a</a:t>
            </a:r>
            <a:r>
              <a:rPr lang="zh-CN" altLang="en-US" sz="1800" b="1" dirty="0">
                <a:solidFill>
                  <a:schemeClr val="accent2"/>
                </a:solidFill>
                <a:latin typeface="楷体_GB2312" pitchFamily="49" charset="-122"/>
                <a:ea typeface="楷体_GB2312" pitchFamily="49" charset="-122"/>
              </a:rPr>
              <a:t>赋值为</a:t>
            </a:r>
            <a:r>
              <a:rPr lang="en-US" altLang="zh-CN" sz="1800" b="1" dirty="0">
                <a:solidFill>
                  <a:schemeClr val="accent2"/>
                </a:solidFill>
                <a:latin typeface="楷体_GB2312" pitchFamily="49" charset="-122"/>
                <a:ea typeface="楷体_GB2312" pitchFamily="49" charset="-122"/>
              </a:rPr>
              <a:t>SUM</a:t>
            </a:r>
            <a:r>
              <a:rPr lang="zh-CN" altLang="en-US" sz="1800" b="1" dirty="0">
                <a:solidFill>
                  <a:schemeClr val="accent2"/>
                </a:solidFill>
                <a:latin typeface="楷体_GB2312" pitchFamily="49" charset="-122"/>
                <a:ea typeface="楷体_GB2312" pitchFamily="49" charset="-122"/>
              </a:rPr>
              <a:t>，这时</a:t>
            </a:r>
            <a:r>
              <a:rPr lang="en-US" altLang="zh-CN" sz="1800" b="1" dirty="0">
                <a:solidFill>
                  <a:schemeClr val="accent2"/>
                </a:solidFill>
                <a:latin typeface="楷体_GB2312" pitchFamily="49" charset="-122"/>
                <a:ea typeface="楷体_GB2312" pitchFamily="49" charset="-122"/>
              </a:rPr>
              <a:t>a</a:t>
            </a:r>
            <a:r>
              <a:rPr lang="zh-CN" altLang="en-US" sz="1800" b="1" dirty="0">
                <a:solidFill>
                  <a:schemeClr val="accent2"/>
                </a:solidFill>
                <a:latin typeface="楷体_GB2312" pitchFamily="49" charset="-122"/>
                <a:ea typeface="楷体_GB2312" pitchFamily="49" charset="-122"/>
              </a:rPr>
              <a:t>的值是</a:t>
            </a:r>
            <a:r>
              <a:rPr lang="en-US" altLang="zh-CN" sz="1800" b="1">
                <a:solidFill>
                  <a:schemeClr val="accent2"/>
                </a:solidFill>
                <a:latin typeface="楷体_GB2312" pitchFamily="49" charset="-122"/>
                <a:ea typeface="楷体_GB2312" pitchFamily="49" charset="-122"/>
              </a:rPr>
              <a:t>65535</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789522" name="矩形 789521"/>
          <p:cNvSpPr/>
          <p:nvPr/>
        </p:nvSpPr>
        <p:spPr>
          <a:xfrm>
            <a:off x="4348163" y="4457700"/>
            <a:ext cx="1876425"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对</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赋值为</a:t>
            </a:r>
            <a:r>
              <a:rPr lang="en-US" altLang="zh-CN" sz="1800" b="1">
                <a:solidFill>
                  <a:schemeClr val="accent2"/>
                </a:solidFill>
                <a:latin typeface="楷体_GB2312" pitchFamily="49" charset="-122"/>
                <a:ea typeface="楷体_GB2312" pitchFamily="49" charset="-122"/>
              </a:rPr>
              <a:t>301</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789523" name="矩形 789522"/>
          <p:cNvSpPr/>
          <p:nvPr/>
        </p:nvSpPr>
        <p:spPr>
          <a:xfrm>
            <a:off x="4305300" y="4797425"/>
            <a:ext cx="4524375"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以有符号十进制形式（</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）显示</a:t>
            </a:r>
            <a:r>
              <a:rPr lang="en-US" altLang="zh-CN" sz="1800" b="1" dirty="0">
                <a:solidFill>
                  <a:schemeClr val="accent2"/>
                </a:solidFill>
                <a:latin typeface="楷体_GB2312" pitchFamily="49" charset="-122"/>
                <a:ea typeface="楷体_GB2312" pitchFamily="49" charset="-122"/>
              </a:rPr>
              <a:t>a</a:t>
            </a:r>
            <a:r>
              <a:rPr lang="zh-CN" altLang="en-US" sz="1800" b="1" dirty="0">
                <a:solidFill>
                  <a:schemeClr val="accent2"/>
                </a:solidFill>
                <a:latin typeface="楷体_GB2312" pitchFamily="49" charset="-122"/>
                <a:ea typeface="楷体_GB2312" pitchFamily="49" charset="-122"/>
              </a:rPr>
              <a:t>的值</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789524" name="矩形 789523"/>
          <p:cNvSpPr/>
          <p:nvPr/>
        </p:nvSpPr>
        <p:spPr>
          <a:xfrm>
            <a:off x="4318000" y="5178425"/>
            <a:ext cx="4521200"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以有符号十进制形式（“</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）显示</a:t>
            </a:r>
            <a:r>
              <a:rPr lang="en-US" altLang="zh-CN" sz="1800" b="1" dirty="0">
                <a:solidFill>
                  <a:schemeClr val="accent2"/>
                </a:solidFill>
                <a:latin typeface="楷体_GB2312" pitchFamily="49" charset="-122"/>
                <a:ea typeface="楷体_GB2312" pitchFamily="49" charset="-122"/>
              </a:rPr>
              <a:t>b</a:t>
            </a:r>
            <a:r>
              <a:rPr lang="zh-CN" altLang="en-US" sz="1800" b="1" dirty="0">
                <a:solidFill>
                  <a:schemeClr val="accent2"/>
                </a:solidFill>
                <a:latin typeface="楷体_GB2312" pitchFamily="49" charset="-122"/>
                <a:ea typeface="楷体_GB2312" pitchFamily="49" charset="-122"/>
              </a:rPr>
              <a:t>的值</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789525" name="矩形 789524"/>
          <p:cNvSpPr/>
          <p:nvPr/>
        </p:nvSpPr>
        <p:spPr>
          <a:xfrm>
            <a:off x="4279900" y="5534025"/>
            <a:ext cx="4524375"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以有符号十进制形式（</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）显示</a:t>
            </a:r>
            <a:r>
              <a:rPr lang="en-US" altLang="zh-CN" sz="1800" b="1" dirty="0">
                <a:solidFill>
                  <a:schemeClr val="accent2"/>
                </a:solidFill>
                <a:latin typeface="楷体_GB2312" pitchFamily="49" charset="-122"/>
                <a:ea typeface="楷体_GB2312" pitchFamily="49" charset="-122"/>
              </a:rPr>
              <a:t>c</a:t>
            </a:r>
            <a:r>
              <a:rPr lang="zh-CN" altLang="en-US" sz="1800" b="1" dirty="0">
                <a:solidFill>
                  <a:schemeClr val="accent2"/>
                </a:solidFill>
                <a:latin typeface="楷体_GB2312" pitchFamily="49" charset="-122"/>
                <a:ea typeface="楷体_GB2312" pitchFamily="49" charset="-122"/>
              </a:rPr>
              <a:t>的值</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789526" name="矩形 789525"/>
          <p:cNvSpPr/>
          <p:nvPr/>
        </p:nvSpPr>
        <p:spPr>
          <a:xfrm>
            <a:off x="4279900" y="5838825"/>
            <a:ext cx="4524375" cy="457200"/>
          </a:xfrm>
          <a:prstGeom prst="rect">
            <a:avLst/>
          </a:prstGeom>
          <a:noFill/>
          <a:ln w="9525">
            <a:noFill/>
          </a:ln>
        </p:spPr>
        <p:txBody>
          <a:bodyPr wrap="none" anchor="ctr" anchorCtr="0">
            <a:spAutoFit/>
          </a:bodyPr>
          <a:p>
            <a:r>
              <a:rPr lang="en-US" altLang="zh-CN" sz="1800" b="1" dirty="0">
                <a:solidFill>
                  <a:schemeClr val="accent2"/>
                </a:solidFill>
                <a:latin typeface="楷体_GB2312" pitchFamily="49" charset="-122"/>
                <a:ea typeface="楷体_GB2312" pitchFamily="49" charset="-122"/>
              </a:rPr>
              <a:t>//</a:t>
            </a:r>
            <a:r>
              <a:rPr lang="zh-CN" altLang="en-US" sz="1800" b="1" dirty="0">
                <a:solidFill>
                  <a:schemeClr val="accent2"/>
                </a:solidFill>
                <a:latin typeface="楷体_GB2312" pitchFamily="49" charset="-122"/>
                <a:ea typeface="楷体_GB2312" pitchFamily="49" charset="-122"/>
              </a:rPr>
              <a:t>以有符号十进制形式（</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）显示</a:t>
            </a:r>
            <a:r>
              <a:rPr lang="en-US" altLang="zh-CN" sz="1800" b="1" dirty="0">
                <a:solidFill>
                  <a:schemeClr val="accent2"/>
                </a:solidFill>
                <a:latin typeface="楷体_GB2312" pitchFamily="49" charset="-122"/>
                <a:ea typeface="楷体_GB2312" pitchFamily="49" charset="-122"/>
              </a:rPr>
              <a:t>D</a:t>
            </a:r>
            <a:r>
              <a:rPr lang="zh-CN" altLang="en-US" sz="1800" b="1" dirty="0">
                <a:solidFill>
                  <a:schemeClr val="accent2"/>
                </a:solidFill>
                <a:latin typeface="楷体_GB2312" pitchFamily="49" charset="-122"/>
                <a:ea typeface="楷体_GB2312" pitchFamily="49" charset="-122"/>
              </a:rPr>
              <a:t>的值</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789529" name="任意多边形 789528"/>
          <p:cNvSpPr/>
          <p:nvPr/>
        </p:nvSpPr>
        <p:spPr>
          <a:xfrm>
            <a:off x="889000" y="2455863"/>
            <a:ext cx="3305175" cy="1520825"/>
          </a:xfrm>
          <a:custGeom>
            <a:avLst/>
            <a:gdLst/>
            <a:ahLst/>
            <a:cxnLst/>
            <a:pathLst>
              <a:path w="2082" h="958">
                <a:moveTo>
                  <a:pt x="49" y="378"/>
                </a:moveTo>
                <a:cubicBezTo>
                  <a:pt x="65" y="312"/>
                  <a:pt x="73" y="282"/>
                  <a:pt x="115" y="230"/>
                </a:cubicBezTo>
                <a:cubicBezTo>
                  <a:pt x="147" y="190"/>
                  <a:pt x="162" y="137"/>
                  <a:pt x="197" y="99"/>
                </a:cubicBezTo>
                <a:cubicBezTo>
                  <a:pt x="218" y="77"/>
                  <a:pt x="286" y="50"/>
                  <a:pt x="320" y="49"/>
                </a:cubicBezTo>
                <a:cubicBezTo>
                  <a:pt x="476" y="44"/>
                  <a:pt x="633" y="44"/>
                  <a:pt x="789" y="41"/>
                </a:cubicBezTo>
                <a:cubicBezTo>
                  <a:pt x="871" y="34"/>
                  <a:pt x="933" y="10"/>
                  <a:pt x="1012" y="0"/>
                </a:cubicBezTo>
                <a:cubicBezTo>
                  <a:pt x="1112" y="24"/>
                  <a:pt x="1216" y="2"/>
                  <a:pt x="1316" y="25"/>
                </a:cubicBezTo>
                <a:cubicBezTo>
                  <a:pt x="1367" y="37"/>
                  <a:pt x="1472" y="49"/>
                  <a:pt x="1472" y="49"/>
                </a:cubicBezTo>
                <a:cubicBezTo>
                  <a:pt x="1542" y="74"/>
                  <a:pt x="1572" y="76"/>
                  <a:pt x="1653" y="82"/>
                </a:cubicBezTo>
                <a:cubicBezTo>
                  <a:pt x="1708" y="91"/>
                  <a:pt x="1764" y="92"/>
                  <a:pt x="1818" y="107"/>
                </a:cubicBezTo>
                <a:cubicBezTo>
                  <a:pt x="1855" y="117"/>
                  <a:pt x="1888" y="136"/>
                  <a:pt x="1925" y="148"/>
                </a:cubicBezTo>
                <a:cubicBezTo>
                  <a:pt x="1958" y="159"/>
                  <a:pt x="1993" y="168"/>
                  <a:pt x="2016" y="197"/>
                </a:cubicBezTo>
                <a:cubicBezTo>
                  <a:pt x="2042" y="230"/>
                  <a:pt x="2052" y="281"/>
                  <a:pt x="2065" y="321"/>
                </a:cubicBezTo>
                <a:cubicBezTo>
                  <a:pt x="2059" y="504"/>
                  <a:pt x="2082" y="556"/>
                  <a:pt x="1983" y="675"/>
                </a:cubicBezTo>
                <a:cubicBezTo>
                  <a:pt x="1949" y="716"/>
                  <a:pt x="1940" y="721"/>
                  <a:pt x="1884" y="732"/>
                </a:cubicBezTo>
                <a:cubicBezTo>
                  <a:pt x="1794" y="778"/>
                  <a:pt x="1888" y="736"/>
                  <a:pt x="1678" y="757"/>
                </a:cubicBezTo>
                <a:cubicBezTo>
                  <a:pt x="1629" y="762"/>
                  <a:pt x="1623" y="770"/>
                  <a:pt x="1588" y="782"/>
                </a:cubicBezTo>
                <a:cubicBezTo>
                  <a:pt x="1571" y="788"/>
                  <a:pt x="1538" y="798"/>
                  <a:pt x="1538" y="798"/>
                </a:cubicBezTo>
                <a:cubicBezTo>
                  <a:pt x="1453" y="858"/>
                  <a:pt x="1288" y="867"/>
                  <a:pt x="1193" y="872"/>
                </a:cubicBezTo>
                <a:cubicBezTo>
                  <a:pt x="845" y="869"/>
                  <a:pt x="479" y="958"/>
                  <a:pt x="148" y="848"/>
                </a:cubicBezTo>
                <a:cubicBezTo>
                  <a:pt x="136" y="836"/>
                  <a:pt x="118" y="828"/>
                  <a:pt x="107" y="815"/>
                </a:cubicBezTo>
                <a:cubicBezTo>
                  <a:pt x="94" y="800"/>
                  <a:pt x="74" y="765"/>
                  <a:pt x="74" y="765"/>
                </a:cubicBezTo>
                <a:cubicBezTo>
                  <a:pt x="58" y="707"/>
                  <a:pt x="38" y="651"/>
                  <a:pt x="24" y="592"/>
                </a:cubicBezTo>
                <a:cubicBezTo>
                  <a:pt x="27" y="521"/>
                  <a:pt x="0" y="394"/>
                  <a:pt x="65" y="329"/>
                </a:cubicBezTo>
                <a:lnTo>
                  <a:pt x="97" y="250"/>
                </a:lnTo>
                <a:lnTo>
                  <a:pt x="49" y="378"/>
                </a:lnTo>
                <a:close/>
              </a:path>
            </a:pathLst>
          </a:custGeom>
          <a:noFill/>
          <a:ln w="34925" cap="flat" cmpd="sng">
            <a:solidFill>
              <a:srgbClr val="FF3300"/>
            </a:solidFill>
            <a:prstDash val="solid"/>
            <a:round/>
            <a:headEnd type="none" w="med" len="med"/>
            <a:tailEnd type="none" w="med" len="med"/>
          </a:ln>
        </p:spPr>
        <p:txBody>
          <a:bodyPr/>
          <a:p>
            <a:endParaRPr lang="zh-CN" altLang="en-US"/>
          </a:p>
        </p:txBody>
      </p:sp>
      <p:sp>
        <p:nvSpPr>
          <p:cNvPr id="789530" name="圆角矩形标注 789529"/>
          <p:cNvSpPr/>
          <p:nvPr/>
        </p:nvSpPr>
        <p:spPr>
          <a:xfrm>
            <a:off x="4427538" y="1628775"/>
            <a:ext cx="1223963" cy="863600"/>
          </a:xfrm>
          <a:prstGeom prst="wedgeRoundRectCallout">
            <a:avLst>
              <a:gd name="adj1" fmla="val -155060"/>
              <a:gd name="adj2" fmla="val 85296"/>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b="1" strike="noStrike" noProof="1" dirty="0">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变量定义部分</a:t>
            </a:r>
            <a:endParaRPr lang="zh-CN" altLang="en-US" b="1" strike="noStrike"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sp>
        <p:nvSpPr>
          <p:cNvPr id="789531" name="任意多边形 789530"/>
          <p:cNvSpPr/>
          <p:nvPr/>
        </p:nvSpPr>
        <p:spPr>
          <a:xfrm>
            <a:off x="804863" y="3979863"/>
            <a:ext cx="3544887" cy="2632075"/>
          </a:xfrm>
          <a:custGeom>
            <a:avLst/>
            <a:gdLst/>
            <a:ahLst/>
            <a:cxnLst/>
            <a:pathLst>
              <a:path w="2233" h="1658">
                <a:moveTo>
                  <a:pt x="332" y="44"/>
                </a:moveTo>
                <a:cubicBezTo>
                  <a:pt x="234" y="54"/>
                  <a:pt x="205" y="63"/>
                  <a:pt x="127" y="118"/>
                </a:cubicBezTo>
                <a:cubicBezTo>
                  <a:pt x="117" y="145"/>
                  <a:pt x="85" y="192"/>
                  <a:pt x="85" y="192"/>
                </a:cubicBezTo>
                <a:cubicBezTo>
                  <a:pt x="70" y="239"/>
                  <a:pt x="57" y="285"/>
                  <a:pt x="44" y="332"/>
                </a:cubicBezTo>
                <a:cubicBezTo>
                  <a:pt x="47" y="491"/>
                  <a:pt x="0" y="898"/>
                  <a:pt x="135" y="1097"/>
                </a:cubicBezTo>
                <a:cubicBezTo>
                  <a:pt x="151" y="1161"/>
                  <a:pt x="176" y="1222"/>
                  <a:pt x="192" y="1286"/>
                </a:cubicBezTo>
                <a:cubicBezTo>
                  <a:pt x="195" y="1341"/>
                  <a:pt x="195" y="1396"/>
                  <a:pt x="201" y="1451"/>
                </a:cubicBezTo>
                <a:cubicBezTo>
                  <a:pt x="225" y="1658"/>
                  <a:pt x="694" y="1541"/>
                  <a:pt x="719" y="1541"/>
                </a:cubicBezTo>
                <a:cubicBezTo>
                  <a:pt x="1273" y="1561"/>
                  <a:pt x="1165" y="1561"/>
                  <a:pt x="2077" y="1541"/>
                </a:cubicBezTo>
                <a:cubicBezTo>
                  <a:pt x="2106" y="1540"/>
                  <a:pt x="2159" y="1509"/>
                  <a:pt x="2159" y="1509"/>
                </a:cubicBezTo>
                <a:cubicBezTo>
                  <a:pt x="2213" y="1473"/>
                  <a:pt x="2203" y="1494"/>
                  <a:pt x="2217" y="1451"/>
                </a:cubicBezTo>
                <a:cubicBezTo>
                  <a:pt x="2222" y="1435"/>
                  <a:pt x="2233" y="1402"/>
                  <a:pt x="2233" y="1402"/>
                </a:cubicBezTo>
                <a:cubicBezTo>
                  <a:pt x="2220" y="1194"/>
                  <a:pt x="2225" y="1296"/>
                  <a:pt x="2217" y="1015"/>
                </a:cubicBezTo>
                <a:cubicBezTo>
                  <a:pt x="2214" y="908"/>
                  <a:pt x="2216" y="801"/>
                  <a:pt x="2208" y="694"/>
                </a:cubicBezTo>
                <a:cubicBezTo>
                  <a:pt x="2207" y="682"/>
                  <a:pt x="2196" y="672"/>
                  <a:pt x="2192" y="661"/>
                </a:cubicBezTo>
                <a:cubicBezTo>
                  <a:pt x="2143" y="526"/>
                  <a:pt x="2108" y="424"/>
                  <a:pt x="1970" y="357"/>
                </a:cubicBezTo>
                <a:cubicBezTo>
                  <a:pt x="1925" y="312"/>
                  <a:pt x="1856" y="295"/>
                  <a:pt x="1813" y="250"/>
                </a:cubicBezTo>
                <a:cubicBezTo>
                  <a:pt x="1785" y="220"/>
                  <a:pt x="1747" y="210"/>
                  <a:pt x="1715" y="184"/>
                </a:cubicBezTo>
                <a:cubicBezTo>
                  <a:pt x="1612" y="101"/>
                  <a:pt x="1507" y="65"/>
                  <a:pt x="1377" y="44"/>
                </a:cubicBezTo>
                <a:cubicBezTo>
                  <a:pt x="1246" y="0"/>
                  <a:pt x="1187" y="24"/>
                  <a:pt x="999" y="19"/>
                </a:cubicBezTo>
                <a:cubicBezTo>
                  <a:pt x="777" y="22"/>
                  <a:pt x="554" y="22"/>
                  <a:pt x="332" y="27"/>
                </a:cubicBezTo>
                <a:cubicBezTo>
                  <a:pt x="269" y="29"/>
                  <a:pt x="331" y="44"/>
                  <a:pt x="332" y="44"/>
                </a:cubicBezTo>
                <a:close/>
              </a:path>
            </a:pathLst>
          </a:custGeom>
          <a:noFill/>
          <a:ln w="34925" cap="flat" cmpd="sng">
            <a:solidFill>
              <a:srgbClr val="006600"/>
            </a:solidFill>
            <a:prstDash val="solid"/>
            <a:round/>
            <a:headEnd type="none" w="med" len="med"/>
            <a:tailEnd type="none" w="med" len="med"/>
          </a:ln>
        </p:spPr>
        <p:txBody>
          <a:bodyPr/>
          <a:p>
            <a:endParaRPr lang="zh-CN" altLang="en-US"/>
          </a:p>
        </p:txBody>
      </p:sp>
      <p:sp>
        <p:nvSpPr>
          <p:cNvPr id="789532" name="圆角矩形标注 789531"/>
          <p:cNvSpPr/>
          <p:nvPr/>
        </p:nvSpPr>
        <p:spPr>
          <a:xfrm>
            <a:off x="3983038" y="3716338"/>
            <a:ext cx="3168650" cy="458788"/>
          </a:xfrm>
          <a:prstGeom prst="wedgeRoundRectCallout">
            <a:avLst>
              <a:gd name="adj1" fmla="val -82315"/>
              <a:gd name="adj2" fmla="val 108130"/>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b="1" strike="noStrike" noProof="1" dirty="0">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语句执行部分</a:t>
            </a:r>
            <a:endParaRPr lang="zh-CN" altLang="en-US" b="1" strike="noStrike"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sp>
        <p:nvSpPr>
          <p:cNvPr id="789535" name="文本框 789534"/>
          <p:cNvSpPr txBox="1"/>
          <p:nvPr/>
        </p:nvSpPr>
        <p:spPr>
          <a:xfrm>
            <a:off x="5376863" y="854075"/>
            <a:ext cx="3311525" cy="1655763"/>
          </a:xfrm>
          <a:prstGeom prst="rect">
            <a:avLst/>
          </a:prstGeom>
          <a:gradFill rotWithShape="1">
            <a:gsLst>
              <a:gs pos="0">
                <a:srgbClr val="FFFF99"/>
              </a:gs>
              <a:gs pos="100000">
                <a:srgbClr val="FFFF99">
                  <a:gamma/>
                  <a:shade val="86275"/>
                  <a:invGamma/>
                </a:srgbClr>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rgbClr val="808080">
                <a:alpha val="50000"/>
              </a:srgbClr>
            </a:outerShdw>
          </a:effectLst>
        </p:spPr>
        <p:txBody>
          <a:bodyPr/>
          <a:p>
            <a:pPr algn="just"/>
            <a:r>
              <a:rPr lang="zh-CN" altLang="en-US" sz="2000" b="1" u="sng"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在</a:t>
            </a:r>
            <a:r>
              <a:rPr lang="en-US" altLang="zh-CN" sz="2000" b="1" u="sng"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BC3.1</a:t>
            </a:r>
            <a:r>
              <a:rPr lang="zh-CN" altLang="en-US" sz="2000" b="1" u="sng"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下运行结果：</a:t>
            </a:r>
            <a:endParaRPr lang="zh-CN" altLang="en-US" sz="2000" b="1" u="sng" noProof="1" dirty="0">
              <a:solidFill>
                <a:srgbClr val="CC3300"/>
              </a:solidFill>
              <a:effectLst>
                <a:outerShdw blurRad="38100" dist="38100" dir="2700000">
                  <a:srgbClr val="000000"/>
                </a:outerShdw>
              </a:effectLst>
              <a:latin typeface="楷体_GB2312" pitchFamily="49" charset="-122"/>
              <a:ea typeface="楷体_GB2312" pitchFamily="49" charset="-122"/>
            </a:endParaRPr>
          </a:p>
          <a:p>
            <a:pPr algn="just"/>
            <a:r>
              <a:rPr lang="zh-CN" altLang="en-US"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 = -1</a:t>
            </a:r>
            <a:endParaRPr lang="en-US" altLang="zh-CN" sz="2000" b="1" noProof="1">
              <a:solidFill>
                <a:srgbClr val="FF00FF"/>
              </a:solidFill>
              <a:effectLst>
                <a:outerShdw blurRad="38100" dist="38100" dir="2700000">
                  <a:srgbClr val="000000"/>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b = 20</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 255</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D = 301</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789536" name="文本框 789535"/>
          <p:cNvSpPr txBox="1"/>
          <p:nvPr/>
        </p:nvSpPr>
        <p:spPr>
          <a:xfrm>
            <a:off x="5364163" y="2781300"/>
            <a:ext cx="3311525" cy="1655763"/>
          </a:xfrm>
          <a:prstGeom prst="rect">
            <a:avLst/>
          </a:prstGeom>
          <a:gradFill rotWithShape="1">
            <a:gsLst>
              <a:gs pos="0">
                <a:srgbClr val="00FFFF"/>
              </a:gs>
              <a:gs pos="100000">
                <a:srgbClr val="00FFFF">
                  <a:gamma/>
                  <a:shade val="86275"/>
                  <a:invGamma/>
                </a:srgbClr>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rgbClr val="808080">
                <a:alpha val="50000"/>
              </a:srgbClr>
            </a:outerShdw>
          </a:effectLst>
        </p:spPr>
        <p:txBody>
          <a:bodyPr/>
          <a:p>
            <a:pPr algn="just"/>
            <a:r>
              <a:rPr lang="zh-CN" altLang="en-US" sz="2000" b="1" u="sng"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在</a:t>
            </a:r>
            <a:r>
              <a:rPr lang="en-US" altLang="zh-CN" sz="2000" b="1" u="sng"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VC6.0</a:t>
            </a:r>
            <a:r>
              <a:rPr lang="zh-CN" altLang="en-US" sz="2000" b="1" u="sng"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下运行结果：</a:t>
            </a:r>
            <a:endParaRPr lang="zh-CN" altLang="en-US" sz="2000" b="1" noProof="1">
              <a:latin typeface="楷体_GB2312" pitchFamily="49" charset="-122"/>
              <a:ea typeface="楷体_GB2312" pitchFamily="49" charset="-122"/>
            </a:endParaRPr>
          </a:p>
          <a:p>
            <a:pPr algn="just"/>
            <a:r>
              <a:rPr lang="zh-CN" altLang="en-US" sz="2000" b="1" noProof="1">
                <a:latin typeface="Times New Roman" panose="02020603050405020304" pitchFamily="18" charset="0"/>
                <a:ea typeface="宋体" panose="02010600030101010101" pitchFamily="2" charset="-122"/>
                <a:cs typeface="+mn-cs"/>
              </a:rPr>
              <a:t>    </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 = 65535</a:t>
            </a:r>
            <a:endParaRPr lang="en-US" altLang="zh-CN" sz="2000" b="1" noProof="1">
              <a:solidFill>
                <a:srgbClr val="FF00FF"/>
              </a:solidFill>
              <a:effectLst>
                <a:outerShdw blurRad="38100" dist="38100" dir="2700000">
                  <a:srgbClr val="000000"/>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b = 20</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 255</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D = 301</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789537" name="圆角矩形标注 789536"/>
          <p:cNvSpPr/>
          <p:nvPr/>
        </p:nvSpPr>
        <p:spPr>
          <a:xfrm>
            <a:off x="1331913" y="1989138"/>
            <a:ext cx="4000500" cy="1584325"/>
          </a:xfrm>
          <a:prstGeom prst="wedgeRoundRectCallout">
            <a:avLst>
              <a:gd name="adj1" fmla="val 59046"/>
              <a:gd name="adj2" fmla="val -88778"/>
              <a:gd name="adj3" fmla="val 16667"/>
            </a:avLst>
          </a:prstGeom>
          <a:solidFill>
            <a:srgbClr val="FFFF99"/>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p>
            <a:pPr algn="just" fontAlgn="base"/>
            <a:r>
              <a:rPr lang="en-US" altLang="zh-CN" sz="1800"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sz="1800" b="1" strike="noStrike" noProof="1" dirty="0">
                <a:effectLst>
                  <a:outerShdw blurRad="38100" dist="38100" dir="2700000">
                    <a:srgbClr val="FFFFFF"/>
                  </a:outerShdw>
                </a:effectLst>
                <a:latin typeface="楷体_GB2312" pitchFamily="49" charset="-122"/>
                <a:ea typeface="楷体_GB2312" pitchFamily="49" charset="-122"/>
                <a:cs typeface="+mn-cs"/>
              </a:rPr>
              <a:t>对于</a:t>
            </a:r>
            <a:r>
              <a:rPr lang="en-US" altLang="zh-CN" sz="1800" b="1" strike="noStrike" noProof="1" dirty="0">
                <a:effectLst>
                  <a:outerShdw blurRad="38100" dist="38100" dir="2700000">
                    <a:srgbClr val="FFFFFF"/>
                  </a:outerShdw>
                </a:effectLst>
                <a:latin typeface="楷体_GB2312" pitchFamily="49" charset="-122"/>
                <a:ea typeface="楷体_GB2312" pitchFamily="49" charset="-122"/>
                <a:cs typeface="+mn-cs"/>
              </a:rPr>
              <a:t>16</a:t>
            </a:r>
            <a:r>
              <a:rPr lang="zh-CN" altLang="en-US" sz="1800" b="1" strike="noStrike" noProof="1" dirty="0">
                <a:effectLst>
                  <a:outerShdw blurRad="38100" dist="38100" dir="2700000">
                    <a:srgbClr val="FFFFFF"/>
                  </a:outerShdw>
                </a:effectLst>
                <a:latin typeface="楷体_GB2312" pitchFamily="49" charset="-122"/>
                <a:ea typeface="楷体_GB2312" pitchFamily="49" charset="-122"/>
                <a:cs typeface="+mn-cs"/>
              </a:rPr>
              <a:t>位的有符号整型变量</a:t>
            </a:r>
            <a:r>
              <a:rPr lang="en-US" altLang="zh-CN" sz="1800" b="1" strike="noStrike" noProof="1" dirty="0">
                <a:effectLst>
                  <a:outerShdw blurRad="38100" dist="38100" dir="2700000">
                    <a:srgbClr val="FFFFFF"/>
                  </a:outerShdw>
                </a:effectLst>
                <a:latin typeface="楷体_GB2312" pitchFamily="49" charset="-122"/>
                <a:ea typeface="楷体_GB2312" pitchFamily="49" charset="-122"/>
                <a:cs typeface="+mn-cs"/>
              </a:rPr>
              <a:t>a</a:t>
            </a:r>
            <a:r>
              <a:rPr lang="zh-CN" altLang="en-US" sz="1800" b="1" strike="noStrike" noProof="1" dirty="0">
                <a:effectLst>
                  <a:outerShdw blurRad="38100" dist="38100" dir="2700000">
                    <a:srgbClr val="FFFFFF"/>
                  </a:outerShdw>
                </a:effectLst>
                <a:latin typeface="楷体_GB2312" pitchFamily="49" charset="-122"/>
                <a:ea typeface="楷体_GB2312" pitchFamily="49" charset="-122"/>
                <a:cs typeface="+mn-cs"/>
              </a:rPr>
              <a:t>来说，因</a:t>
            </a:r>
            <a:r>
              <a:rPr lang="en-US" altLang="zh-CN" sz="1800" b="1" strike="noStrike" noProof="1" dirty="0">
                <a:effectLst>
                  <a:outerShdw blurRad="38100" dist="38100" dir="2700000">
                    <a:srgbClr val="FFFFFF"/>
                  </a:outerShdw>
                </a:effectLst>
                <a:latin typeface="楷体_GB2312" pitchFamily="49" charset="-122"/>
                <a:ea typeface="楷体_GB2312" pitchFamily="49" charset="-122"/>
                <a:cs typeface="+mn-cs"/>
              </a:rPr>
              <a:t>65535</a:t>
            </a:r>
            <a:r>
              <a:rPr lang="zh-CN" altLang="en-US" sz="1800" b="1" strike="noStrike" noProof="1" dirty="0">
                <a:effectLst>
                  <a:outerShdw blurRad="38100" dist="38100" dir="2700000">
                    <a:srgbClr val="FFFFFF"/>
                  </a:outerShdw>
                </a:effectLst>
                <a:latin typeface="楷体_GB2312" pitchFamily="49" charset="-122"/>
                <a:ea typeface="楷体_GB2312" pitchFamily="49" charset="-122"/>
                <a:cs typeface="+mn-cs"/>
              </a:rPr>
              <a:t>在内存中的形式为</a:t>
            </a:r>
            <a:r>
              <a:rPr lang="en-US" altLang="zh-CN" sz="1800" b="1" strike="noStrike" noProof="1">
                <a:solidFill>
                  <a:srgbClr val="FF00FF"/>
                </a:solidFill>
                <a:effectLst>
                  <a:outerShdw blurRad="38100" dist="38100" dir="2700000">
                    <a:srgbClr val="000000"/>
                  </a:outerShdw>
                </a:effectLst>
                <a:latin typeface="楷体_GB2312" pitchFamily="49" charset="-122"/>
                <a:ea typeface="楷体_GB2312" pitchFamily="49" charset="-122"/>
                <a:cs typeface="+mn-cs"/>
              </a:rPr>
              <a:t>1</a:t>
            </a:r>
            <a:r>
              <a:rPr lang="en-US" altLang="zh-CN" sz="1800" b="1" strike="noStrike" noProof="1" dirty="0">
                <a:effectLst>
                  <a:outerShdw blurRad="38100" dist="38100" dir="2700000">
                    <a:srgbClr val="FFFFFF"/>
                  </a:outerShdw>
                </a:effectLst>
                <a:latin typeface="楷体_GB2312" pitchFamily="49" charset="-122"/>
                <a:ea typeface="楷体_GB2312" pitchFamily="49" charset="-122"/>
                <a:cs typeface="+mn-cs"/>
              </a:rPr>
              <a:t>111111111111111</a:t>
            </a:r>
            <a:r>
              <a:rPr lang="zh-CN" altLang="en-US" sz="1800" b="1" strike="noStrike" noProof="1" dirty="0">
                <a:effectLst>
                  <a:outerShdw blurRad="38100" dist="38100" dir="2700000">
                    <a:srgbClr val="FFFFFF"/>
                  </a:outerShdw>
                </a:effectLst>
                <a:latin typeface="楷体_GB2312" pitchFamily="49" charset="-122"/>
                <a:ea typeface="楷体_GB2312" pitchFamily="49" charset="-122"/>
                <a:cs typeface="+mn-cs"/>
              </a:rPr>
              <a:t>，最高位为</a:t>
            </a:r>
            <a:r>
              <a:rPr lang="en-US" altLang="zh-CN" sz="1800" b="1" strike="noStrike" noProof="1" dirty="0">
                <a:effectLst>
                  <a:outerShdw blurRad="38100" dist="38100" dir="2700000">
                    <a:srgbClr val="FFFFFF"/>
                  </a:outerShdw>
                </a:effectLst>
                <a:latin typeface="楷体_GB2312" pitchFamily="49" charset="-122"/>
                <a:ea typeface="楷体_GB2312" pitchFamily="49" charset="-122"/>
                <a:cs typeface="+mn-cs"/>
              </a:rPr>
              <a:t>1</a:t>
            </a:r>
            <a:r>
              <a:rPr lang="zh-CN" altLang="en-US" sz="1800" b="1" strike="noStrike" noProof="1" dirty="0">
                <a:effectLst>
                  <a:outerShdw blurRad="38100" dist="38100" dir="2700000">
                    <a:srgbClr val="FFFFFF"/>
                  </a:outerShdw>
                </a:effectLst>
                <a:latin typeface="楷体_GB2312" pitchFamily="49" charset="-122"/>
                <a:ea typeface="楷体_GB2312" pitchFamily="49" charset="-122"/>
                <a:cs typeface="+mn-cs"/>
              </a:rPr>
              <a:t>表示负，则其所对应的十进制数就为</a:t>
            </a:r>
            <a:r>
              <a:rPr lang="en-US" altLang="zh-CN" sz="1800" b="1" strike="noStrike" noProof="1" dirty="0">
                <a:effectLst>
                  <a:outerShdw blurRad="38100" dist="38100" dir="2700000">
                    <a:srgbClr val="FFFFFF"/>
                  </a:outerShdw>
                </a:effectLst>
                <a:latin typeface="楷体_GB2312" pitchFamily="49" charset="-122"/>
                <a:ea typeface="楷体_GB2312" pitchFamily="49" charset="-122"/>
                <a:cs typeface="+mn-cs"/>
              </a:rPr>
              <a:t>-1</a:t>
            </a:r>
            <a:r>
              <a:rPr lang="zh-CN" altLang="en-US" sz="1800" b="1" strike="noStrike" noProof="1" dirty="0">
                <a:effectLst>
                  <a:outerShdw blurRad="38100" dist="38100" dir="2700000">
                    <a:srgbClr val="FFFFFF"/>
                  </a:outerShdw>
                </a:effectLst>
                <a:latin typeface="楷体_GB2312" pitchFamily="49" charset="-122"/>
                <a:ea typeface="楷体_GB2312" pitchFamily="49" charset="-122"/>
                <a:cs typeface="+mn-cs"/>
              </a:rPr>
              <a:t>。</a:t>
            </a:r>
            <a:endParaRPr lang="zh-CN" altLang="en-US" sz="1800" b="1" strike="noStrike" noProof="1" dirty="0">
              <a:effectLst>
                <a:outerShdw blurRad="38100" dist="38100" dir="2700000">
                  <a:srgbClr val="FFFFFF"/>
                </a:outerShdw>
              </a:effectLst>
              <a:latin typeface="楷体_GB2312" pitchFamily="49" charset="-122"/>
              <a:ea typeface="楷体_GB2312" pitchFamily="49" charset="-122"/>
            </a:endParaRPr>
          </a:p>
        </p:txBody>
      </p:sp>
      <p:grpSp>
        <p:nvGrpSpPr>
          <p:cNvPr id="39957" name="组合 789537"/>
          <p:cNvGrpSpPr/>
          <p:nvPr/>
        </p:nvGrpSpPr>
        <p:grpSpPr>
          <a:xfrm>
            <a:off x="0" y="0"/>
            <a:ext cx="446088" cy="6858000"/>
            <a:chOff x="0" y="0"/>
            <a:chExt cx="281" cy="4320"/>
          </a:xfrm>
        </p:grpSpPr>
        <p:sp>
          <p:nvSpPr>
            <p:cNvPr id="39958" name="文本框 789538"/>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39959" name="文本框 789539"/>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717800" y="2430145"/>
              <a:ext cx="2177415" cy="360"/>
            </p14:xfrm>
          </p:contentPart>
        </mc:Choice>
        <mc:Fallback xmlns="">
          <p:pic>
            <p:nvPicPr>
              <p:cNvPr id="2" name="墨迹 1"/>
            </p:nvPicPr>
            <p:blipFill>
              <a:blip r:embed="rId2"/>
            </p:blipFill>
            <p:spPr>
              <a:xfrm>
                <a:off x="2717800" y="2430145"/>
                <a:ext cx="2177415"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400300" y="2112645"/>
              <a:ext cx="621665" cy="291465"/>
            </p14:xfrm>
          </p:contentPart>
        </mc:Choice>
        <mc:Fallback xmlns="">
          <p:pic>
            <p:nvPicPr>
              <p:cNvPr id="3" name="墨迹 2"/>
            </p:nvPicPr>
            <p:blipFill>
              <a:blip r:embed="rId4"/>
            </p:blipFill>
            <p:spPr>
              <a:xfrm>
                <a:off x="2400300" y="2112645"/>
                <a:ext cx="621665" cy="29146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537460" y="1906905"/>
              <a:ext cx="235585" cy="137160"/>
            </p14:xfrm>
          </p:contentPart>
        </mc:Choice>
        <mc:Fallback xmlns="">
          <p:pic>
            <p:nvPicPr>
              <p:cNvPr id="4" name="墨迹 3"/>
            </p:nvPicPr>
            <p:blipFill>
              <a:blip r:embed="rId6"/>
            </p:blipFill>
            <p:spPr>
              <a:xfrm>
                <a:off x="2537460" y="1906905"/>
                <a:ext cx="235585" cy="1371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683510" y="1928495"/>
              <a:ext cx="51435" cy="201295"/>
            </p14:xfrm>
          </p:contentPart>
        </mc:Choice>
        <mc:Fallback xmlns="">
          <p:pic>
            <p:nvPicPr>
              <p:cNvPr id="5" name="墨迹 4"/>
            </p:nvPicPr>
            <p:blipFill>
              <a:blip r:embed="rId8"/>
            </p:blipFill>
            <p:spPr>
              <a:xfrm>
                <a:off x="2683510" y="1928495"/>
                <a:ext cx="51435" cy="20129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323465" y="2635885"/>
              <a:ext cx="891540" cy="55880"/>
            </p14:xfrm>
          </p:contentPart>
        </mc:Choice>
        <mc:Fallback xmlns="">
          <p:pic>
            <p:nvPicPr>
              <p:cNvPr id="6" name="墨迹 5"/>
            </p:nvPicPr>
            <p:blipFill>
              <a:blip r:embed="rId10"/>
            </p:blipFill>
            <p:spPr>
              <a:xfrm>
                <a:off x="2323465" y="2635885"/>
                <a:ext cx="891540" cy="558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870960" y="2897505"/>
              <a:ext cx="1483360" cy="38100"/>
            </p14:xfrm>
          </p:contentPart>
        </mc:Choice>
        <mc:Fallback xmlns="">
          <p:pic>
            <p:nvPicPr>
              <p:cNvPr id="7" name="墨迹 6"/>
            </p:nvPicPr>
            <p:blipFill>
              <a:blip r:embed="rId12"/>
            </p:blipFill>
            <p:spPr>
              <a:xfrm>
                <a:off x="3870960" y="2897505"/>
                <a:ext cx="1483360" cy="381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2297430" y="3038475"/>
              <a:ext cx="2486660" cy="339090"/>
            </p14:xfrm>
          </p:contentPart>
        </mc:Choice>
        <mc:Fallback xmlns="">
          <p:pic>
            <p:nvPicPr>
              <p:cNvPr id="8" name="墨迹 7"/>
            </p:nvPicPr>
            <p:blipFill>
              <a:blip r:embed="rId14"/>
            </p:blipFill>
            <p:spPr>
              <a:xfrm>
                <a:off x="2297430" y="3038475"/>
                <a:ext cx="2486660" cy="3390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415155" y="2884170"/>
              <a:ext cx="514350" cy="390525"/>
            </p14:xfrm>
          </p:contentPart>
        </mc:Choice>
        <mc:Fallback xmlns="">
          <p:pic>
            <p:nvPicPr>
              <p:cNvPr id="9" name="墨迹 8"/>
            </p:nvPicPr>
            <p:blipFill>
              <a:blip r:embed="rId16"/>
            </p:blipFill>
            <p:spPr>
              <a:xfrm>
                <a:off x="4415155" y="2884170"/>
                <a:ext cx="514350" cy="39052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607050" y="3103245"/>
              <a:ext cx="1221740" cy="346710"/>
            </p14:xfrm>
          </p:contentPart>
        </mc:Choice>
        <mc:Fallback xmlns="">
          <p:pic>
            <p:nvPicPr>
              <p:cNvPr id="10" name="墨迹 9"/>
            </p:nvPicPr>
            <p:blipFill>
              <a:blip r:embed="rId18"/>
            </p:blipFill>
            <p:spPr>
              <a:xfrm>
                <a:off x="5607050" y="3103245"/>
                <a:ext cx="1221740" cy="346710"/>
              </a:xfrm>
              <a:prstGeom prst="rect"/>
            </p:spPr>
          </p:pic>
        </mc:Fallback>
      </mc:AlternateContent>
    </p:spTree>
  </p:cSld>
  <p:clrMapOvr>
    <a:masterClrMapping/>
  </p:clrMapOvr>
  <p:transition>
    <p:cover/>
    <p:sndAc>
      <p:stSnd>
        <p:snd r:embed="rId19"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9509"/>
                                        </p:tgtEl>
                                        <p:attrNameLst>
                                          <p:attrName>style.visibility</p:attrName>
                                        </p:attrNameLst>
                                      </p:cBhvr>
                                      <p:to>
                                        <p:strVal val="visible"/>
                                      </p:to>
                                    </p:set>
                                    <p:animEffect transition="in" filter="box(in)">
                                      <p:cBhvr>
                                        <p:cTn id="7" dur="500"/>
                                        <p:tgtEl>
                                          <p:spTgt spid="789509"/>
                                        </p:tgtEl>
                                      </p:cBhvr>
                                    </p:animEffect>
                                  </p:childTnLst>
                                  <p:subTnLst>
                                    <p:audio>
                                      <p:cMediaNode>
                                        <p:cTn display="0" masterRel="sameClick">
                                          <p:stCondLst>
                                            <p:cond evt="begin" delay="0">
                                              <p:tn val="5"/>
                                            </p:cond>
                                          </p:stCondLst>
                                          <p:endCondLst>
                                            <p:cond evt="onStopAudio" delay="0">
                                              <p:tgtEl>
                                                <p:sldTgt/>
                                              </p:tgtEl>
                                            </p:cond>
                                          </p:endCondLst>
                                        </p:cTn>
                                        <p:tgtEl>
                                          <p:sndTgt r:embed="rId19"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9514"/>
                                        </p:tgtEl>
                                        <p:attrNameLst>
                                          <p:attrName>style.visibility</p:attrName>
                                        </p:attrNameLst>
                                      </p:cBhvr>
                                      <p:to>
                                        <p:strVal val="visible"/>
                                      </p:to>
                                    </p:set>
                                    <p:animEffect transition="in" filter="blinds(horizontal)">
                                      <p:cBhvr>
                                        <p:cTn id="12" dur="500"/>
                                        <p:tgtEl>
                                          <p:spTgt spid="789514"/>
                                        </p:tgtEl>
                                      </p:cBhvr>
                                    </p:animEffect>
                                  </p:childTnLst>
                                  <p:subTnLst>
                                    <p:audio>
                                      <p:cMediaNode>
                                        <p:cTn display="0" masterRel="sameClick">
                                          <p:stCondLst>
                                            <p:cond evt="begin" delay="0">
                                              <p:tn val="10"/>
                                            </p:cond>
                                          </p:stCondLst>
                                          <p:endCondLst>
                                            <p:cond evt="onStopAudio" delay="0">
                                              <p:tgtEl>
                                                <p:sldTgt/>
                                              </p:tgtEl>
                                            </p:cond>
                                          </p:endCondLst>
                                        </p:cTn>
                                        <p:tgtEl>
                                          <p:sndTgt r:embed="rId20"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89515"/>
                                        </p:tgtEl>
                                        <p:attrNameLst>
                                          <p:attrName>style.visibility</p:attrName>
                                        </p:attrNameLst>
                                      </p:cBhvr>
                                      <p:to>
                                        <p:strVal val="visible"/>
                                      </p:to>
                                    </p:set>
                                    <p:anim calcmode="lin" valueType="num">
                                      <p:cBhvr additive="base">
                                        <p:cTn id="17" dur="500" fill="hold"/>
                                        <p:tgtEl>
                                          <p:spTgt spid="789515"/>
                                        </p:tgtEl>
                                        <p:attrNameLst>
                                          <p:attrName>ppt_x</p:attrName>
                                        </p:attrNameLst>
                                      </p:cBhvr>
                                      <p:tavLst>
                                        <p:tav tm="0">
                                          <p:val>
                                            <p:strVal val="1+#ppt_w/2"/>
                                          </p:val>
                                        </p:tav>
                                        <p:tav tm="100000">
                                          <p:val>
                                            <p:strVal val="#ppt_x"/>
                                          </p:val>
                                        </p:tav>
                                      </p:tavLst>
                                    </p:anim>
                                    <p:anim calcmode="lin" valueType="num">
                                      <p:cBhvr additive="base">
                                        <p:cTn id="18" dur="500" fill="hold"/>
                                        <p:tgtEl>
                                          <p:spTgt spid="789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1" name="laser.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89516"/>
                                        </p:tgtEl>
                                        <p:attrNameLst>
                                          <p:attrName>style.visibility</p:attrName>
                                        </p:attrNameLst>
                                      </p:cBhvr>
                                      <p:to>
                                        <p:strVal val="visible"/>
                                      </p:to>
                                    </p:set>
                                    <p:anim calcmode="lin" valueType="num">
                                      <p:cBhvr additive="base">
                                        <p:cTn id="23" dur="500" fill="hold"/>
                                        <p:tgtEl>
                                          <p:spTgt spid="789516"/>
                                        </p:tgtEl>
                                        <p:attrNameLst>
                                          <p:attrName>ppt_x</p:attrName>
                                        </p:attrNameLst>
                                      </p:cBhvr>
                                      <p:tavLst>
                                        <p:tav tm="0">
                                          <p:val>
                                            <p:strVal val="1+#ppt_w/2"/>
                                          </p:val>
                                        </p:tav>
                                        <p:tav tm="100000">
                                          <p:val>
                                            <p:strVal val="#ppt_x"/>
                                          </p:val>
                                        </p:tav>
                                      </p:tavLst>
                                    </p:anim>
                                    <p:anim calcmode="lin" valueType="num">
                                      <p:cBhvr additive="base">
                                        <p:cTn id="24" dur="500" fill="hold"/>
                                        <p:tgtEl>
                                          <p:spTgt spid="7895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1" name="laser.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89518"/>
                                        </p:tgtEl>
                                        <p:attrNameLst>
                                          <p:attrName>style.visibility</p:attrName>
                                        </p:attrNameLst>
                                      </p:cBhvr>
                                      <p:to>
                                        <p:strVal val="visible"/>
                                      </p:to>
                                    </p:set>
                                    <p:anim calcmode="lin" valueType="num">
                                      <p:cBhvr additive="base">
                                        <p:cTn id="29" dur="500" fill="hold"/>
                                        <p:tgtEl>
                                          <p:spTgt spid="789518"/>
                                        </p:tgtEl>
                                        <p:attrNameLst>
                                          <p:attrName>ppt_x</p:attrName>
                                        </p:attrNameLst>
                                      </p:cBhvr>
                                      <p:tavLst>
                                        <p:tav tm="0">
                                          <p:val>
                                            <p:strVal val="1+#ppt_w/2"/>
                                          </p:val>
                                        </p:tav>
                                        <p:tav tm="100000">
                                          <p:val>
                                            <p:strVal val="#ppt_x"/>
                                          </p:val>
                                        </p:tav>
                                      </p:tavLst>
                                    </p:anim>
                                    <p:anim calcmode="lin" valueType="num">
                                      <p:cBhvr additive="base">
                                        <p:cTn id="30" dur="500" fill="hold"/>
                                        <p:tgtEl>
                                          <p:spTgt spid="7895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1" name="laser.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89519"/>
                                        </p:tgtEl>
                                        <p:attrNameLst>
                                          <p:attrName>style.visibility</p:attrName>
                                        </p:attrNameLst>
                                      </p:cBhvr>
                                      <p:to>
                                        <p:strVal val="visible"/>
                                      </p:to>
                                    </p:set>
                                    <p:anim calcmode="lin" valueType="num">
                                      <p:cBhvr additive="base">
                                        <p:cTn id="35" dur="500" fill="hold"/>
                                        <p:tgtEl>
                                          <p:spTgt spid="789519"/>
                                        </p:tgtEl>
                                        <p:attrNameLst>
                                          <p:attrName>ppt_x</p:attrName>
                                        </p:attrNameLst>
                                      </p:cBhvr>
                                      <p:tavLst>
                                        <p:tav tm="0">
                                          <p:val>
                                            <p:strVal val="1+#ppt_w/2"/>
                                          </p:val>
                                        </p:tav>
                                        <p:tav tm="100000">
                                          <p:val>
                                            <p:strVal val="#ppt_x"/>
                                          </p:val>
                                        </p:tav>
                                      </p:tavLst>
                                    </p:anim>
                                    <p:anim calcmode="lin" valueType="num">
                                      <p:cBhvr additive="base">
                                        <p:cTn id="36" dur="500" fill="hold"/>
                                        <p:tgtEl>
                                          <p:spTgt spid="7895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1" name="laser.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89520"/>
                                        </p:tgtEl>
                                        <p:attrNameLst>
                                          <p:attrName>style.visibility</p:attrName>
                                        </p:attrNameLst>
                                      </p:cBhvr>
                                      <p:to>
                                        <p:strVal val="visible"/>
                                      </p:to>
                                    </p:set>
                                    <p:anim calcmode="lin" valueType="num">
                                      <p:cBhvr additive="base">
                                        <p:cTn id="41" dur="500" fill="hold"/>
                                        <p:tgtEl>
                                          <p:spTgt spid="789520"/>
                                        </p:tgtEl>
                                        <p:attrNameLst>
                                          <p:attrName>ppt_x</p:attrName>
                                        </p:attrNameLst>
                                      </p:cBhvr>
                                      <p:tavLst>
                                        <p:tav tm="0">
                                          <p:val>
                                            <p:strVal val="1+#ppt_w/2"/>
                                          </p:val>
                                        </p:tav>
                                        <p:tav tm="100000">
                                          <p:val>
                                            <p:strVal val="#ppt_x"/>
                                          </p:val>
                                        </p:tav>
                                      </p:tavLst>
                                    </p:anim>
                                    <p:anim calcmode="lin" valueType="num">
                                      <p:cBhvr additive="base">
                                        <p:cTn id="42" dur="500" fill="hold"/>
                                        <p:tgtEl>
                                          <p:spTgt spid="7895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1" name="laser.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89521"/>
                                        </p:tgtEl>
                                        <p:attrNameLst>
                                          <p:attrName>style.visibility</p:attrName>
                                        </p:attrNameLst>
                                      </p:cBhvr>
                                      <p:to>
                                        <p:strVal val="visible"/>
                                      </p:to>
                                    </p:set>
                                    <p:anim calcmode="lin" valueType="num">
                                      <p:cBhvr additive="base">
                                        <p:cTn id="47" dur="500" fill="hold"/>
                                        <p:tgtEl>
                                          <p:spTgt spid="789521"/>
                                        </p:tgtEl>
                                        <p:attrNameLst>
                                          <p:attrName>ppt_x</p:attrName>
                                        </p:attrNameLst>
                                      </p:cBhvr>
                                      <p:tavLst>
                                        <p:tav tm="0">
                                          <p:val>
                                            <p:strVal val="1+#ppt_w/2"/>
                                          </p:val>
                                        </p:tav>
                                        <p:tav tm="100000">
                                          <p:val>
                                            <p:strVal val="#ppt_x"/>
                                          </p:val>
                                        </p:tav>
                                      </p:tavLst>
                                    </p:anim>
                                    <p:anim calcmode="lin" valueType="num">
                                      <p:cBhvr additive="base">
                                        <p:cTn id="48" dur="500" fill="hold"/>
                                        <p:tgtEl>
                                          <p:spTgt spid="7895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1" name="laser.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89522"/>
                                        </p:tgtEl>
                                        <p:attrNameLst>
                                          <p:attrName>style.visibility</p:attrName>
                                        </p:attrNameLst>
                                      </p:cBhvr>
                                      <p:to>
                                        <p:strVal val="visible"/>
                                      </p:to>
                                    </p:set>
                                    <p:anim calcmode="lin" valueType="num">
                                      <p:cBhvr additive="base">
                                        <p:cTn id="53" dur="500" fill="hold"/>
                                        <p:tgtEl>
                                          <p:spTgt spid="789522"/>
                                        </p:tgtEl>
                                        <p:attrNameLst>
                                          <p:attrName>ppt_x</p:attrName>
                                        </p:attrNameLst>
                                      </p:cBhvr>
                                      <p:tavLst>
                                        <p:tav tm="0">
                                          <p:val>
                                            <p:strVal val="1+#ppt_w/2"/>
                                          </p:val>
                                        </p:tav>
                                        <p:tav tm="100000">
                                          <p:val>
                                            <p:strVal val="#ppt_x"/>
                                          </p:val>
                                        </p:tav>
                                      </p:tavLst>
                                    </p:anim>
                                    <p:anim calcmode="lin" valueType="num">
                                      <p:cBhvr additive="base">
                                        <p:cTn id="54" dur="500" fill="hold"/>
                                        <p:tgtEl>
                                          <p:spTgt spid="7895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21" name="laser.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89523"/>
                                        </p:tgtEl>
                                        <p:attrNameLst>
                                          <p:attrName>style.visibility</p:attrName>
                                        </p:attrNameLst>
                                      </p:cBhvr>
                                      <p:to>
                                        <p:strVal val="visible"/>
                                      </p:to>
                                    </p:set>
                                    <p:anim calcmode="lin" valueType="num">
                                      <p:cBhvr additive="base">
                                        <p:cTn id="59" dur="500" fill="hold"/>
                                        <p:tgtEl>
                                          <p:spTgt spid="789523"/>
                                        </p:tgtEl>
                                        <p:attrNameLst>
                                          <p:attrName>ppt_x</p:attrName>
                                        </p:attrNameLst>
                                      </p:cBhvr>
                                      <p:tavLst>
                                        <p:tav tm="0">
                                          <p:val>
                                            <p:strVal val="1+#ppt_w/2"/>
                                          </p:val>
                                        </p:tav>
                                        <p:tav tm="100000">
                                          <p:val>
                                            <p:strVal val="#ppt_x"/>
                                          </p:val>
                                        </p:tav>
                                      </p:tavLst>
                                    </p:anim>
                                    <p:anim calcmode="lin" valueType="num">
                                      <p:cBhvr additive="base">
                                        <p:cTn id="60" dur="500" fill="hold"/>
                                        <p:tgtEl>
                                          <p:spTgt spid="7895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21" name="laser.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89524"/>
                                        </p:tgtEl>
                                        <p:attrNameLst>
                                          <p:attrName>style.visibility</p:attrName>
                                        </p:attrNameLst>
                                      </p:cBhvr>
                                      <p:to>
                                        <p:strVal val="visible"/>
                                      </p:to>
                                    </p:set>
                                    <p:anim calcmode="lin" valueType="num">
                                      <p:cBhvr additive="base">
                                        <p:cTn id="65" dur="500" fill="hold"/>
                                        <p:tgtEl>
                                          <p:spTgt spid="789524"/>
                                        </p:tgtEl>
                                        <p:attrNameLst>
                                          <p:attrName>ppt_x</p:attrName>
                                        </p:attrNameLst>
                                      </p:cBhvr>
                                      <p:tavLst>
                                        <p:tav tm="0">
                                          <p:val>
                                            <p:strVal val="1+#ppt_w/2"/>
                                          </p:val>
                                        </p:tav>
                                        <p:tav tm="100000">
                                          <p:val>
                                            <p:strVal val="#ppt_x"/>
                                          </p:val>
                                        </p:tav>
                                      </p:tavLst>
                                    </p:anim>
                                    <p:anim calcmode="lin" valueType="num">
                                      <p:cBhvr additive="base">
                                        <p:cTn id="66" dur="500" fill="hold"/>
                                        <p:tgtEl>
                                          <p:spTgt spid="7895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1" name="laser.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789525"/>
                                        </p:tgtEl>
                                        <p:attrNameLst>
                                          <p:attrName>style.visibility</p:attrName>
                                        </p:attrNameLst>
                                      </p:cBhvr>
                                      <p:to>
                                        <p:strVal val="visible"/>
                                      </p:to>
                                    </p:set>
                                    <p:anim calcmode="lin" valueType="num">
                                      <p:cBhvr additive="base">
                                        <p:cTn id="71" dur="500" fill="hold"/>
                                        <p:tgtEl>
                                          <p:spTgt spid="789525"/>
                                        </p:tgtEl>
                                        <p:attrNameLst>
                                          <p:attrName>ppt_x</p:attrName>
                                        </p:attrNameLst>
                                      </p:cBhvr>
                                      <p:tavLst>
                                        <p:tav tm="0">
                                          <p:val>
                                            <p:strVal val="1+#ppt_w/2"/>
                                          </p:val>
                                        </p:tav>
                                        <p:tav tm="100000">
                                          <p:val>
                                            <p:strVal val="#ppt_x"/>
                                          </p:val>
                                        </p:tav>
                                      </p:tavLst>
                                    </p:anim>
                                    <p:anim calcmode="lin" valueType="num">
                                      <p:cBhvr additive="base">
                                        <p:cTn id="72" dur="500" fill="hold"/>
                                        <p:tgtEl>
                                          <p:spTgt spid="7895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1" name="laser.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789526"/>
                                        </p:tgtEl>
                                        <p:attrNameLst>
                                          <p:attrName>style.visibility</p:attrName>
                                        </p:attrNameLst>
                                      </p:cBhvr>
                                      <p:to>
                                        <p:strVal val="visible"/>
                                      </p:to>
                                    </p:set>
                                    <p:anim calcmode="lin" valueType="num">
                                      <p:cBhvr additive="base">
                                        <p:cTn id="77" dur="500" fill="hold"/>
                                        <p:tgtEl>
                                          <p:spTgt spid="789526"/>
                                        </p:tgtEl>
                                        <p:attrNameLst>
                                          <p:attrName>ppt_x</p:attrName>
                                        </p:attrNameLst>
                                      </p:cBhvr>
                                      <p:tavLst>
                                        <p:tav tm="0">
                                          <p:val>
                                            <p:strVal val="1+#ppt_w/2"/>
                                          </p:val>
                                        </p:tav>
                                        <p:tav tm="100000">
                                          <p:val>
                                            <p:strVal val="#ppt_x"/>
                                          </p:val>
                                        </p:tav>
                                      </p:tavLst>
                                    </p:anim>
                                    <p:anim calcmode="lin" valueType="num">
                                      <p:cBhvr additive="base">
                                        <p:cTn id="78" dur="500" fill="hold"/>
                                        <p:tgtEl>
                                          <p:spTgt spid="7895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21" name="laser.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789529"/>
                                        </p:tgtEl>
                                        <p:attrNameLst>
                                          <p:attrName>style.visibility</p:attrName>
                                        </p:attrNameLst>
                                      </p:cBhvr>
                                      <p:to>
                                        <p:strVal val="visible"/>
                                      </p:to>
                                    </p:set>
                                    <p:animEffect transition="in" filter="strips(downLeft)">
                                      <p:cBhvr>
                                        <p:cTn id="83" dur="500"/>
                                        <p:tgtEl>
                                          <p:spTgt spid="789529"/>
                                        </p:tgtEl>
                                      </p:cBhvr>
                                    </p:animEffect>
                                  </p:childTnLst>
                                  <p:subTnLst>
                                    <p:audio>
                                      <p:cMediaNode>
                                        <p:cTn display="0" masterRel="sameClick">
                                          <p:stCondLst>
                                            <p:cond evt="begin" delay="0">
                                              <p:tn val="81"/>
                                            </p:cond>
                                          </p:stCondLst>
                                          <p:endCondLst>
                                            <p:cond evt="onStopAudio" delay="0">
                                              <p:tgtEl>
                                                <p:sldTgt/>
                                              </p:tgtEl>
                                            </p:cond>
                                          </p:endCondLst>
                                        </p:cTn>
                                        <p:tgtEl>
                                          <p:sndTgt r:embed="rId19" name="camera.wav"/>
                                        </p:tgtEl>
                                      </p:cMediaNode>
                                    </p:audio>
                                  </p:subTnLst>
                                </p:cTn>
                              </p:par>
                            </p:childTnLst>
                          </p:cTn>
                        </p:par>
                        <p:par>
                          <p:cTn id="84" fill="hold">
                            <p:stCondLst>
                              <p:cond delay="500"/>
                            </p:stCondLst>
                            <p:childTnLst>
                              <p:par>
                                <p:cTn id="85" presetID="18" presetClass="entr" presetSubtype="6" fill="hold" grpId="0" nodeType="afterEffect">
                                  <p:stCondLst>
                                    <p:cond delay="0"/>
                                  </p:stCondLst>
                                  <p:childTnLst>
                                    <p:set>
                                      <p:cBhvr>
                                        <p:cTn id="86" dur="1" fill="hold">
                                          <p:stCondLst>
                                            <p:cond delay="0"/>
                                          </p:stCondLst>
                                        </p:cTn>
                                        <p:tgtEl>
                                          <p:spTgt spid="789530"/>
                                        </p:tgtEl>
                                        <p:attrNameLst>
                                          <p:attrName>style.visibility</p:attrName>
                                        </p:attrNameLst>
                                      </p:cBhvr>
                                      <p:to>
                                        <p:strVal val="visible"/>
                                      </p:to>
                                    </p:set>
                                    <p:animEffect transition="in" filter="strips(downRight)">
                                      <p:cBhvr>
                                        <p:cTn id="87" dur="500"/>
                                        <p:tgtEl>
                                          <p:spTgt spid="789530"/>
                                        </p:tgtEl>
                                      </p:cBhvr>
                                    </p:animEffect>
                                  </p:childTnLst>
                                  <p:subTnLst>
                                    <p:audio>
                                      <p:cMediaNode>
                                        <p:cTn display="0" masterRel="sameClick">
                                          <p:stCondLst>
                                            <p:cond evt="begin" delay="0">
                                              <p:tn val="85"/>
                                            </p:cond>
                                          </p:stCondLst>
                                          <p:endCondLst>
                                            <p:cond evt="onStopAudio" delay="0">
                                              <p:tgtEl>
                                                <p:sldTgt/>
                                              </p:tgtEl>
                                            </p:cond>
                                          </p:endCondLst>
                                        </p:cTn>
                                        <p:tgtEl>
                                          <p:sndTgt r:embed="rId19" name="camera.wav"/>
                                        </p:tgtEl>
                                      </p:cMediaNode>
                                    </p:audio>
                                  </p:subTnLst>
                                </p:cTn>
                              </p:par>
                            </p:childTnLst>
                          </p:cTn>
                        </p:par>
                      </p:childTnLst>
                    </p:cTn>
                  </p:par>
                  <p:par>
                    <p:cTn id="88" fill="hold">
                      <p:stCondLst>
                        <p:cond delay="indefinite"/>
                      </p:stCondLst>
                      <p:childTnLst>
                        <p:par>
                          <p:cTn id="89" fill="hold">
                            <p:stCondLst>
                              <p:cond delay="0"/>
                            </p:stCondLst>
                            <p:childTnLst>
                              <p:par>
                                <p:cTn id="90" presetID="18" presetClass="entr" presetSubtype="12" fill="hold" nodeType="clickEffect">
                                  <p:stCondLst>
                                    <p:cond delay="0"/>
                                  </p:stCondLst>
                                  <p:childTnLst>
                                    <p:set>
                                      <p:cBhvr>
                                        <p:cTn id="91" dur="1" fill="hold">
                                          <p:stCondLst>
                                            <p:cond delay="0"/>
                                          </p:stCondLst>
                                        </p:cTn>
                                        <p:tgtEl>
                                          <p:spTgt spid="789531"/>
                                        </p:tgtEl>
                                        <p:attrNameLst>
                                          <p:attrName>style.visibility</p:attrName>
                                        </p:attrNameLst>
                                      </p:cBhvr>
                                      <p:to>
                                        <p:strVal val="visible"/>
                                      </p:to>
                                    </p:set>
                                    <p:animEffect transition="in" filter="strips(downLeft)">
                                      <p:cBhvr>
                                        <p:cTn id="92" dur="500"/>
                                        <p:tgtEl>
                                          <p:spTgt spid="789531"/>
                                        </p:tgtEl>
                                      </p:cBhvr>
                                    </p:animEffect>
                                  </p:childTnLst>
                                  <p:subTnLst>
                                    <p:audio>
                                      <p:cMediaNode>
                                        <p:cTn display="0" masterRel="sameClick">
                                          <p:stCondLst>
                                            <p:cond evt="begin" delay="0">
                                              <p:tn val="90"/>
                                            </p:cond>
                                          </p:stCondLst>
                                          <p:endCondLst>
                                            <p:cond evt="onStopAudio" delay="0">
                                              <p:tgtEl>
                                                <p:sldTgt/>
                                              </p:tgtEl>
                                            </p:cond>
                                          </p:endCondLst>
                                        </p:cTn>
                                        <p:tgtEl>
                                          <p:sndTgt r:embed="rId19" name="camera.wav"/>
                                        </p:tgtEl>
                                      </p:cMediaNode>
                                    </p:audio>
                                  </p:subTnLst>
                                </p:cTn>
                              </p:par>
                            </p:childTnLst>
                          </p:cTn>
                        </p:par>
                        <p:par>
                          <p:cTn id="93" fill="hold">
                            <p:stCondLst>
                              <p:cond delay="500"/>
                            </p:stCondLst>
                            <p:childTnLst>
                              <p:par>
                                <p:cTn id="94" presetID="18" presetClass="entr" presetSubtype="6" fill="hold" grpId="0" nodeType="afterEffect">
                                  <p:stCondLst>
                                    <p:cond delay="0"/>
                                  </p:stCondLst>
                                  <p:childTnLst>
                                    <p:set>
                                      <p:cBhvr>
                                        <p:cTn id="95" dur="1" fill="hold">
                                          <p:stCondLst>
                                            <p:cond delay="0"/>
                                          </p:stCondLst>
                                        </p:cTn>
                                        <p:tgtEl>
                                          <p:spTgt spid="789532"/>
                                        </p:tgtEl>
                                        <p:attrNameLst>
                                          <p:attrName>style.visibility</p:attrName>
                                        </p:attrNameLst>
                                      </p:cBhvr>
                                      <p:to>
                                        <p:strVal val="visible"/>
                                      </p:to>
                                    </p:set>
                                    <p:animEffect transition="in" filter="strips(downRight)">
                                      <p:cBhvr>
                                        <p:cTn id="96" dur="500"/>
                                        <p:tgtEl>
                                          <p:spTgt spid="789532"/>
                                        </p:tgtEl>
                                      </p:cBhvr>
                                    </p:animEffect>
                                  </p:childTnLst>
                                  <p:subTnLst>
                                    <p:audio>
                                      <p:cMediaNode>
                                        <p:cTn display="0" masterRel="sameClick">
                                          <p:stCondLst>
                                            <p:cond evt="begin" delay="0">
                                              <p:tn val="94"/>
                                            </p:cond>
                                          </p:stCondLst>
                                          <p:endCondLst>
                                            <p:cond evt="onStopAudio" delay="0">
                                              <p:tgtEl>
                                                <p:sldTgt/>
                                              </p:tgtEl>
                                            </p:cond>
                                          </p:endCondLst>
                                        </p:cTn>
                                        <p:tgtEl>
                                          <p:sndTgt r:embed="rId19" name="camera.wav"/>
                                        </p:tgtEl>
                                      </p:cMediaNode>
                                    </p:audio>
                                  </p:subTnLst>
                                </p:cTn>
                              </p:par>
                            </p:childTnLst>
                          </p:cTn>
                        </p:par>
                      </p:childTnLst>
                    </p:cTn>
                  </p:par>
                  <p:par>
                    <p:cTn id="97" fill="hold">
                      <p:stCondLst>
                        <p:cond delay="indefinite"/>
                      </p:stCondLst>
                      <p:childTnLst>
                        <p:par>
                          <p:cTn id="98" fill="hold">
                            <p:stCondLst>
                              <p:cond delay="0"/>
                            </p:stCondLst>
                            <p:childTnLst>
                              <p:par>
                                <p:cTn id="99" presetID="4" presetClass="entr" presetSubtype="32" fill="hold" grpId="0" nodeType="clickEffect">
                                  <p:stCondLst>
                                    <p:cond delay="0"/>
                                  </p:stCondLst>
                                  <p:childTnLst>
                                    <p:set>
                                      <p:cBhvr>
                                        <p:cTn id="100" dur="1" fill="hold">
                                          <p:stCondLst>
                                            <p:cond delay="0"/>
                                          </p:stCondLst>
                                        </p:cTn>
                                        <p:tgtEl>
                                          <p:spTgt spid="789535"/>
                                        </p:tgtEl>
                                        <p:attrNameLst>
                                          <p:attrName>style.visibility</p:attrName>
                                        </p:attrNameLst>
                                      </p:cBhvr>
                                      <p:to>
                                        <p:strVal val="visible"/>
                                      </p:to>
                                    </p:set>
                                    <p:animEffect transition="in" filter="box(out)">
                                      <p:cBhvr>
                                        <p:cTn id="101" dur="500"/>
                                        <p:tgtEl>
                                          <p:spTgt spid="789535"/>
                                        </p:tgtEl>
                                      </p:cBhvr>
                                    </p:animEffect>
                                  </p:childTnLst>
                                  <p:subTnLst>
                                    <p:audio>
                                      <p:cMediaNode>
                                        <p:cTn display="0" masterRel="sameClick">
                                          <p:stCondLst>
                                            <p:cond evt="begin" delay="0">
                                              <p:tn val="99"/>
                                            </p:cond>
                                          </p:stCondLst>
                                          <p:endCondLst>
                                            <p:cond evt="onStopAudio" delay="0">
                                              <p:tgtEl>
                                                <p:sldTgt/>
                                              </p:tgtEl>
                                            </p:cond>
                                          </p:endCondLst>
                                        </p:cTn>
                                        <p:tgtEl>
                                          <p:sndTgt r:embed="rId20" name="chimes.wav"/>
                                        </p:tgtEl>
                                      </p:cMediaNode>
                                    </p:audio>
                                  </p:sub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789536"/>
                                        </p:tgtEl>
                                        <p:attrNameLst>
                                          <p:attrName>style.visibility</p:attrName>
                                        </p:attrNameLst>
                                      </p:cBhvr>
                                      <p:to>
                                        <p:strVal val="visible"/>
                                      </p:to>
                                    </p:set>
                                    <p:animEffect transition="in" filter="box(out)">
                                      <p:cBhvr>
                                        <p:cTn id="106" dur="500"/>
                                        <p:tgtEl>
                                          <p:spTgt spid="789536"/>
                                        </p:tgtEl>
                                      </p:cBhvr>
                                    </p:animEffect>
                                  </p:childTnLst>
                                  <p:subTnLst>
                                    <p:audio>
                                      <p:cMediaNode>
                                        <p:cTn display="0" masterRel="sameClick">
                                          <p:stCondLst>
                                            <p:cond evt="begin" delay="0">
                                              <p:tn val="104"/>
                                            </p:cond>
                                          </p:stCondLst>
                                          <p:endCondLst>
                                            <p:cond evt="onStopAudio" delay="0">
                                              <p:tgtEl>
                                                <p:sldTgt/>
                                              </p:tgtEl>
                                            </p:cond>
                                          </p:endCondLst>
                                        </p:cTn>
                                        <p:tgtEl>
                                          <p:sndTgt r:embed="rId20" name="chimes.wav"/>
                                        </p:tgtEl>
                                      </p:cMediaNode>
                                    </p:audio>
                                  </p:sub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grpId="0" nodeType="clickEffect">
                                  <p:stCondLst>
                                    <p:cond delay="0"/>
                                  </p:stCondLst>
                                  <p:childTnLst>
                                    <p:set>
                                      <p:cBhvr>
                                        <p:cTn id="110" dur="1" fill="hold">
                                          <p:stCondLst>
                                            <p:cond delay="0"/>
                                          </p:stCondLst>
                                        </p:cTn>
                                        <p:tgtEl>
                                          <p:spTgt spid="789537"/>
                                        </p:tgtEl>
                                        <p:attrNameLst>
                                          <p:attrName>style.visibility</p:attrName>
                                        </p:attrNameLst>
                                      </p:cBhvr>
                                      <p:to>
                                        <p:strVal val="visible"/>
                                      </p:to>
                                    </p:set>
                                    <p:animEffect transition="in" filter="strips(downLeft)">
                                      <p:cBhvr>
                                        <p:cTn id="111" dur="500"/>
                                        <p:tgtEl>
                                          <p:spTgt spid="789537"/>
                                        </p:tgtEl>
                                      </p:cBhvr>
                                    </p:animEffect>
                                  </p:childTnLst>
                                  <p:subTnLst>
                                    <p:audio>
                                      <p:cMediaNode>
                                        <p:cTn display="0" masterRel="sameClick">
                                          <p:stCondLst>
                                            <p:cond evt="begin" delay="0">
                                              <p:tn val="109"/>
                                            </p:cond>
                                          </p:stCondLst>
                                          <p:endCondLst>
                                            <p:cond evt="onStopAudio" delay="0">
                                              <p:tgtEl>
                                                <p:sldTgt/>
                                              </p:tgtEl>
                                            </p:cond>
                                          </p:endCondLst>
                                        </p:cTn>
                                        <p:tgtEl>
                                          <p:sndTgt r:embed="rId20"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9" grpId="0" animBg="1"/>
      <p:bldP spid="789514" grpId="0" animBg="1"/>
      <p:bldP spid="789515" grpId="0"/>
      <p:bldP spid="789516" grpId="0"/>
      <p:bldP spid="789518" grpId="0"/>
      <p:bldP spid="789519" grpId="0"/>
      <p:bldP spid="789520" grpId="0"/>
      <p:bldP spid="789521" grpId="0"/>
      <p:bldP spid="789522" grpId="0"/>
      <p:bldP spid="789523" grpId="0"/>
      <p:bldP spid="789524" grpId="0"/>
      <p:bldP spid="789525" grpId="0"/>
      <p:bldP spid="789526" grpId="0"/>
      <p:bldP spid="789530" grpId="0" animBg="1"/>
      <p:bldP spid="789532" grpId="0" animBg="1"/>
      <p:bldP spid="789535" grpId="0" animBg="1"/>
      <p:bldP spid="789536" grpId="0" animBg="1"/>
      <p:bldP spid="7895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7" name="Rectangle 5"/>
          <p:cNvSpPr>
            <a:spLocks noChangeArrowheads="1"/>
          </p:cNvSpPr>
          <p:nvPr/>
        </p:nvSpPr>
        <p:spPr bwMode="auto">
          <a:xfrm>
            <a:off x="557885" y="966987"/>
            <a:ext cx="2630170" cy="460375"/>
          </a:xfrm>
          <a:prstGeom prst="rect">
            <a:avLst/>
          </a:prstGeom>
          <a:noFill/>
          <a:ln w="9525">
            <a:noFill/>
            <a:miter lim="800000"/>
          </a:ln>
          <a:effectLst/>
        </p:spPr>
        <p:txBody>
          <a:bodyPr wrap="none" anchor="ctr">
            <a:spAutoFit/>
          </a:bodyPr>
          <a:lstStyle/>
          <a:p>
            <a:r>
              <a:rPr lang="en-US" altLang="zh-CN" b="1" dirty="0">
                <a:solidFill>
                  <a:srgbClr val="FF3399"/>
                </a:solidFill>
                <a:effectLst>
                  <a:outerShdw blurRad="38100" dist="38100" dir="2700000" algn="tl">
                    <a:srgbClr val="000000"/>
                  </a:outerShdw>
                </a:effectLst>
                <a:ea typeface="隶书" panose="02010509060101010101" pitchFamily="49" charset="-122"/>
              </a:rPr>
              <a:t>4. </a:t>
            </a:r>
            <a:r>
              <a:rPr lang="zh-CN" altLang="en-US" b="1" dirty="0">
                <a:solidFill>
                  <a:srgbClr val="FF3399"/>
                </a:solidFill>
                <a:effectLst>
                  <a:outerShdw blurRad="38100" dist="38100" dir="2700000" algn="tl">
                    <a:srgbClr val="000000"/>
                  </a:outerShdw>
                </a:effectLst>
                <a:ea typeface="隶书" panose="02010509060101010101" pitchFamily="49" charset="-122"/>
              </a:rPr>
              <a:t>整数常量的分类</a:t>
            </a:r>
            <a:endParaRPr lang="zh-CN" altLang="en-US" b="1" dirty="0">
              <a:solidFill>
                <a:srgbClr val="FF3399"/>
              </a:solidFill>
              <a:effectLst>
                <a:outerShdw blurRad="38100" dist="38100" dir="2700000" algn="tl">
                  <a:srgbClr val="000000"/>
                </a:outerShdw>
              </a:effectLst>
              <a:ea typeface="隶书" panose="02010509060101010101" pitchFamily="49" charset="-122"/>
            </a:endParaRPr>
          </a:p>
        </p:txBody>
      </p:sp>
      <p:sp>
        <p:nvSpPr>
          <p:cNvPr id="791587" name="Rectangle 35"/>
          <p:cNvSpPr>
            <a:spLocks noChangeArrowheads="1"/>
          </p:cNvSpPr>
          <p:nvPr/>
        </p:nvSpPr>
        <p:spPr bwMode="auto">
          <a:xfrm>
            <a:off x="952556" y="1582684"/>
            <a:ext cx="7669894" cy="368173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marL="342900" indent="-342900">
              <a:lnSpc>
                <a:spcPts val="3500"/>
              </a:lnSpc>
              <a:buFont typeface="Wingdings" panose="05000000000000000000" pitchFamily="2" charset="2"/>
              <a:buChar char="u"/>
              <a:tabLst>
                <a:tab pos="-1600200" algn="l"/>
              </a:tabLst>
            </a:pPr>
            <a:r>
              <a:rPr lang="zh-CN"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根据整型常量的值来决定整型常量的类型</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在</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VC6.0</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VC2010</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或</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CB17.12</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下，整型常量</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C</a:t>
            </a:r>
            <a:r>
              <a:rPr lang="zh-CN"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语言认为它是</a:t>
            </a:r>
            <a:r>
              <a:rPr lang="en-US" altLang="zh-CN" sz="1800" b="1" spc="50" dirty="0" err="1">
                <a:ln w="13500">
                  <a:solidFill>
                    <a:schemeClr val="accent1">
                      <a:shade val="2500"/>
                      <a:alpha val="6500"/>
                    </a:schemeClr>
                  </a:solidFill>
                  <a:prstDash val="solid"/>
                </a:ln>
                <a:solidFill>
                  <a:srgbClr val="0000FF"/>
                </a:solidFill>
                <a:effectLst>
                  <a:innerShdw blurRad="50900" dist="38500" dir="13500000">
                    <a:srgbClr val="000000">
                      <a:alpha val="60000"/>
                    </a:srgbClr>
                  </a:innerShdw>
                </a:effectLst>
                <a:ea typeface="楷体" panose="02010609060101010101" pitchFamily="49" charset="-122"/>
              </a:rPr>
              <a:t>int</a:t>
            </a:r>
            <a:r>
              <a:rPr lang="zh-CN" altLang="zh-CN" sz="1800" b="1" spc="50" dirty="0">
                <a:ln w="13500">
                  <a:solidFill>
                    <a:schemeClr val="accent1">
                      <a:shade val="2500"/>
                      <a:alpha val="6500"/>
                    </a:schemeClr>
                  </a:solidFill>
                  <a:prstDash val="solid"/>
                </a:ln>
                <a:solidFill>
                  <a:srgbClr val="0000FF"/>
                </a:solidFill>
                <a:effectLst>
                  <a:innerShdw blurRad="50900" dist="38500" dir="13500000">
                    <a:srgbClr val="000000">
                      <a:alpha val="60000"/>
                    </a:srgbClr>
                  </a:innerShdw>
                </a:effectLst>
                <a:ea typeface="楷体" panose="02010609060101010101" pitchFamily="49" charset="-122"/>
              </a:rPr>
              <a:t>型常量</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endPar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endParaRPr>
          </a:p>
          <a:p>
            <a:pPr marL="342900" indent="-342900">
              <a:lnSpc>
                <a:spcPts val="3500"/>
              </a:lnSpc>
              <a:buFont typeface="Wingdings" panose="05000000000000000000" pitchFamily="2" charset="2"/>
              <a:buChar char="u"/>
              <a:tabLst>
                <a:tab pos="-1600200" algn="l"/>
              </a:tabLst>
            </a:pP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整型常量后加字母</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l</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或</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L</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，认为它是</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long </a:t>
            </a:r>
            <a:r>
              <a:rPr lang="en-US" altLang="zh-CN" sz="1800" b="1" spc="50" dirty="0" err="1">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int</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 </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型常量。</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比如</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123L</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45l</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0XAFL</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endPar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endParaRPr>
          </a:p>
          <a:p>
            <a:pPr marL="342900" indent="-342900">
              <a:lnSpc>
                <a:spcPts val="3500"/>
              </a:lnSpc>
              <a:buFont typeface="Wingdings" panose="05000000000000000000" pitchFamily="2" charset="2"/>
              <a:buChar char="u"/>
              <a:tabLst>
                <a:tab pos="-1600200" algn="l"/>
              </a:tabLst>
            </a:pP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无符号数也可用后缀表示，整型常数的无符号数的后缀为</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U</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或</a:t>
            </a:r>
            <a:r>
              <a:rPr lang="en-US" altLang="zh-CN"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u</a:t>
            </a: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例如：</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358u</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 </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0x38Au</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235Lu </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均为无符号数。</a:t>
            </a:r>
            <a:endPar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endParaRPr>
          </a:p>
          <a:p>
            <a:pPr marL="342900" indent="-342900">
              <a:lnSpc>
                <a:spcPts val="3500"/>
              </a:lnSpc>
              <a:buFont typeface="Wingdings" panose="05000000000000000000" pitchFamily="2" charset="2"/>
              <a:buChar char="u"/>
              <a:tabLst>
                <a:tab pos="-1600200" algn="l"/>
              </a:tabLst>
            </a:pPr>
            <a:r>
              <a:rPr lang="zh-CN" altLang="en-US" sz="1800"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anose="02010609060101010101" pitchFamily="49" charset="-122"/>
              </a:rPr>
              <a:t>前缀、后缀可同时使用以表示各种类型的数。</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如</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0XA5Lu</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表示十六进制无符号长整数</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A5</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，其十进制为</a:t>
            </a:r>
            <a:r>
              <a:rPr lang="en-US" altLang="zh-CN"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165</a:t>
            </a:r>
            <a:r>
              <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rPr>
              <a:t>。 </a:t>
            </a:r>
            <a:endParaRPr lang="zh-CN" altLang="en-US" sz="1800" b="1" spc="50" dirty="0">
              <a:ln w="13500">
                <a:solidFill>
                  <a:schemeClr val="accent1">
                    <a:shade val="2500"/>
                    <a:alpha val="6500"/>
                  </a:schemeClr>
                </a:solidFill>
                <a:prstDash val="solid"/>
              </a:ln>
              <a:effectLst>
                <a:innerShdw blurRad="50900" dist="38500" dir="13500000">
                  <a:srgbClr val="000000">
                    <a:alpha val="60000"/>
                  </a:srgbClr>
                </a:innerShdw>
              </a:effectLst>
              <a:ea typeface="楷体" panose="02010609060101010101" pitchFamily="49"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657475" y="2969895"/>
              <a:ext cx="1140460" cy="34290"/>
            </p14:xfrm>
          </p:contentPart>
        </mc:Choice>
        <mc:Fallback xmlns="">
          <p:pic>
            <p:nvPicPr>
              <p:cNvPr id="2" name="墨迹 1"/>
            </p:nvPicPr>
            <p:blipFill>
              <a:blip r:embed="rId2"/>
            </p:blipFill>
            <p:spPr>
              <a:xfrm>
                <a:off x="2657475" y="2969895"/>
                <a:ext cx="1140460" cy="342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642485" y="2944495"/>
              <a:ext cx="1804670" cy="85725"/>
            </p14:xfrm>
          </p:contentPart>
        </mc:Choice>
        <mc:Fallback xmlns="">
          <p:pic>
            <p:nvPicPr>
              <p:cNvPr id="3" name="墨迹 2"/>
            </p:nvPicPr>
            <p:blipFill>
              <a:blip r:embed="rId4"/>
            </p:blipFill>
            <p:spPr>
              <a:xfrm>
                <a:off x="4642485" y="2944495"/>
                <a:ext cx="1804670" cy="857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521325" y="3373120"/>
              <a:ext cx="942975" cy="544195"/>
            </p14:xfrm>
          </p:contentPart>
        </mc:Choice>
        <mc:Fallback xmlns="">
          <p:pic>
            <p:nvPicPr>
              <p:cNvPr id="4" name="墨迹 3"/>
            </p:nvPicPr>
            <p:blipFill>
              <a:blip r:embed="rId6"/>
            </p:blipFill>
            <p:spPr>
              <a:xfrm>
                <a:off x="5521325" y="3373120"/>
                <a:ext cx="942975" cy="5441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7232015" y="3373120"/>
              <a:ext cx="715645" cy="612775"/>
            </p14:xfrm>
          </p:contentPart>
        </mc:Choice>
        <mc:Fallback xmlns="">
          <p:pic>
            <p:nvPicPr>
              <p:cNvPr id="5" name="墨迹 4"/>
            </p:nvPicPr>
            <p:blipFill>
              <a:blip r:embed="rId8"/>
            </p:blipFill>
            <p:spPr>
              <a:xfrm>
                <a:off x="7232015" y="3373120"/>
                <a:ext cx="715645" cy="61277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859915" y="4320540"/>
              <a:ext cx="480695" cy="8255"/>
            </p14:xfrm>
          </p:contentPart>
        </mc:Choice>
        <mc:Fallback xmlns="">
          <p:pic>
            <p:nvPicPr>
              <p:cNvPr id="6" name="墨迹 5"/>
            </p:nvPicPr>
            <p:blipFill>
              <a:blip r:embed="rId10"/>
            </p:blipFill>
            <p:spPr>
              <a:xfrm>
                <a:off x="1859915" y="4320540"/>
                <a:ext cx="480695" cy="82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704465" y="4324350"/>
              <a:ext cx="939165" cy="21590"/>
            </p14:xfrm>
          </p:contentPart>
        </mc:Choice>
        <mc:Fallback xmlns="">
          <p:pic>
            <p:nvPicPr>
              <p:cNvPr id="7" name="墨迹 6"/>
            </p:nvPicPr>
            <p:blipFill>
              <a:blip r:embed="rId12"/>
            </p:blipFill>
            <p:spPr>
              <a:xfrm>
                <a:off x="2704465" y="4324350"/>
                <a:ext cx="939165" cy="215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844925" y="4277360"/>
              <a:ext cx="733425" cy="26035"/>
            </p14:xfrm>
          </p:contentPart>
        </mc:Choice>
        <mc:Fallback xmlns="">
          <p:pic>
            <p:nvPicPr>
              <p:cNvPr id="8" name="墨迹 7"/>
            </p:nvPicPr>
            <p:blipFill>
              <a:blip r:embed="rId14"/>
            </p:blipFill>
            <p:spPr>
              <a:xfrm>
                <a:off x="3844925" y="4277360"/>
                <a:ext cx="733425" cy="2603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698365" y="3964305"/>
              <a:ext cx="1290320" cy="360045"/>
            </p14:xfrm>
          </p:contentPart>
        </mc:Choice>
        <mc:Fallback xmlns="">
          <p:pic>
            <p:nvPicPr>
              <p:cNvPr id="9" name="墨迹 8"/>
            </p:nvPicPr>
            <p:blipFill>
              <a:blip r:embed="rId16"/>
            </p:blipFill>
            <p:spPr>
              <a:xfrm>
                <a:off x="4698365" y="3964305"/>
                <a:ext cx="1290320" cy="3600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144135" y="2134235"/>
              <a:ext cx="1363345" cy="437515"/>
            </p14:xfrm>
          </p:contentPart>
        </mc:Choice>
        <mc:Fallback xmlns="">
          <p:pic>
            <p:nvPicPr>
              <p:cNvPr id="10" name="墨迹 9"/>
            </p:nvPicPr>
            <p:blipFill>
              <a:blip r:embed="rId18"/>
            </p:blipFill>
            <p:spPr>
              <a:xfrm>
                <a:off x="5144135" y="2134235"/>
                <a:ext cx="1363345" cy="43751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4535170" y="4701540"/>
              <a:ext cx="8890" cy="360"/>
            </p14:xfrm>
          </p:contentPart>
        </mc:Choice>
        <mc:Fallback xmlns="">
          <p:pic>
            <p:nvPicPr>
              <p:cNvPr id="11" name="墨迹 10"/>
            </p:nvPicPr>
            <p:blipFill>
              <a:blip r:embed="rId20"/>
            </p:blipFill>
            <p:spPr>
              <a:xfrm>
                <a:off x="4535170" y="4701540"/>
                <a:ext cx="889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6614160" y="4757420"/>
              <a:ext cx="8890" cy="360"/>
            </p14:xfrm>
          </p:contentPart>
        </mc:Choice>
        <mc:Fallback xmlns="">
          <p:pic>
            <p:nvPicPr>
              <p:cNvPr id="12" name="墨迹 11"/>
            </p:nvPicPr>
            <p:blipFill>
              <a:blip r:embed="rId20"/>
            </p:blipFill>
            <p:spPr>
              <a:xfrm>
                <a:off x="6614160" y="4757420"/>
                <a:ext cx="889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墨迹 12"/>
              <p14:cNvContentPartPr/>
              <p14:nvPr/>
            </p14:nvContentPartPr>
            <p14:xfrm>
              <a:off x="7163435" y="4761865"/>
              <a:ext cx="8255" cy="360"/>
            </p14:xfrm>
          </p:contentPart>
        </mc:Choice>
        <mc:Fallback xmlns="">
          <p:pic>
            <p:nvPicPr>
              <p:cNvPr id="13" name="墨迹 12"/>
            </p:nvPicPr>
            <p:blipFill>
              <a:blip r:embed="rId23"/>
            </p:blipFill>
            <p:spPr>
              <a:xfrm>
                <a:off x="7163435" y="4761865"/>
                <a:ext cx="8255"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墨迹 13"/>
              <p14:cNvContentPartPr/>
              <p14:nvPr/>
            </p14:nvContentPartPr>
            <p14:xfrm>
              <a:off x="6948805" y="4465955"/>
              <a:ext cx="347345" cy="334645"/>
            </p14:xfrm>
          </p:contentPart>
        </mc:Choice>
        <mc:Fallback xmlns="">
          <p:pic>
            <p:nvPicPr>
              <p:cNvPr id="14" name="墨迹 13"/>
            </p:nvPicPr>
            <p:blipFill>
              <a:blip r:embed="rId25"/>
            </p:blipFill>
            <p:spPr>
              <a:xfrm>
                <a:off x="6948805" y="4465955"/>
                <a:ext cx="347345" cy="33464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墨迹 14"/>
              <p14:cNvContentPartPr/>
              <p14:nvPr/>
            </p14:nvContentPartPr>
            <p14:xfrm>
              <a:off x="6322695" y="4427220"/>
              <a:ext cx="360045" cy="373380"/>
            </p14:xfrm>
          </p:contentPart>
        </mc:Choice>
        <mc:Fallback xmlns="">
          <p:pic>
            <p:nvPicPr>
              <p:cNvPr id="15" name="墨迹 14"/>
            </p:nvPicPr>
            <p:blipFill>
              <a:blip r:embed="rId27"/>
            </p:blipFill>
            <p:spPr>
              <a:xfrm>
                <a:off x="6322695" y="4427220"/>
                <a:ext cx="360045" cy="37338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6" name="墨迹 15"/>
              <p14:cNvContentPartPr/>
              <p14:nvPr/>
            </p14:nvContentPartPr>
            <p14:xfrm>
              <a:off x="6322695" y="1988820"/>
              <a:ext cx="1457960" cy="123825"/>
            </p14:xfrm>
          </p:contentPart>
        </mc:Choice>
        <mc:Fallback xmlns="">
          <p:pic>
            <p:nvPicPr>
              <p:cNvPr id="16" name="墨迹 15"/>
            </p:nvPicPr>
            <p:blipFill>
              <a:blip r:embed="rId29"/>
            </p:blipFill>
            <p:spPr>
              <a:xfrm>
                <a:off x="6322695" y="1988820"/>
                <a:ext cx="1457960" cy="12382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7" name="墨迹 16"/>
              <p14:cNvContentPartPr/>
              <p14:nvPr/>
            </p14:nvContentPartPr>
            <p14:xfrm>
              <a:off x="5692775" y="2386965"/>
              <a:ext cx="321310" cy="257175"/>
            </p14:xfrm>
          </p:contentPart>
        </mc:Choice>
        <mc:Fallback xmlns="">
          <p:pic>
            <p:nvPicPr>
              <p:cNvPr id="17" name="墨迹 16"/>
            </p:nvPicPr>
            <p:blipFill>
              <a:blip r:embed="rId31"/>
            </p:blipFill>
            <p:spPr>
              <a:xfrm>
                <a:off x="5692775" y="2386965"/>
                <a:ext cx="321310" cy="25717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8" name="墨迹 17"/>
              <p14:cNvContentPartPr/>
              <p14:nvPr/>
            </p14:nvContentPartPr>
            <p14:xfrm>
              <a:off x="2580640" y="2087245"/>
              <a:ext cx="1401445" cy="59690"/>
            </p14:xfrm>
          </p:contentPart>
        </mc:Choice>
        <mc:Fallback xmlns="">
          <p:pic>
            <p:nvPicPr>
              <p:cNvPr id="18" name="墨迹 17"/>
            </p:nvPicPr>
            <p:blipFill>
              <a:blip r:embed="rId33"/>
            </p:blipFill>
            <p:spPr>
              <a:xfrm>
                <a:off x="2580640" y="2087245"/>
                <a:ext cx="1401445" cy="5969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9" name="墨迹 18"/>
              <p14:cNvContentPartPr/>
              <p14:nvPr/>
            </p14:nvContentPartPr>
            <p14:xfrm>
              <a:off x="4304030" y="2052955"/>
              <a:ext cx="861695" cy="12700"/>
            </p14:xfrm>
          </p:contentPart>
        </mc:Choice>
        <mc:Fallback xmlns="">
          <p:pic>
            <p:nvPicPr>
              <p:cNvPr id="19" name="墨迹 18"/>
            </p:nvPicPr>
            <p:blipFill>
              <a:blip r:embed="rId35"/>
            </p:blipFill>
            <p:spPr>
              <a:xfrm>
                <a:off x="4304030" y="2052955"/>
                <a:ext cx="861695" cy="127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0" name="墨迹 19"/>
              <p14:cNvContentPartPr/>
              <p14:nvPr/>
            </p14:nvContentPartPr>
            <p14:xfrm>
              <a:off x="2875915" y="2400300"/>
              <a:ext cx="1286510" cy="1032510"/>
            </p14:xfrm>
          </p:contentPart>
        </mc:Choice>
        <mc:Fallback xmlns="">
          <p:pic>
            <p:nvPicPr>
              <p:cNvPr id="20" name="墨迹 19"/>
            </p:nvPicPr>
            <p:blipFill>
              <a:blip r:embed="rId37"/>
            </p:blipFill>
            <p:spPr>
              <a:xfrm>
                <a:off x="2875915" y="2400300"/>
                <a:ext cx="1286510" cy="103251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墨迹 20"/>
              <p14:cNvContentPartPr/>
              <p14:nvPr/>
            </p14:nvContentPartPr>
            <p14:xfrm>
              <a:off x="6348730" y="3304540"/>
              <a:ext cx="1903095" cy="1144270"/>
            </p14:xfrm>
          </p:contentPart>
        </mc:Choice>
        <mc:Fallback xmlns="">
          <p:pic>
            <p:nvPicPr>
              <p:cNvPr id="21" name="墨迹 20"/>
            </p:nvPicPr>
            <p:blipFill>
              <a:blip r:embed="rId39"/>
            </p:blipFill>
            <p:spPr>
              <a:xfrm>
                <a:off x="6348730" y="3304540"/>
                <a:ext cx="1903095" cy="114427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墨迹 21"/>
              <p14:cNvContentPartPr/>
              <p14:nvPr/>
            </p14:nvContentPartPr>
            <p14:xfrm>
              <a:off x="3364865" y="4615815"/>
              <a:ext cx="2627630" cy="141605"/>
            </p14:xfrm>
          </p:contentPart>
        </mc:Choice>
        <mc:Fallback xmlns="">
          <p:pic>
            <p:nvPicPr>
              <p:cNvPr id="22" name="墨迹 21"/>
            </p:nvPicPr>
            <p:blipFill>
              <a:blip r:embed="rId41"/>
            </p:blipFill>
            <p:spPr>
              <a:xfrm>
                <a:off x="3364865" y="4615815"/>
                <a:ext cx="2627630" cy="141605"/>
              </a:xfrm>
              <a:prstGeom prst="rect"/>
            </p:spPr>
          </p:pic>
        </mc:Fallback>
      </mc:AlternateContent>
    </p:spTree>
  </p:cSld>
  <p:clrMapOvr>
    <a:masterClrMapping/>
  </p:clrMapOvr>
  <p:transition>
    <p:cover/>
    <p:sndAc>
      <p:stSnd>
        <p:snd r:embed="rId4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1587">
                                            <p:txEl>
                                              <p:pRg st="0" end="0"/>
                                            </p:txEl>
                                          </p:spTgt>
                                        </p:tgtEl>
                                        <p:attrNameLst>
                                          <p:attrName>style.visibility</p:attrName>
                                        </p:attrNameLst>
                                      </p:cBhvr>
                                      <p:to>
                                        <p:strVal val="visible"/>
                                      </p:to>
                                    </p:set>
                                    <p:animEffect transition="in" filter="blinds(horizontal)">
                                      <p:cBhvr>
                                        <p:cTn id="7" dur="500"/>
                                        <p:tgtEl>
                                          <p:spTgt spid="7915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87">
                                            <p:txEl>
                                              <p:pRg st="1" end="1"/>
                                            </p:txEl>
                                          </p:spTgt>
                                        </p:tgtEl>
                                        <p:attrNameLst>
                                          <p:attrName>style.visibility</p:attrName>
                                        </p:attrNameLst>
                                      </p:cBhvr>
                                      <p:to>
                                        <p:strVal val="visible"/>
                                      </p:to>
                                    </p:set>
                                    <p:animEffect transition="in" filter="blinds(horizontal)">
                                      <p:cBhvr>
                                        <p:cTn id="12" dur="500"/>
                                        <p:tgtEl>
                                          <p:spTgt spid="7915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1587">
                                            <p:txEl>
                                              <p:pRg st="2" end="2"/>
                                            </p:txEl>
                                          </p:spTgt>
                                        </p:tgtEl>
                                        <p:attrNameLst>
                                          <p:attrName>style.visibility</p:attrName>
                                        </p:attrNameLst>
                                      </p:cBhvr>
                                      <p:to>
                                        <p:strVal val="visible"/>
                                      </p:to>
                                    </p:set>
                                    <p:animEffect transition="in" filter="blinds(horizontal)">
                                      <p:cBhvr>
                                        <p:cTn id="17" dur="500"/>
                                        <p:tgtEl>
                                          <p:spTgt spid="7915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1587">
                                            <p:txEl>
                                              <p:pRg st="3" end="3"/>
                                            </p:txEl>
                                          </p:spTgt>
                                        </p:tgtEl>
                                        <p:attrNameLst>
                                          <p:attrName>style.visibility</p:attrName>
                                        </p:attrNameLst>
                                      </p:cBhvr>
                                      <p:to>
                                        <p:strVal val="visible"/>
                                      </p:to>
                                    </p:set>
                                    <p:animEffect transition="in" filter="blinds(horizontal)">
                                      <p:cBhvr>
                                        <p:cTn id="22" dur="500"/>
                                        <p:tgtEl>
                                          <p:spTgt spid="7915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47" name="矩形 675846"/>
          <p:cNvSpPr/>
          <p:nvPr/>
        </p:nvSpPr>
        <p:spPr>
          <a:xfrm>
            <a:off x="563563" y="1628775"/>
            <a:ext cx="8329613" cy="2160588"/>
          </a:xfrm>
          <a:prstGeom prst="rect">
            <a:avLst/>
          </a:prstGeom>
          <a:noFill/>
          <a:ln w="9525">
            <a:noFill/>
          </a:ln>
        </p:spPr>
        <p:txBody>
          <a:bodyPr/>
          <a:lstStyle>
            <a:lvl1pPr marL="0" lvl="0" indent="0" algn="ctr" defTabSz="914400" rtl="0" eaLnBrk="1" fontAlgn="base" latinLnBrk="0" hangingPunct="1">
              <a:lnSpc>
                <a:spcPct val="100000"/>
              </a:lnSpc>
              <a:spcBef>
                <a:spcPct val="20000"/>
              </a:spcBef>
              <a:spcAft>
                <a:spcPct val="0"/>
              </a:spcAft>
              <a:buClrTx/>
              <a:buSzTx/>
              <a:buFontTx/>
              <a:buNone/>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Tx/>
              <a:buSzTx/>
              <a:buFontTx/>
              <a:buNone/>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Tx/>
              <a:buSzTx/>
              <a:buFontTx/>
              <a:buNone/>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l" fontAlgn="base">
              <a:buFont typeface="Wingdings" panose="05000000000000000000" pitchFamily="2" charset="2"/>
              <a:buNone/>
            </a:pPr>
            <a:r>
              <a:rPr lang="en-US" altLang="zh-CN" sz="2800" strike="noStrike" noProof="1" dirty="0">
                <a:latin typeface="楷体_GB2312" pitchFamily="49" charset="-122"/>
                <a:ea typeface="楷体_GB2312" pitchFamily="49" charset="-122"/>
                <a:cs typeface="+mn-cs"/>
              </a:rPr>
              <a:t>   </a:t>
            </a:r>
            <a:r>
              <a:rPr lang="zh-CN" altLang="en-US" sz="2800" strike="noStrike" noProof="1" dirty="0">
                <a:latin typeface="楷体_GB2312" pitchFamily="49" charset="-122"/>
                <a:ea typeface="楷体_GB2312" pitchFamily="49" charset="-122"/>
                <a:cs typeface="+mn-cs"/>
              </a:rPr>
              <a:t>程序是解决某种问题的一组指令的有序集合。</a:t>
            </a:r>
            <a:endParaRPr lang="zh-CN" altLang="en-US" sz="2800" strike="noStrike" noProof="1">
              <a:latin typeface="楷体_GB2312" pitchFamily="49" charset="-122"/>
              <a:ea typeface="楷体_GB2312" pitchFamily="49" charset="-122"/>
            </a:endParaRPr>
          </a:p>
          <a:p>
            <a:pPr lvl="0" algn="l" fontAlgn="base">
              <a:buFont typeface="Wingdings" panose="05000000000000000000" pitchFamily="2" charset="2"/>
              <a:buNone/>
            </a:pPr>
            <a:r>
              <a:rPr lang="zh-CN" altLang="en-US" sz="2800" strike="noStrike" noProof="1" dirty="0">
                <a:latin typeface="楷体_GB2312" pitchFamily="49" charset="-122"/>
                <a:ea typeface="楷体_GB2312" pitchFamily="49" charset="-122"/>
                <a:cs typeface="+mn-cs"/>
              </a:rPr>
              <a:t>   著名计算机科学家沃思（</a:t>
            </a:r>
            <a:r>
              <a:rPr lang="en-US" altLang="zh-CN" sz="2800" strike="noStrike" noProof="1" err="1">
                <a:latin typeface="楷体_GB2312" pitchFamily="49" charset="-122"/>
                <a:ea typeface="楷体_GB2312" pitchFamily="49" charset="-122"/>
                <a:cs typeface="+mn-cs"/>
              </a:rPr>
              <a:t>Nikiklaus</a:t>
            </a:r>
            <a:r>
              <a:rPr lang="en-US" altLang="zh-CN" sz="2800" strike="noStrike" noProof="1" dirty="0">
                <a:latin typeface="楷体_GB2312" pitchFamily="49" charset="-122"/>
                <a:ea typeface="楷体_GB2312" pitchFamily="49" charset="-122"/>
                <a:cs typeface="+mn-cs"/>
              </a:rPr>
              <a:t> Wirth</a:t>
            </a:r>
            <a:r>
              <a:rPr lang="zh-CN" altLang="en-US" sz="2800" strike="noStrike" noProof="1" dirty="0">
                <a:latin typeface="楷体_GB2312" pitchFamily="49" charset="-122"/>
                <a:ea typeface="楷体_GB2312" pitchFamily="49" charset="-122"/>
                <a:cs typeface="+mn-cs"/>
              </a:rPr>
              <a:t>）提出一个公式：</a:t>
            </a:r>
            <a:endParaRPr lang="zh-CN" altLang="en-US" sz="2800" strike="noStrike" noProof="1" dirty="0">
              <a:latin typeface="楷体_GB2312" pitchFamily="49" charset="-122"/>
              <a:ea typeface="楷体_GB2312" pitchFamily="49" charset="-122"/>
            </a:endParaRPr>
          </a:p>
          <a:p>
            <a:pPr lvl="0" algn="l" fontAlgn="base">
              <a:buFont typeface="Wingdings" panose="05000000000000000000" pitchFamily="2" charset="2"/>
              <a:buNone/>
            </a:pPr>
            <a:r>
              <a:rPr lang="zh-CN" altLang="en-US" sz="2800" strike="noStrike" noProof="1" dirty="0">
                <a:solidFill>
                  <a:srgbClr val="006600"/>
                </a:solidFill>
                <a:latin typeface="楷体_GB2312" pitchFamily="49" charset="-122"/>
                <a:ea typeface="楷体_GB2312" pitchFamily="49" charset="-122"/>
                <a:cs typeface="+mn-cs"/>
              </a:rPr>
              <a:t>       程序 </a:t>
            </a:r>
            <a:r>
              <a:rPr lang="en-US" altLang="zh-CN" sz="2800" strike="noStrike" noProof="1" dirty="0">
                <a:solidFill>
                  <a:srgbClr val="006600"/>
                </a:solidFill>
                <a:latin typeface="楷体_GB2312" pitchFamily="49" charset="-122"/>
                <a:ea typeface="楷体_GB2312" pitchFamily="49" charset="-122"/>
                <a:cs typeface="+mn-cs"/>
              </a:rPr>
              <a:t>= </a:t>
            </a:r>
            <a:r>
              <a:rPr lang="zh-CN" altLang="en-US" sz="2800" strike="noStrike" noProof="1" dirty="0">
                <a:solidFill>
                  <a:srgbClr val="006600"/>
                </a:solidFill>
                <a:latin typeface="楷体_GB2312" pitchFamily="49" charset="-122"/>
                <a:ea typeface="楷体_GB2312" pitchFamily="49" charset="-122"/>
                <a:cs typeface="+mn-cs"/>
              </a:rPr>
              <a:t>数据结构 </a:t>
            </a:r>
            <a:r>
              <a:rPr lang="en-US" altLang="zh-CN" sz="2800" strike="noStrike" noProof="1" dirty="0">
                <a:solidFill>
                  <a:srgbClr val="006600"/>
                </a:solidFill>
                <a:latin typeface="楷体_GB2312" pitchFamily="49" charset="-122"/>
                <a:ea typeface="楷体_GB2312" pitchFamily="49" charset="-122"/>
                <a:cs typeface="+mn-cs"/>
              </a:rPr>
              <a:t>+ </a:t>
            </a:r>
            <a:r>
              <a:rPr lang="zh-CN" altLang="en-US" sz="2800" strike="noStrike" noProof="1" dirty="0">
                <a:solidFill>
                  <a:srgbClr val="006600"/>
                </a:solidFill>
                <a:latin typeface="楷体_GB2312" pitchFamily="49" charset="-122"/>
                <a:ea typeface="楷体_GB2312" pitchFamily="49" charset="-122"/>
                <a:cs typeface="+mn-cs"/>
              </a:rPr>
              <a:t>算法</a:t>
            </a:r>
            <a:r>
              <a:rPr lang="zh-CN" altLang="en-US" sz="2800" strike="noStrike" noProof="1" dirty="0">
                <a:latin typeface="楷体_GB2312" pitchFamily="49" charset="-122"/>
                <a:ea typeface="楷体_GB2312" pitchFamily="49" charset="-122"/>
                <a:cs typeface="+mn-cs"/>
              </a:rPr>
              <a:t>  </a:t>
            </a:r>
            <a:endParaRPr lang="zh-CN" altLang="en-US" sz="2800" strike="noStrike" noProof="1">
              <a:latin typeface="楷体_GB2312" pitchFamily="49" charset="-122"/>
              <a:ea typeface="楷体_GB2312" pitchFamily="49" charset="-122"/>
            </a:endParaRPr>
          </a:p>
        </p:txBody>
      </p:sp>
      <p:sp>
        <p:nvSpPr>
          <p:cNvPr id="675861" name="文本框 675860"/>
          <p:cNvSpPr txBox="1"/>
          <p:nvPr/>
        </p:nvSpPr>
        <p:spPr>
          <a:xfrm>
            <a:off x="536575" y="379413"/>
            <a:ext cx="7129463" cy="641350"/>
          </a:xfrm>
          <a:prstGeom prst="rect">
            <a:avLst/>
          </a:prstGeom>
          <a:noFill/>
          <a:ln w="57150">
            <a:noFill/>
          </a:ln>
        </p:spPr>
        <p:txBody>
          <a:bodyPr>
            <a:spAutoFit/>
          </a:bodyPr>
          <a:p>
            <a:pPr marL="177800" indent="-177800" defTabSz="914400">
              <a:spcBef>
                <a:spcPct val="50000"/>
              </a:spcBef>
              <a:buFont typeface="Wingdings" panose="05000000000000000000" pitchFamily="2" charset="2"/>
              <a:buChar char="u"/>
              <a:tabLst>
                <a:tab pos="177800" algn="l"/>
              </a:tabLst>
            </a:pPr>
            <a:r>
              <a:rPr lang="zh-CN" altLang="en-US" sz="3600" b="1" noProof="1" dirty="0">
                <a:solidFill>
                  <a:srgbClr val="FF3300"/>
                </a:solidFill>
                <a:effectLst>
                  <a:outerShdw blurRad="38100" dist="38100" dir="2700000">
                    <a:srgbClr val="000000"/>
                  </a:outerShdw>
                </a:effectLst>
                <a:latin typeface="Arial" panose="020B0604020202020204" pitchFamily="34" charset="0"/>
                <a:ea typeface="隶书" panose="02010509060101010101" pitchFamily="49" charset="-122"/>
                <a:cs typeface="+mn-cs"/>
              </a:rPr>
              <a:t>学习的意义</a:t>
            </a:r>
            <a:r>
              <a:rPr lang="zh-CN" altLang="en-US" sz="36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zh-CN" altLang="en-US" sz="3600" noProof="1">
              <a:latin typeface="Times New Roman" panose="02020603050405020304" pitchFamily="18" charset="0"/>
            </a:endParaRPr>
          </a:p>
        </p:txBody>
      </p:sp>
      <p:sp>
        <p:nvSpPr>
          <p:cNvPr id="675864" name="矩形 675863"/>
          <p:cNvSpPr/>
          <p:nvPr/>
        </p:nvSpPr>
        <p:spPr>
          <a:xfrm>
            <a:off x="812800" y="971550"/>
            <a:ext cx="3157538" cy="579438"/>
          </a:xfrm>
          <a:prstGeom prst="rect">
            <a:avLst/>
          </a:prstGeom>
          <a:noFill/>
          <a:ln w="9525">
            <a:noFill/>
          </a:ln>
        </p:spPr>
        <p:txBody>
          <a:bodyPr wrap="none" anchor="t">
            <a:spAutoFit/>
          </a:bodyPr>
          <a:p>
            <a:pPr fontAlgn="base">
              <a:spcBef>
                <a:spcPct val="20000"/>
              </a:spcBef>
              <a:buClr>
                <a:srgbClr val="FF00FF"/>
              </a:buClr>
              <a:buFont typeface="Wingdings" panose="05000000000000000000" pitchFamily="2" charset="2"/>
              <a:buChar char="Ø"/>
            </a:pPr>
            <a:r>
              <a:rPr lang="en-US" altLang="zh-CN" sz="3200" strike="noStrike" noProof="1" dirty="0">
                <a:latin typeface="隶书" panose="02010509060101010101" pitchFamily="49" charset="-122"/>
                <a:ea typeface="隶书" panose="02010509060101010101" pitchFamily="49" charset="-122"/>
                <a:cs typeface="+mn-cs"/>
              </a:rPr>
              <a:t> </a:t>
            </a:r>
            <a:r>
              <a:rPr lang="zh-CN" altLang="en-US" sz="3200" b="1" strike="noStrike"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cs typeface="+mn-cs"/>
              </a:rPr>
              <a:t>程序是什么？</a:t>
            </a:r>
            <a:endParaRPr lang="zh-CN" altLang="en-US" sz="3200" b="1" strike="noStrike" noProof="1" dirty="0">
              <a:solidFill>
                <a:srgbClr val="FF00FF"/>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sp>
        <p:nvSpPr>
          <p:cNvPr id="675865" name="矩形标注 675864"/>
          <p:cNvSpPr/>
          <p:nvPr/>
        </p:nvSpPr>
        <p:spPr>
          <a:xfrm>
            <a:off x="1476375" y="4149725"/>
            <a:ext cx="2449513" cy="1584325"/>
          </a:xfrm>
          <a:prstGeom prst="wedgeRectCallout">
            <a:avLst>
              <a:gd name="adj1" fmla="val 47602"/>
              <a:gd name="adj2" fmla="val -91384"/>
            </a:avLst>
          </a:prstGeom>
          <a:solidFill>
            <a:srgbClr val="FFFF99"/>
          </a:solidFill>
          <a:ln w="9525" cap="flat" cmpd="sng">
            <a:solidFill>
              <a:schemeClr val="tx1"/>
            </a:solidFill>
            <a:prstDash val="solid"/>
            <a:miter/>
            <a:headEnd type="none" w="med" len="med"/>
            <a:tailEnd type="none" w="med" len="med"/>
          </a:ln>
        </p:spPr>
        <p:txBody>
          <a:bodyPr/>
          <a:p>
            <a:pPr fontAlgn="base"/>
            <a:r>
              <a:rPr lang="zh-CN" altLang="en-US"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对数据的描述。</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在</a:t>
            </a:r>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C</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语言中，体现为</a:t>
            </a:r>
            <a:r>
              <a:rPr lang="zh-CN" altLang="en-US" b="1" strike="noStrike"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数据类型</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的描述！</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675866" name="矩形标注 675865"/>
          <p:cNvSpPr/>
          <p:nvPr/>
        </p:nvSpPr>
        <p:spPr>
          <a:xfrm>
            <a:off x="4921250" y="4137025"/>
            <a:ext cx="3179763" cy="1584325"/>
          </a:xfrm>
          <a:prstGeom prst="wedgeRectCallout">
            <a:avLst>
              <a:gd name="adj1" fmla="val -34023"/>
              <a:gd name="adj2" fmla="val -89579"/>
            </a:avLst>
          </a:prstGeom>
          <a:solidFill>
            <a:srgbClr val="FFFF99"/>
          </a:solidFill>
          <a:ln w="9525" cap="flat" cmpd="sng">
            <a:solidFill>
              <a:schemeClr val="tx1"/>
            </a:solidFill>
            <a:prstDash val="solid"/>
            <a:miter/>
            <a:headEnd type="none" w="med" len="med"/>
            <a:tailEnd type="none" w="med" len="med"/>
          </a:ln>
        </p:spPr>
        <p:txBody>
          <a:bodyPr/>
          <a:p>
            <a:pPr fontAlgn="base"/>
            <a:r>
              <a:rPr lang="zh-CN" altLang="en-US"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对数据处理的描述。</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是为解决一个问题而采取的方法和步骤，是程序的灵魂！</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675867" name="文本框 675866"/>
          <p:cNvSpPr txBox="1"/>
          <p:nvPr/>
        </p:nvSpPr>
        <p:spPr>
          <a:xfrm>
            <a:off x="1433513" y="5835650"/>
            <a:ext cx="2447925" cy="519113"/>
          </a:xfrm>
          <a:prstGeom prst="rect">
            <a:avLst/>
          </a:prstGeom>
          <a:noFill/>
          <a:ln w="9525">
            <a:noFill/>
          </a:ln>
        </p:spPr>
        <p:txBody>
          <a:bodyPr>
            <a:spAutoFit/>
          </a:bodyPr>
          <a:p>
            <a:pPr>
              <a:spcBef>
                <a:spcPct val="50000"/>
              </a:spcBef>
            </a:pPr>
            <a:r>
              <a:rPr lang="en-US" altLang="zh-CN" sz="2800" b="1" noProof="1" dirty="0">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&lt;&lt;</a:t>
            </a:r>
            <a:r>
              <a:rPr lang="zh-CN" altLang="en-US" sz="2800" b="1" noProof="1" dirty="0">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数据结构</a:t>
            </a:r>
            <a:r>
              <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&gt;&gt;</a:t>
            </a:r>
            <a:endPar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sp>
        <p:nvSpPr>
          <p:cNvPr id="675868" name="文本框 675867"/>
          <p:cNvSpPr txBox="1"/>
          <p:nvPr/>
        </p:nvSpPr>
        <p:spPr>
          <a:xfrm>
            <a:off x="4789488" y="5778500"/>
            <a:ext cx="3671888" cy="519113"/>
          </a:xfrm>
          <a:prstGeom prst="rect">
            <a:avLst/>
          </a:prstGeom>
          <a:noFill/>
          <a:ln w="9525">
            <a:noFill/>
          </a:ln>
        </p:spPr>
        <p:txBody>
          <a:bodyPr>
            <a:spAutoFit/>
          </a:bodyPr>
          <a:p>
            <a:pPr>
              <a:spcBef>
                <a:spcPct val="50000"/>
              </a:spcBef>
            </a:pPr>
            <a:r>
              <a:rPr lang="en-US" altLang="zh-CN" sz="2800" b="1" noProof="1" dirty="0">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&lt;&lt;</a:t>
            </a:r>
            <a:r>
              <a:rPr lang="zh-CN" altLang="en-US" sz="2800" b="1" noProof="1" dirty="0">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算法设计与分析</a:t>
            </a:r>
            <a:r>
              <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&gt;&gt;</a:t>
            </a:r>
            <a:endParaRPr lang="en-US" altLang="zh-CN" sz="2800" b="1" noProof="1">
              <a:solidFill>
                <a:srgbClr val="FF00FF"/>
              </a:solidFill>
              <a:effectLst>
                <a:outerShdw blurRad="38100" dist="38100" dir="2700000">
                  <a:srgbClr val="000000"/>
                </a:outerShdw>
              </a:effectLst>
              <a:latin typeface="Times New Roman" panose="02020603050405020304" pitchFamily="18" charset="0"/>
              <a:ea typeface="隶书" panose="02010509060101010101" pitchFamily="49" charset="-122"/>
            </a:endParaRPr>
          </a:p>
        </p:txBody>
      </p:sp>
      <p:grpSp>
        <p:nvGrpSpPr>
          <p:cNvPr id="18441" name="组合 675872"/>
          <p:cNvGrpSpPr/>
          <p:nvPr/>
        </p:nvGrpSpPr>
        <p:grpSpPr>
          <a:xfrm>
            <a:off x="0" y="0"/>
            <a:ext cx="446088" cy="6858000"/>
            <a:chOff x="0" y="0"/>
            <a:chExt cx="281" cy="4320"/>
          </a:xfrm>
        </p:grpSpPr>
        <p:sp>
          <p:nvSpPr>
            <p:cNvPr id="18442" name="文本框 675873"/>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18443" name="文本框 675874"/>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p:sp>
        <p:nvSpPr>
          <p:cNvPr id="2" name="AutoShape 29"/>
          <p:cNvSpPr>
            <a:spLocks noChangeArrowheads="1"/>
          </p:cNvSpPr>
          <p:nvPr/>
        </p:nvSpPr>
        <p:spPr bwMode="auto">
          <a:xfrm>
            <a:off x="4347845" y="44450"/>
            <a:ext cx="4713605" cy="1424305"/>
          </a:xfrm>
          <a:prstGeom prst="wedgeRectCallout">
            <a:avLst/>
          </a:prstGeom>
          <a:solidFill>
            <a:srgbClr val="00B0F0"/>
          </a:solidFill>
          <a:ln w="9525">
            <a:noFill/>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p>
            <a:pPr algn="ctr"/>
            <a:r>
              <a:rPr lang="zh-CN" altLang="en-US"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结论：学好</a:t>
            </a:r>
            <a:r>
              <a:rPr lang="en-US" altLang="zh-CN"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C</a:t>
            </a:r>
            <a:r>
              <a:rPr lang="zh-CN" altLang="en-US"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语言首先就必须十分了解</a:t>
            </a:r>
            <a:r>
              <a:rPr lang="en-US" altLang="zh-CN"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C</a:t>
            </a:r>
            <a:r>
              <a:rPr lang="zh-CN" altLang="en-US"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rPr>
              <a:t>语言的数据类型、运算符与表达式。</a:t>
            </a:r>
            <a:endParaRPr lang="zh-CN" altLang="en-US" sz="2800" b="1" dirty="0">
              <a:solidFill>
                <a:srgbClr val="CC33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2807335" y="3175635"/>
              <a:ext cx="3742690" cy="381635"/>
            </p14:xfrm>
          </p:contentPart>
        </mc:Choice>
        <mc:Fallback xmlns="">
          <p:pic>
            <p:nvPicPr>
              <p:cNvPr id="3" name="墨迹 2"/>
            </p:nvPicPr>
            <p:blipFill>
              <a:blip r:embed="rId2"/>
            </p:blipFill>
            <p:spPr>
              <a:xfrm>
                <a:off x="2807335" y="3175635"/>
                <a:ext cx="3742690" cy="3816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2199005" y="4590415"/>
              <a:ext cx="1405890" cy="17145"/>
            </p14:xfrm>
          </p:contentPart>
        </mc:Choice>
        <mc:Fallback xmlns="">
          <p:pic>
            <p:nvPicPr>
              <p:cNvPr id="4" name="墨迹 3"/>
            </p:nvPicPr>
            <p:blipFill>
              <a:blip r:embed="rId4"/>
            </p:blipFill>
            <p:spPr>
              <a:xfrm>
                <a:off x="2199005" y="4590415"/>
                <a:ext cx="1405890" cy="171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2228850" y="4632960"/>
              <a:ext cx="1607820" cy="733425"/>
            </p14:xfrm>
          </p:contentPart>
        </mc:Choice>
        <mc:Fallback xmlns="">
          <p:pic>
            <p:nvPicPr>
              <p:cNvPr id="5" name="墨迹 4"/>
            </p:nvPicPr>
            <p:blipFill>
              <a:blip r:embed="rId6"/>
            </p:blipFill>
            <p:spPr>
              <a:xfrm>
                <a:off x="2228850" y="4632960"/>
                <a:ext cx="1607820" cy="733425"/>
              </a:xfrm>
              <a:prstGeom prst="rect"/>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64"/>
                                        </p:tgtEl>
                                        <p:attrNameLst>
                                          <p:attrName>style.visibility</p:attrName>
                                        </p:attrNameLst>
                                      </p:cBhvr>
                                      <p:to>
                                        <p:strVal val="visible"/>
                                      </p:to>
                                    </p:set>
                                    <p:animEffect transition="in" filter="blinds(horizontal)">
                                      <p:cBhvr>
                                        <p:cTn id="7" dur="500"/>
                                        <p:tgtEl>
                                          <p:spTgt spid="675864"/>
                                        </p:tgtEl>
                                      </p:cBhvr>
                                    </p:animEffect>
                                  </p:childTnLst>
                                  <p:subTnLst>
                                    <p:audio>
                                      <p:cMediaNode>
                                        <p:cTn display="0" masterRel="sameClick">
                                          <p:stCondLst>
                                            <p:cond evt="begin" delay="0">
                                              <p:tn val="5"/>
                                            </p:cond>
                                          </p:stCondLst>
                                          <p:endCondLst>
                                            <p:cond evt="onStopAudio" delay="0">
                                              <p:tgtEl>
                                                <p:sldTgt/>
                                              </p:tgtEl>
                                            </p:cond>
                                          </p:endCondLst>
                                        </p:cTn>
                                        <p:tgtEl>
                                          <p:sndTgt r:embed="rId7"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accel="50000" fill="hold" nodeType="clickEffect">
                                  <p:stCondLst>
                                    <p:cond delay="0"/>
                                  </p:stCondLst>
                                  <p:iterate type="lt">
                                    <p:tmPct val="10000"/>
                                  </p:iterate>
                                  <p:childTnLst>
                                    <p:set>
                                      <p:cBhvr>
                                        <p:cTn id="11" dur="1" fill="hold">
                                          <p:stCondLst>
                                            <p:cond delay="0"/>
                                          </p:stCondLst>
                                        </p:cTn>
                                        <p:tgtEl>
                                          <p:spTgt spid="675847">
                                            <p:txEl>
                                              <p:charRg st="0" end="24"/>
                                            </p:txEl>
                                          </p:spTgt>
                                        </p:tgtEl>
                                        <p:attrNameLst>
                                          <p:attrName>style.visibility</p:attrName>
                                        </p:attrNameLst>
                                      </p:cBhvr>
                                      <p:to>
                                        <p:strVal val="visible"/>
                                      </p:to>
                                    </p:set>
                                    <p:anim calcmode="lin" valueType="num">
                                      <p:cBhvr additive="base">
                                        <p:cTn id="12" dur="2000" fill="hold"/>
                                        <p:tgtEl>
                                          <p:spTgt spid="675847">
                                            <p:txEl>
                                              <p:charRg st="0" end="24"/>
                                            </p:txEl>
                                          </p:spTgt>
                                        </p:tgtEl>
                                        <p:attrNameLst>
                                          <p:attrName>ppt_x</p:attrName>
                                        </p:attrNameLst>
                                      </p:cBhvr>
                                      <p:tavLst>
                                        <p:tav tm="0">
                                          <p:val>
                                            <p:strVal val="1+#ppt_w/2"/>
                                          </p:val>
                                        </p:tav>
                                        <p:tav tm="100000">
                                          <p:val>
                                            <p:strVal val="#ppt_x"/>
                                          </p:val>
                                        </p:tav>
                                      </p:tavLst>
                                    </p:anim>
                                    <p:anim calcmode="lin" valueType="num">
                                      <p:cBhvr additive="base">
                                        <p:cTn id="13" dur="2000" fill="hold"/>
                                        <p:tgtEl>
                                          <p:spTgt spid="675847">
                                            <p:txEl>
                                              <p:charRg st="0" end="2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8"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75847">
                                            <p:txEl>
                                              <p:charRg st="24" end="62"/>
                                            </p:txEl>
                                          </p:spTgt>
                                        </p:tgtEl>
                                        <p:attrNameLst>
                                          <p:attrName>style.visibility</p:attrName>
                                        </p:attrNameLst>
                                      </p:cBhvr>
                                      <p:to>
                                        <p:strVal val="visible"/>
                                      </p:to>
                                    </p:set>
                                    <p:animEffect transition="in" filter="blinds(horizontal)">
                                      <p:cBhvr>
                                        <p:cTn id="18" dur="500"/>
                                        <p:tgtEl>
                                          <p:spTgt spid="675847">
                                            <p:txEl>
                                              <p:charRg st="24" end="6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8"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75847">
                                            <p:txEl>
                                              <p:charRg st="62" end="86"/>
                                            </p:txEl>
                                          </p:spTgt>
                                        </p:tgtEl>
                                        <p:attrNameLst>
                                          <p:attrName>style.visibility</p:attrName>
                                        </p:attrNameLst>
                                      </p:cBhvr>
                                      <p:to>
                                        <p:strVal val="visible"/>
                                      </p:to>
                                    </p:set>
                                    <p:anim calcmode="lin" valueType="num">
                                      <p:cBhvr additive="base">
                                        <p:cTn id="23" dur="500" fill="hold"/>
                                        <p:tgtEl>
                                          <p:spTgt spid="675847">
                                            <p:txEl>
                                              <p:charRg st="62" end="8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5847">
                                            <p:txEl>
                                              <p:charRg st="62" end="8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8" name="camera.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675865"/>
                                        </p:tgtEl>
                                        <p:attrNameLst>
                                          <p:attrName>style.visibility</p:attrName>
                                        </p:attrNameLst>
                                      </p:cBhvr>
                                      <p:to>
                                        <p:strVal val="visible"/>
                                      </p:to>
                                    </p:set>
                                    <p:animEffect transition="in" filter="strips(downLeft)">
                                      <p:cBhvr>
                                        <p:cTn id="29" dur="2000"/>
                                        <p:tgtEl>
                                          <p:spTgt spid="675865"/>
                                        </p:tgtEl>
                                      </p:cBhvr>
                                    </p:animEffect>
                                  </p:childTnLst>
                                  <p:subTnLst>
                                    <p:audio>
                                      <p:cMediaNode>
                                        <p:cTn display="0" masterRel="sameClick">
                                          <p:stCondLst>
                                            <p:cond evt="begin" delay="0">
                                              <p:tn val="27"/>
                                            </p:cond>
                                          </p:stCondLst>
                                          <p:endCondLst>
                                            <p:cond evt="onStopAudio" delay="0">
                                              <p:tgtEl>
                                                <p:sldTgt/>
                                              </p:tgtEl>
                                            </p:cond>
                                          </p:endCondLst>
                                        </p:cTn>
                                        <p:tgtEl>
                                          <p:sndTgt r:embed="rId8" name="camera.wav"/>
                                        </p:tgtEl>
                                      </p:cMediaNode>
                                    </p:audio>
                                  </p:subTnLst>
                                </p:cTn>
                              </p:par>
                            </p:childTnLst>
                          </p:cTn>
                        </p:par>
                        <p:par>
                          <p:cTn id="30" fill="hold">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675867"/>
                                        </p:tgtEl>
                                        <p:attrNameLst>
                                          <p:attrName>style.visibility</p:attrName>
                                        </p:attrNameLst>
                                      </p:cBhvr>
                                      <p:to>
                                        <p:strVal val="visible"/>
                                      </p:to>
                                    </p:set>
                                    <p:animEffect transition="in" filter="blinds(horizontal)">
                                      <p:cBhvr>
                                        <p:cTn id="33" dur="500"/>
                                        <p:tgtEl>
                                          <p:spTgt spid="675867"/>
                                        </p:tgtEl>
                                      </p:cBhvr>
                                    </p:animEffect>
                                  </p:childTnLst>
                                  <p:subTnLst>
                                    <p:audio>
                                      <p:cMediaNode>
                                        <p:cTn display="0" masterRel="sameClick">
                                          <p:stCondLst>
                                            <p:cond evt="begin" delay="0">
                                              <p:tn val="31"/>
                                            </p:cond>
                                          </p:stCondLst>
                                          <p:endCondLst>
                                            <p:cond evt="onStopAudio" delay="0">
                                              <p:tgtEl>
                                                <p:sldTgt/>
                                              </p:tgtEl>
                                            </p:cond>
                                          </p:endCondLst>
                                        </p:cTn>
                                        <p:tgtEl>
                                          <p:sndTgt r:embed="rId8"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675866"/>
                                        </p:tgtEl>
                                        <p:attrNameLst>
                                          <p:attrName>style.visibility</p:attrName>
                                        </p:attrNameLst>
                                      </p:cBhvr>
                                      <p:to>
                                        <p:strVal val="visible"/>
                                      </p:to>
                                    </p:set>
                                    <p:animEffect transition="in" filter="strips(downRight)">
                                      <p:cBhvr>
                                        <p:cTn id="38" dur="2000"/>
                                        <p:tgtEl>
                                          <p:spTgt spid="675866"/>
                                        </p:tgtEl>
                                      </p:cBhvr>
                                    </p:animEffect>
                                  </p:childTnLst>
                                  <p:subTnLst>
                                    <p:audio>
                                      <p:cMediaNode>
                                        <p:cTn display="0" masterRel="sameClick">
                                          <p:stCondLst>
                                            <p:cond evt="begin" delay="0">
                                              <p:tn val="36"/>
                                            </p:cond>
                                          </p:stCondLst>
                                          <p:endCondLst>
                                            <p:cond evt="onStopAudio" delay="0">
                                              <p:tgtEl>
                                                <p:sldTgt/>
                                              </p:tgtEl>
                                            </p:cond>
                                          </p:endCondLst>
                                        </p:cTn>
                                        <p:tgtEl>
                                          <p:sndTgt r:embed="rId8" name="camera.wav"/>
                                        </p:tgtEl>
                                      </p:cMediaNode>
                                    </p:audio>
                                  </p:subTnLst>
                                </p:cTn>
                              </p:par>
                            </p:childTnLst>
                          </p:cTn>
                        </p:par>
                        <p:par>
                          <p:cTn id="39" fill="hold">
                            <p:stCondLst>
                              <p:cond delay="2000"/>
                            </p:stCondLst>
                            <p:childTnLst>
                              <p:par>
                                <p:cTn id="40" presetID="3" presetClass="entr" presetSubtype="10" fill="hold" grpId="0" nodeType="afterEffect">
                                  <p:stCondLst>
                                    <p:cond delay="0"/>
                                  </p:stCondLst>
                                  <p:childTnLst>
                                    <p:set>
                                      <p:cBhvr>
                                        <p:cTn id="41" dur="1" fill="hold">
                                          <p:stCondLst>
                                            <p:cond delay="0"/>
                                          </p:stCondLst>
                                        </p:cTn>
                                        <p:tgtEl>
                                          <p:spTgt spid="675868"/>
                                        </p:tgtEl>
                                        <p:attrNameLst>
                                          <p:attrName>style.visibility</p:attrName>
                                        </p:attrNameLst>
                                      </p:cBhvr>
                                      <p:to>
                                        <p:strVal val="visible"/>
                                      </p:to>
                                    </p:set>
                                    <p:animEffect transition="in" filter="blinds(horizontal)">
                                      <p:cBhvr>
                                        <p:cTn id="42" dur="500"/>
                                        <p:tgtEl>
                                          <p:spTgt spid="675868"/>
                                        </p:tgtEl>
                                      </p:cBhvr>
                                    </p:animEffect>
                                  </p:childTnLst>
                                  <p:subTnLst>
                                    <p:audio>
                                      <p:cMediaNode>
                                        <p:cTn display="0" masterRel="sameClick">
                                          <p:stCondLst>
                                            <p:cond evt="begin" delay="0">
                                              <p:tn val="40"/>
                                            </p:cond>
                                          </p:stCondLst>
                                          <p:endCondLst>
                                            <p:cond evt="onStopAudio" delay="0">
                                              <p:tgtEl>
                                                <p:sldTgt/>
                                              </p:tgtEl>
                                            </p:cond>
                                          </p:endCondLst>
                                        </p:cTn>
                                        <p:tgtEl>
                                          <p:sndTgt r:embed="rId8"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4" grpId="0"/>
      <p:bldP spid="675865" grpId="0" animBg="1"/>
      <p:bldP spid="675866" grpId="0" animBg="1"/>
      <p:bldP spid="675867" grpId="0"/>
      <p:bldP spid="675868" grpId="0"/>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3606" name="矩形 793605"/>
          <p:cNvSpPr/>
          <p:nvPr/>
        </p:nvSpPr>
        <p:spPr>
          <a:xfrm>
            <a:off x="684213" y="188913"/>
            <a:ext cx="2298700" cy="579438"/>
          </a:xfrm>
          <a:prstGeom prst="rect">
            <a:avLst/>
          </a:prstGeom>
          <a:noFill/>
          <a:ln w="9525">
            <a:noFill/>
          </a:ln>
        </p:spPr>
        <p:txBody>
          <a:bodyPr wrap="none" anchor="ctr">
            <a:spAutoFit/>
          </a:bodyPr>
          <a:p>
            <a:pPr fontAlgn="base"/>
            <a:r>
              <a:rPr lang="en-US" altLang="zh-CN" sz="3200" b="1" strike="noStrike" noProof="1" dirty="0">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5. </a:t>
            </a:r>
            <a:r>
              <a:rPr lang="zh-CN" altLang="en-US" sz="3200" b="1" strike="noStrike" noProof="1" dirty="0">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实型数据</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dirty="0">
              <a:latin typeface="Times New Roman" panose="02020603050405020304" pitchFamily="18" charset="0"/>
            </a:endParaRPr>
          </a:p>
        </p:txBody>
      </p:sp>
      <p:sp>
        <p:nvSpPr>
          <p:cNvPr id="793607" name="矩形 793606"/>
          <p:cNvSpPr/>
          <p:nvPr/>
        </p:nvSpPr>
        <p:spPr>
          <a:xfrm>
            <a:off x="971550" y="765175"/>
            <a:ext cx="4824413" cy="457200"/>
          </a:xfrm>
          <a:prstGeom prst="rect">
            <a:avLst/>
          </a:prstGeom>
          <a:noFill/>
          <a:ln w="9525">
            <a:noFill/>
          </a:ln>
        </p:spPr>
        <p:txBody>
          <a:bodyPr anchor="ctr">
            <a:spAutoFit/>
          </a:bodyPr>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dirty="0">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实型常量（实数或浮点数）</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endParaRPr>
          </a:p>
        </p:txBody>
      </p:sp>
      <p:sp>
        <p:nvSpPr>
          <p:cNvPr id="793608" name="矩形 793607"/>
          <p:cNvSpPr/>
          <p:nvPr/>
        </p:nvSpPr>
        <p:spPr>
          <a:xfrm>
            <a:off x="1331913" y="1074738"/>
            <a:ext cx="7234238" cy="2041525"/>
          </a:xfrm>
          <a:prstGeom prst="rect">
            <a:avLst/>
          </a:prstGeom>
          <a:noFill/>
          <a:ln w="9525">
            <a:noFill/>
          </a:ln>
        </p:spPr>
        <p:txBody>
          <a:bodyPr anchor="ctr">
            <a:spAutoFit/>
          </a:bodyPr>
          <a:p>
            <a:pPr defTabSz="914400" fontAlgn="base">
              <a:buFont typeface="Wingdings" panose="05000000000000000000" pitchFamily="2" charset="2"/>
              <a:buChar char="l"/>
              <a:tabLst>
                <a:tab pos="571500" algn="l"/>
              </a:tabLst>
            </a:pP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十进制小数形式：</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由数字</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0</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9</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和小数点组成</a:t>
            </a:r>
            <a:r>
              <a:rPr lang="zh-CN" altLang="en-US" strike="noStrike" noProof="1" dirty="0">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a:latin typeface="Times New Roman" panose="02020603050405020304" pitchFamily="18" charset="0"/>
                <a:ea typeface="宋体" panose="02010600030101010101" pitchFamily="2" charset="-122"/>
                <a:cs typeface="+mn-cs"/>
              </a:rPr>
              <a:t> </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如</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:0.0,5.6,-5.</a:t>
            </a:r>
            <a:endPar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指数形式：由十进制数，加阶码标志</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e</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或</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E</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以及阶码（只能为整数，可以带符号）组成</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a:p>
            <a:pPr defTabSz="914400" fontAlgn="base">
              <a:buFont typeface="Wingdings" panose="05000000000000000000" pitchFamily="2" charset="2"/>
              <a:tabLst>
                <a:tab pos="571500" algn="l"/>
              </a:tabLst>
            </a:pP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其一般形式为：</a:t>
            </a:r>
            <a:r>
              <a:rPr lang="en-US" altLang="zh-CN" sz="2000" b="1" strike="noStrike" noProof="1" err="1">
                <a:solidFill>
                  <a:srgbClr val="CC3300"/>
                </a:solidFill>
                <a:effectLst>
                  <a:outerShdw blurRad="38100" dist="38100" dir="2700000">
                    <a:srgbClr val="000000"/>
                  </a:outerShdw>
                </a:effectLst>
                <a:latin typeface="楷体_GB2312" pitchFamily="49" charset="-122"/>
                <a:ea typeface="楷体_GB2312" pitchFamily="49" charset="-122"/>
                <a:cs typeface="+mn-cs"/>
              </a:rPr>
              <a:t>aEn</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   </a:t>
            </a:r>
            <a:endPar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tabLst>
                <a:tab pos="571500" algn="l"/>
              </a:tabLst>
            </a:pPr>
            <a:r>
              <a:rPr lang="en-US" altLang="zh-CN"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其中：</a:t>
            </a:r>
            <a:r>
              <a:rPr lang="en-US" altLang="zh-CN"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a</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为十进制数，</a:t>
            </a:r>
            <a:r>
              <a:rPr lang="en-US" altLang="zh-CN"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n</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为十进制整数，都不可缺少。其可表示为</a:t>
            </a:r>
            <a:r>
              <a:rPr lang="en-US" altLang="zh-CN" sz="20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a</a:t>
            </a:r>
            <a:r>
              <a:rPr lang="en-US" altLang="zh-CN" b="1" strike="noStrike"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×10</a:t>
            </a:r>
            <a:r>
              <a:rPr lang="en-US" altLang="zh-CN" b="1" strike="noStrike" baseline="30000"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n</a:t>
            </a:r>
            <a:endParaRPr lang="en-US" altLang="zh-CN" b="1" strike="noStrike" baseline="30000" noProof="1">
              <a:solidFill>
                <a:srgbClr val="CC3300"/>
              </a:solidFill>
              <a:effectLst>
                <a:outerShdw blurRad="38100" dist="38100" dir="2700000">
                  <a:srgbClr val="000000"/>
                </a:outerShdw>
              </a:effectLst>
              <a:latin typeface="Times New Roman" panose="02020603050405020304" pitchFamily="18" charset="0"/>
            </a:endParaRPr>
          </a:p>
        </p:txBody>
      </p:sp>
      <p:sp>
        <p:nvSpPr>
          <p:cNvPr id="793623" name="矩形 793622"/>
          <p:cNvSpPr/>
          <p:nvPr/>
        </p:nvSpPr>
        <p:spPr>
          <a:xfrm>
            <a:off x="1331913" y="3141663"/>
            <a:ext cx="7200900" cy="850900"/>
          </a:xfrm>
          <a:prstGeom prst="rect">
            <a:avLst/>
          </a:prstGeom>
          <a:solidFill>
            <a:srgbClr val="FFFFFF"/>
          </a:solidFill>
          <a:ln w="28575" cap="flat" cmpd="sng">
            <a:solidFill>
              <a:srgbClr val="0000FF"/>
            </a:solidFill>
            <a:prstDash val="solid"/>
            <a:miter/>
            <a:headEnd type="none" w="med" len="med"/>
            <a:tailEnd type="none" w="med" len="med"/>
          </a:ln>
        </p:spPr>
        <p:txBody>
          <a:bodyPr anchor="ctr">
            <a:spAutoFit/>
          </a:bodyPr>
          <a:p>
            <a:pPr fontAlgn="base"/>
            <a:r>
              <a:rPr lang="zh-CN" altLang="en-US" b="1" strike="noStrike" noProof="1" dirty="0">
                <a:solidFill>
                  <a:srgbClr val="FF00FF"/>
                </a:solidFill>
                <a:effectLst>
                  <a:outerShdw blurRad="38100" dist="38100" dir="2700000">
                    <a:srgbClr val="000000"/>
                  </a:outerShdw>
                </a:effectLst>
                <a:latin typeface="楷体_GB2312" pitchFamily="49" charset="-122"/>
                <a:ea typeface="楷体_GB2312" pitchFamily="49" charset="-122"/>
                <a:cs typeface="+mn-cs"/>
              </a:rPr>
              <a:t>合法的实数表示：</a:t>
            </a:r>
            <a:endParaRPr lang="zh-CN" altLang="en-US" b="1" strike="noStrike" noProof="1">
              <a:solidFill>
                <a:srgbClr val="FF00FF"/>
              </a:solidFill>
              <a:effectLst>
                <a:outerShdw blurRad="38100" dist="38100" dir="2700000">
                  <a:srgbClr val="000000"/>
                </a:outerShdw>
              </a:effectLst>
              <a:latin typeface="楷体_GB2312" pitchFamily="49" charset="-122"/>
              <a:ea typeface="楷体_GB2312" pitchFamily="49" charset="-122"/>
            </a:endParaRPr>
          </a:p>
          <a:p>
            <a:pPr fontAlgn="base"/>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2.1E5 </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表示</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2.1×10</a:t>
            </a:r>
            <a:r>
              <a:rPr lang="en-US" altLang="zh-CN" b="1" strike="noStrike" baseline="30000" noProof="1">
                <a:effectLst>
                  <a:outerShdw blurRad="38100" dist="38100" dir="2700000">
                    <a:srgbClr val="FFFFFF"/>
                  </a:outerShdw>
                </a:effectLst>
                <a:latin typeface="楷体_GB2312" pitchFamily="49" charset="-122"/>
                <a:ea typeface="楷体_GB2312" pitchFamily="49" charset="-122"/>
                <a:cs typeface="+mn-cs"/>
              </a:rPr>
              <a:t>5</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a:t>
            </a:r>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3.7E-2 </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表示</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3.7×10</a:t>
            </a:r>
            <a:r>
              <a:rPr lang="en-US" altLang="zh-CN" b="1" strike="noStrike" baseline="30000" noProof="1">
                <a:effectLst>
                  <a:outerShdw blurRad="38100" dist="38100" dir="2700000">
                    <a:srgbClr val="FFFFFF"/>
                  </a:outerShdw>
                </a:effectLst>
                <a:latin typeface="楷体_GB2312" pitchFamily="49" charset="-122"/>
                <a:ea typeface="楷体_GB2312" pitchFamily="49" charset="-122"/>
                <a:cs typeface="+mn-cs"/>
              </a:rPr>
              <a:t>-2</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dirty="0">
              <a:latin typeface="Times New Roman" panose="02020603050405020304" pitchFamily="18" charset="0"/>
            </a:endParaRPr>
          </a:p>
        </p:txBody>
      </p:sp>
      <p:sp>
        <p:nvSpPr>
          <p:cNvPr id="793627" name="矩形 793626"/>
          <p:cNvSpPr/>
          <p:nvPr/>
        </p:nvSpPr>
        <p:spPr>
          <a:xfrm>
            <a:off x="1042988" y="3111500"/>
            <a:ext cx="4824413" cy="457200"/>
          </a:xfrm>
          <a:prstGeom prst="rect">
            <a:avLst/>
          </a:prstGeom>
          <a:noFill/>
          <a:ln w="9525">
            <a:noFill/>
          </a:ln>
        </p:spPr>
        <p:txBody>
          <a:bodyPr anchor="ctr">
            <a:spAutoFit/>
          </a:bodyPr>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dirty="0">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实型变量</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endParaRPr>
          </a:p>
        </p:txBody>
      </p:sp>
      <p:sp>
        <p:nvSpPr>
          <p:cNvPr id="793628" name="矩形 793627"/>
          <p:cNvSpPr/>
          <p:nvPr/>
        </p:nvSpPr>
        <p:spPr>
          <a:xfrm>
            <a:off x="1398588" y="3335338"/>
            <a:ext cx="7234238" cy="3784600"/>
          </a:xfrm>
          <a:prstGeom prst="rect">
            <a:avLst/>
          </a:prstGeom>
          <a:noFill/>
          <a:ln w="9525">
            <a:noFill/>
          </a:ln>
        </p:spPr>
        <p:txBody>
          <a:bodyPr anchor="ctr">
            <a:spAutoFit/>
          </a:bodyPr>
          <a:p>
            <a:pPr defTabSz="914400" fontAlgn="base">
              <a:buFont typeface="Wingdings" panose="05000000000000000000" pitchFamily="2" charset="2"/>
              <a:buChar char="l"/>
              <a:tabLst>
                <a:tab pos="571500" algn="l"/>
              </a:tabLst>
            </a:pP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单精度实型（</a:t>
            </a:r>
            <a:r>
              <a:rPr lang="en-US" altLang="zh-CN"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float</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endPar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buFont typeface="Wingdings" panose="05000000000000000000" pitchFamily="2" charset="2"/>
              <a:tabLst>
                <a:tab pos="571500" algn="l"/>
              </a:tabLst>
            </a:pPr>
            <a:r>
              <a:rPr lang="zh-CN" altLang="en-US" sz="2000"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float f = 3.14, g;</a:t>
            </a:r>
            <a:endPar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buFont typeface="Wingdings" panose="05000000000000000000" pitchFamily="2" charset="2"/>
              <a:tabLst>
                <a:tab pos="571500" algn="l"/>
              </a:tabLst>
            </a:pPr>
            <a:r>
              <a:rPr lang="en-US" altLang="zh-CN"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这种定义的变量在内存中占</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4</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个字节（</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32</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位）的存储单元，约</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7</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位有效数字</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双精度实型</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double</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endPar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buFont typeface="Wingdings" panose="05000000000000000000" pitchFamily="2" charset="2"/>
              <a:tabLst>
                <a:tab pos="5715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double x, y;</a:t>
            </a:r>
            <a:endPar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buFont typeface="Wingdings" panose="05000000000000000000" pitchFamily="2" charset="2"/>
              <a:tabLst>
                <a:tab pos="571500" algn="l"/>
              </a:tabLst>
            </a:pP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这种定义的变量在内存中占</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8</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个字节（</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64</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位）的存储单元</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sym typeface="+mn-ea"/>
              </a:rPr>
              <a:t>，约</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sym typeface="+mn-ea"/>
              </a:rPr>
              <a:t>16</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sym typeface="+mn-ea"/>
              </a:rPr>
              <a:t>位有效数字</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endPar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buChar char="l"/>
              <a:tabLst>
                <a:tab pos="5715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长双精度实型</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long double</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endPar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tabLst>
                <a:tab pos="5715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long double x, y;</a:t>
            </a:r>
            <a:endPar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endParaRPr>
          </a:p>
          <a:p>
            <a:pPr defTabSz="914400" fontAlgn="base">
              <a:tabLst>
                <a:tab pos="571500" algn="l"/>
              </a:tabLst>
            </a:pP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这种定义的变量在内存中占</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8~12</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个字节（</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128</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位）的存储单元。</a:t>
            </a:r>
            <a:r>
              <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endPar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a:p>
            <a:pPr defTabSz="914400" fontAlgn="base">
              <a:buFont typeface="Wingdings" panose="05000000000000000000" pitchFamily="2" charset="2"/>
              <a:tabLst>
                <a:tab pos="571500" algn="l"/>
              </a:tabLst>
            </a:pPr>
            <a:endParaRPr lang="zh-CN" altLang="en-US" sz="2000"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93629" name="文本框 793628"/>
          <p:cNvSpPr txBox="1"/>
          <p:nvPr/>
        </p:nvSpPr>
        <p:spPr>
          <a:xfrm>
            <a:off x="1331278" y="4580573"/>
            <a:ext cx="8066088" cy="1952625"/>
          </a:xfrm>
          <a:prstGeom prst="rect">
            <a:avLst/>
          </a:prstGeom>
          <a:gradFill rotWithShape="1">
            <a:gsLst>
              <a:gs pos="0">
                <a:srgbClr val="FFFF99"/>
              </a:gs>
              <a:gs pos="100000">
                <a:srgbClr val="FFFF99">
                  <a:gamma/>
                  <a:shade val="78824"/>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rgbClr val="FFCC99">
                <a:alpha val="50000"/>
              </a:srgbClr>
            </a:outerShdw>
          </a:effectLst>
        </p:spPr>
        <p:txBody>
          <a:bodyPr lIns="90000" tIns="46800" rIns="90000" bIns="46800"/>
          <a:p>
            <a:r>
              <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注意：</a:t>
            </a:r>
            <a:endPar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a:p>
            <a:pPr>
              <a:buFont typeface="Wingdings" panose="05000000000000000000" pitchFamily="2" charset="2"/>
              <a:buChar char="Ø"/>
            </a:pPr>
            <a:r>
              <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三种实数类型中，其精度是</a:t>
            </a:r>
            <a:endPar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a:p>
            <a:pPr>
              <a:buFont typeface="Wingdings" panose="05000000000000000000" pitchFamily="2" charset="2"/>
            </a:pPr>
            <a:r>
              <a:rPr lang="zh-CN" altLang="en-US" b="1" noProof="1">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     </a:t>
            </a: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float &lt; double </a:t>
            </a:r>
            <a:r>
              <a:rPr lang="en-US" altLang="en-US"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en-US" altLang="zh-CN" b="1" noProof="1" dirty="0">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 long double</a:t>
            </a:r>
            <a:r>
              <a:rPr lang="zh-CN" altLang="en-US" b="1" noProof="1" dirty="0">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a:t>
            </a:r>
            <a:endParaRPr lang="zh-CN" altLang="en-US" b="1" noProof="1" dirty="0">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endParaRPr>
          </a:p>
          <a:p>
            <a:pPr>
              <a:buFont typeface="Wingdings" panose="05000000000000000000" pitchFamily="2" charset="2"/>
              <a:buChar char="Ø"/>
            </a:pP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long float</a:t>
            </a:r>
            <a:r>
              <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实际上就是</a:t>
            </a: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double</a:t>
            </a:r>
            <a:r>
              <a:rPr lang="en-US" altLang="zh-CN"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因此，没有</a:t>
            </a: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long float</a:t>
            </a:r>
            <a:r>
              <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类型；</a:t>
            </a:r>
            <a:endPar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a:p>
            <a:pPr>
              <a:buFont typeface="Wingdings" panose="05000000000000000000" pitchFamily="2" charset="2"/>
              <a:buChar char="Ø"/>
            </a:pPr>
            <a:r>
              <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所有的实型常量按照</a:t>
            </a:r>
            <a:r>
              <a:rPr lang="en-US" altLang="zh-CN" b="1" noProof="1">
                <a:solidFill>
                  <a:srgbClr val="FF3300"/>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double</a:t>
            </a:r>
            <a:r>
              <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类型处理。</a:t>
            </a:r>
            <a:endParaRPr lang="zh-CN" altLang="en-US" b="1"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grpSp>
        <p:nvGrpSpPr>
          <p:cNvPr id="41992" name="组合 793629"/>
          <p:cNvGrpSpPr/>
          <p:nvPr/>
        </p:nvGrpSpPr>
        <p:grpSpPr>
          <a:xfrm>
            <a:off x="0" y="0"/>
            <a:ext cx="446088" cy="6858000"/>
            <a:chOff x="0" y="0"/>
            <a:chExt cx="281" cy="4320"/>
          </a:xfrm>
        </p:grpSpPr>
        <p:sp>
          <p:nvSpPr>
            <p:cNvPr id="41993" name="文本框 793630"/>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41994" name="文本框 793631"/>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169160" y="603885"/>
              <a:ext cx="955675" cy="643255"/>
            </p14:xfrm>
          </p:contentPart>
        </mc:Choice>
        <mc:Fallback xmlns="">
          <p:pic>
            <p:nvPicPr>
              <p:cNvPr id="2" name="墨迹 1"/>
            </p:nvPicPr>
            <p:blipFill>
              <a:blip r:embed="rId2"/>
            </p:blipFill>
            <p:spPr>
              <a:xfrm>
                <a:off x="2169160" y="603885"/>
                <a:ext cx="955675" cy="64325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141980" y="1804035"/>
              <a:ext cx="3961130" cy="163195"/>
            </p14:xfrm>
          </p:contentPart>
        </mc:Choice>
        <mc:Fallback xmlns="">
          <p:pic>
            <p:nvPicPr>
              <p:cNvPr id="3" name="墨迹 2"/>
            </p:nvPicPr>
            <p:blipFill>
              <a:blip r:embed="rId4"/>
            </p:blipFill>
            <p:spPr>
              <a:xfrm>
                <a:off x="3141980" y="1804035"/>
                <a:ext cx="3961130" cy="16319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562350" y="2378710"/>
              <a:ext cx="454025" cy="8255"/>
            </p14:xfrm>
          </p:contentPart>
        </mc:Choice>
        <mc:Fallback xmlns="">
          <p:pic>
            <p:nvPicPr>
              <p:cNvPr id="4" name="墨迹 3"/>
            </p:nvPicPr>
            <p:blipFill>
              <a:blip r:embed="rId6"/>
            </p:blipFill>
            <p:spPr>
              <a:xfrm>
                <a:off x="3562350" y="2378710"/>
                <a:ext cx="454025" cy="82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5641340" y="1765935"/>
              <a:ext cx="213995" cy="140970"/>
            </p14:xfrm>
          </p:contentPart>
        </mc:Choice>
        <mc:Fallback xmlns="">
          <p:pic>
            <p:nvPicPr>
              <p:cNvPr id="5" name="墨迹 4"/>
            </p:nvPicPr>
            <p:blipFill>
              <a:blip r:embed="rId8"/>
            </p:blipFill>
            <p:spPr>
              <a:xfrm>
                <a:off x="5641340" y="1765935"/>
                <a:ext cx="213995" cy="1409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6113145" y="1675765"/>
              <a:ext cx="260985" cy="193040"/>
            </p14:xfrm>
          </p:contentPart>
        </mc:Choice>
        <mc:Fallback xmlns="">
          <p:pic>
            <p:nvPicPr>
              <p:cNvPr id="6" name="墨迹 5"/>
            </p:nvPicPr>
            <p:blipFill>
              <a:blip r:embed="rId10"/>
            </p:blipFill>
            <p:spPr>
              <a:xfrm>
                <a:off x="6113145" y="1675765"/>
                <a:ext cx="260985" cy="19304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931795" y="2648585"/>
              <a:ext cx="2859405" cy="175895"/>
            </p14:xfrm>
          </p:contentPart>
        </mc:Choice>
        <mc:Fallback xmlns="">
          <p:pic>
            <p:nvPicPr>
              <p:cNvPr id="7" name="墨迹 6"/>
            </p:nvPicPr>
            <p:blipFill>
              <a:blip r:embed="rId12"/>
            </p:blipFill>
            <p:spPr>
              <a:xfrm>
                <a:off x="2931795" y="2648585"/>
                <a:ext cx="2859405" cy="17589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6383020" y="2695575"/>
              <a:ext cx="1586230" cy="99060"/>
            </p14:xfrm>
          </p:contentPart>
        </mc:Choice>
        <mc:Fallback xmlns="">
          <p:pic>
            <p:nvPicPr>
              <p:cNvPr id="8" name="墨迹 7"/>
            </p:nvPicPr>
            <p:blipFill>
              <a:blip r:embed="rId14"/>
            </p:blipFill>
            <p:spPr>
              <a:xfrm>
                <a:off x="6383020" y="2695575"/>
                <a:ext cx="1586230" cy="990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809490" y="4221480"/>
              <a:ext cx="1873250" cy="102870"/>
            </p14:xfrm>
          </p:contentPart>
        </mc:Choice>
        <mc:Fallback xmlns="">
          <p:pic>
            <p:nvPicPr>
              <p:cNvPr id="9" name="墨迹 8"/>
            </p:nvPicPr>
            <p:blipFill>
              <a:blip r:embed="rId16"/>
            </p:blipFill>
            <p:spPr>
              <a:xfrm>
                <a:off x="4809490" y="4221480"/>
                <a:ext cx="1873250" cy="1028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758055" y="5739130"/>
              <a:ext cx="1706245" cy="21590"/>
            </p14:xfrm>
          </p:contentPart>
        </mc:Choice>
        <mc:Fallback xmlns="">
          <p:pic>
            <p:nvPicPr>
              <p:cNvPr id="10" name="墨迹 9"/>
            </p:nvPicPr>
            <p:blipFill>
              <a:blip r:embed="rId18"/>
            </p:blipFill>
            <p:spPr>
              <a:xfrm>
                <a:off x="4758055" y="5739130"/>
                <a:ext cx="1706245" cy="215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4938395" y="6094730"/>
              <a:ext cx="2181860" cy="758825"/>
            </p14:xfrm>
          </p:contentPart>
        </mc:Choice>
        <mc:Fallback xmlns="">
          <p:pic>
            <p:nvPicPr>
              <p:cNvPr id="11" name="墨迹 10"/>
            </p:nvPicPr>
            <p:blipFill>
              <a:blip r:embed="rId20"/>
            </p:blipFill>
            <p:spPr>
              <a:xfrm>
                <a:off x="4938395" y="6094730"/>
                <a:ext cx="2181860" cy="75882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1667510" y="6116320"/>
              <a:ext cx="1697355" cy="21590"/>
            </p14:xfrm>
          </p:contentPart>
        </mc:Choice>
        <mc:Fallback xmlns="">
          <p:pic>
            <p:nvPicPr>
              <p:cNvPr id="12" name="墨迹 11"/>
            </p:nvPicPr>
            <p:blipFill>
              <a:blip r:embed="rId22"/>
            </p:blipFill>
            <p:spPr>
              <a:xfrm>
                <a:off x="1667510" y="6116320"/>
                <a:ext cx="1697355" cy="215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4166870" y="6094730"/>
              <a:ext cx="1024255" cy="17145"/>
            </p14:xfrm>
          </p:contentPart>
        </mc:Choice>
        <mc:Fallback xmlns="">
          <p:pic>
            <p:nvPicPr>
              <p:cNvPr id="13" name="墨迹 12"/>
            </p:nvPicPr>
            <p:blipFill>
              <a:blip r:embed="rId24"/>
            </p:blipFill>
            <p:spPr>
              <a:xfrm>
                <a:off x="4166870" y="6094730"/>
                <a:ext cx="1024255" cy="1714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4196715" y="6030595"/>
              <a:ext cx="1590040" cy="565785"/>
            </p14:xfrm>
          </p:contentPart>
        </mc:Choice>
        <mc:Fallback xmlns="">
          <p:pic>
            <p:nvPicPr>
              <p:cNvPr id="14" name="墨迹 13"/>
            </p:nvPicPr>
            <p:blipFill>
              <a:blip r:embed="rId26"/>
            </p:blipFill>
            <p:spPr>
              <a:xfrm>
                <a:off x="4196715" y="6030595"/>
                <a:ext cx="1590040" cy="565785"/>
              </a:xfrm>
              <a:prstGeom prst="rect"/>
            </p:spPr>
          </p:pic>
        </mc:Fallback>
      </mc:AlternateContent>
    </p:spTree>
  </p:cSld>
  <p:clrMapOvr>
    <a:masterClrMapping/>
  </p:clrMapOvr>
  <p:transition>
    <p:cover/>
    <p:sndAc>
      <p:stSnd>
        <p:snd r:embed="rId27"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3606"/>
                                        </p:tgtEl>
                                        <p:attrNameLst>
                                          <p:attrName>style.visibility</p:attrName>
                                        </p:attrNameLst>
                                      </p:cBhvr>
                                      <p:to>
                                        <p:strVal val="visible"/>
                                      </p:to>
                                    </p:set>
                                    <p:animEffect transition="in" filter="blinds(horizontal)">
                                      <p:cBhvr>
                                        <p:cTn id="7" dur="500"/>
                                        <p:tgtEl>
                                          <p:spTgt spid="793606"/>
                                        </p:tgtEl>
                                      </p:cBhvr>
                                    </p:animEffect>
                                  </p:childTnLst>
                                  <p:subTnLst>
                                    <p:audio>
                                      <p:cMediaNode>
                                        <p:cTn display="0" masterRel="sameClick">
                                          <p:stCondLst>
                                            <p:cond evt="begin" delay="0">
                                              <p:tn val="5"/>
                                            </p:cond>
                                          </p:stCondLst>
                                          <p:endCondLst>
                                            <p:cond evt="onStopAudio" delay="0">
                                              <p:tgtEl>
                                                <p:sldTgt/>
                                              </p:tgtEl>
                                            </p:cond>
                                          </p:endCondLst>
                                        </p:cTn>
                                        <p:tgtEl>
                                          <p:sndTgt r:embed="rId27"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93607"/>
                                        </p:tgtEl>
                                        <p:attrNameLst>
                                          <p:attrName>style.visibility</p:attrName>
                                        </p:attrNameLst>
                                      </p:cBhvr>
                                      <p:to>
                                        <p:strVal val="visible"/>
                                      </p:to>
                                    </p:set>
                                    <p:anim calcmode="lin" valueType="num">
                                      <p:cBhvr additive="base">
                                        <p:cTn id="12" dur="500" fill="hold"/>
                                        <p:tgtEl>
                                          <p:spTgt spid="793607"/>
                                        </p:tgtEl>
                                        <p:attrNameLst>
                                          <p:attrName>ppt_x</p:attrName>
                                        </p:attrNameLst>
                                      </p:cBhvr>
                                      <p:tavLst>
                                        <p:tav tm="0">
                                          <p:val>
                                            <p:strVal val="0-#ppt_w/2"/>
                                          </p:val>
                                        </p:tav>
                                        <p:tav tm="100000">
                                          <p:val>
                                            <p:strVal val="#ppt_x"/>
                                          </p:val>
                                        </p:tav>
                                      </p:tavLst>
                                    </p:anim>
                                    <p:anim calcmode="lin" valueType="num">
                                      <p:cBhvr additive="base">
                                        <p:cTn id="13" dur="500" fill="hold"/>
                                        <p:tgtEl>
                                          <p:spTgt spid="793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7"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93608">
                                            <p:txEl>
                                              <p:charRg st="0" end="38"/>
                                            </p:txEl>
                                          </p:spTgt>
                                        </p:tgtEl>
                                        <p:attrNameLst>
                                          <p:attrName>style.visibility</p:attrName>
                                        </p:attrNameLst>
                                      </p:cBhvr>
                                      <p:to>
                                        <p:strVal val="visible"/>
                                      </p:to>
                                    </p:set>
                                    <p:anim calcmode="lin" valueType="num">
                                      <p:cBhvr additive="base">
                                        <p:cTn id="18" dur="500" fill="hold"/>
                                        <p:tgtEl>
                                          <p:spTgt spid="793608">
                                            <p:txEl>
                                              <p:charRg st="0" end="38"/>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93608">
                                            <p:txEl>
                                              <p:charRg st="0" end="3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7"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93608">
                                            <p:txEl>
                                              <p:charRg st="38" end="78"/>
                                            </p:txEl>
                                          </p:spTgt>
                                        </p:tgtEl>
                                        <p:attrNameLst>
                                          <p:attrName>style.visibility</p:attrName>
                                        </p:attrNameLst>
                                      </p:cBhvr>
                                      <p:to>
                                        <p:strVal val="visible"/>
                                      </p:to>
                                    </p:set>
                                    <p:anim calcmode="lin" valueType="num">
                                      <p:cBhvr additive="base">
                                        <p:cTn id="24" dur="500" fill="hold"/>
                                        <p:tgtEl>
                                          <p:spTgt spid="793608">
                                            <p:txEl>
                                              <p:charRg st="38" end="78"/>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93608">
                                            <p:txEl>
                                              <p:charRg st="38" end="7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7"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793608">
                                            <p:txEl>
                                              <p:charRg st="78" end="95"/>
                                            </p:txEl>
                                          </p:spTgt>
                                        </p:tgtEl>
                                        <p:attrNameLst>
                                          <p:attrName>style.visibility</p:attrName>
                                        </p:attrNameLst>
                                      </p:cBhvr>
                                      <p:to>
                                        <p:strVal val="visible"/>
                                      </p:to>
                                    </p:set>
                                    <p:anim calcmode="lin" valueType="num">
                                      <p:cBhvr additive="base">
                                        <p:cTn id="30" dur="500" fill="hold"/>
                                        <p:tgtEl>
                                          <p:spTgt spid="793608">
                                            <p:txEl>
                                              <p:charRg st="78" end="95"/>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93608">
                                            <p:txEl>
                                              <p:charRg st="78" end="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7"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93608">
                                            <p:txEl>
                                              <p:charRg st="95" end="133"/>
                                            </p:txEl>
                                          </p:spTgt>
                                        </p:tgtEl>
                                        <p:attrNameLst>
                                          <p:attrName>style.visibility</p:attrName>
                                        </p:attrNameLst>
                                      </p:cBhvr>
                                      <p:to>
                                        <p:strVal val="visible"/>
                                      </p:to>
                                    </p:set>
                                    <p:anim calcmode="lin" valueType="num">
                                      <p:cBhvr additive="base">
                                        <p:cTn id="36" dur="500" fill="hold"/>
                                        <p:tgtEl>
                                          <p:spTgt spid="793608">
                                            <p:txEl>
                                              <p:charRg st="95" end="13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93608">
                                            <p:txEl>
                                              <p:charRg st="95" end="13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7"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93623"/>
                                        </p:tgtEl>
                                        <p:attrNameLst>
                                          <p:attrName>style.visibility</p:attrName>
                                        </p:attrNameLst>
                                      </p:cBhvr>
                                      <p:to>
                                        <p:strVal val="visible"/>
                                      </p:to>
                                    </p:set>
                                    <p:animEffect transition="in" filter="box(out)">
                                      <p:cBhvr>
                                        <p:cTn id="42" dur="500"/>
                                        <p:tgtEl>
                                          <p:spTgt spid="793623"/>
                                        </p:tgtEl>
                                      </p:cBhvr>
                                    </p:animEffect>
                                  </p:childTnLst>
                                  <p:subTnLst>
                                    <p:set>
                                      <p:cBhvr override="childStyle">
                                        <p:cTn dur="1" fill="hold" display="0" masterRel="nextClick" afterEffect="1"/>
                                        <p:tgtEl>
                                          <p:spTgt spid="793623"/>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28" name="chimes.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793627"/>
                                        </p:tgtEl>
                                        <p:attrNameLst>
                                          <p:attrName>style.visibility</p:attrName>
                                        </p:attrNameLst>
                                      </p:cBhvr>
                                      <p:to>
                                        <p:strVal val="visible"/>
                                      </p:to>
                                    </p:set>
                                    <p:anim calcmode="lin" valueType="num">
                                      <p:cBhvr additive="base">
                                        <p:cTn id="47" dur="500" fill="hold"/>
                                        <p:tgtEl>
                                          <p:spTgt spid="793627"/>
                                        </p:tgtEl>
                                        <p:attrNameLst>
                                          <p:attrName>ppt_x</p:attrName>
                                        </p:attrNameLst>
                                      </p:cBhvr>
                                      <p:tavLst>
                                        <p:tav tm="0">
                                          <p:val>
                                            <p:strVal val="0-#ppt_w/2"/>
                                          </p:val>
                                        </p:tav>
                                        <p:tav tm="100000">
                                          <p:val>
                                            <p:strVal val="#ppt_x"/>
                                          </p:val>
                                        </p:tav>
                                      </p:tavLst>
                                    </p:anim>
                                    <p:anim calcmode="lin" valueType="num">
                                      <p:cBhvr additive="base">
                                        <p:cTn id="48" dur="500" fill="hold"/>
                                        <p:tgtEl>
                                          <p:spTgt spid="7936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7" name="camera.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793628">
                                            <p:txEl>
                                              <p:charRg st="0" end="14"/>
                                            </p:txEl>
                                          </p:spTgt>
                                        </p:tgtEl>
                                        <p:attrNameLst>
                                          <p:attrName>style.visibility</p:attrName>
                                        </p:attrNameLst>
                                      </p:cBhvr>
                                      <p:to>
                                        <p:strVal val="visible"/>
                                      </p:to>
                                    </p:set>
                                    <p:anim calcmode="lin" valueType="num">
                                      <p:cBhvr additive="base">
                                        <p:cTn id="53" dur="500" fill="hold"/>
                                        <p:tgtEl>
                                          <p:spTgt spid="793628">
                                            <p:txEl>
                                              <p:charRg st="0" end="14"/>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793628">
                                            <p:txEl>
                                              <p:charRg st="0"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27" name="camera.wav"/>
                                        </p:tgtEl>
                                      </p:cMediaNode>
                                    </p:audio>
                                  </p:subTnLst>
                                </p:cTn>
                              </p:par>
                              <p:par>
                                <p:cTn id="55" presetID="2" presetClass="entr" presetSubtype="8" fill="hold" grpId="0" nodeType="withEffect">
                                  <p:stCondLst>
                                    <p:cond delay="0"/>
                                  </p:stCondLst>
                                  <p:childTnLst>
                                    <p:set>
                                      <p:cBhvr>
                                        <p:cTn id="56" dur="1" fill="hold">
                                          <p:stCondLst>
                                            <p:cond delay="0"/>
                                          </p:stCondLst>
                                        </p:cTn>
                                        <p:tgtEl>
                                          <p:spTgt spid="793628">
                                            <p:txEl>
                                              <p:charRg st="14" end="35"/>
                                            </p:txEl>
                                          </p:spTgt>
                                        </p:tgtEl>
                                        <p:attrNameLst>
                                          <p:attrName>style.visibility</p:attrName>
                                        </p:attrNameLst>
                                      </p:cBhvr>
                                      <p:to>
                                        <p:strVal val="visible"/>
                                      </p:to>
                                    </p:set>
                                    <p:anim calcmode="lin" valueType="num">
                                      <p:cBhvr additive="base">
                                        <p:cTn id="57" dur="500" fill="hold"/>
                                        <p:tgtEl>
                                          <p:spTgt spid="793628">
                                            <p:txEl>
                                              <p:charRg st="14" end="35"/>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93628">
                                            <p:txEl>
                                              <p:charRg st="14" end="3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27" name="camera.wav"/>
                                        </p:tgtEl>
                                      </p:cMediaNode>
                                    </p:audio>
                                  </p:subTnLst>
                                </p:cTn>
                              </p:par>
                              <p:par>
                                <p:cTn id="59" presetID="2" presetClass="entr" presetSubtype="8" fill="hold" grpId="0" nodeType="withEffect">
                                  <p:stCondLst>
                                    <p:cond delay="0"/>
                                  </p:stCondLst>
                                  <p:childTnLst>
                                    <p:set>
                                      <p:cBhvr>
                                        <p:cTn id="60" dur="1" fill="hold">
                                          <p:stCondLst>
                                            <p:cond delay="0"/>
                                          </p:stCondLst>
                                        </p:cTn>
                                        <p:tgtEl>
                                          <p:spTgt spid="793628">
                                            <p:txEl>
                                              <p:charRg st="35" end="65"/>
                                            </p:txEl>
                                          </p:spTgt>
                                        </p:tgtEl>
                                        <p:attrNameLst>
                                          <p:attrName>style.visibility</p:attrName>
                                        </p:attrNameLst>
                                      </p:cBhvr>
                                      <p:to>
                                        <p:strVal val="visible"/>
                                      </p:to>
                                    </p:set>
                                    <p:anim calcmode="lin" valueType="num">
                                      <p:cBhvr additive="base">
                                        <p:cTn id="61" dur="500" fill="hold"/>
                                        <p:tgtEl>
                                          <p:spTgt spid="793628">
                                            <p:txEl>
                                              <p:charRg st="35" end="65"/>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93628">
                                            <p:txEl>
                                              <p:charRg st="35" end="6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7" name="camera.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93628">
                                            <p:txEl>
                                              <p:charRg st="65" end="79"/>
                                            </p:txEl>
                                          </p:spTgt>
                                        </p:tgtEl>
                                        <p:attrNameLst>
                                          <p:attrName>style.visibility</p:attrName>
                                        </p:attrNameLst>
                                      </p:cBhvr>
                                      <p:to>
                                        <p:strVal val="visible"/>
                                      </p:to>
                                    </p:set>
                                    <p:anim calcmode="lin" valueType="num">
                                      <p:cBhvr additive="base">
                                        <p:cTn id="67" dur="500" fill="hold"/>
                                        <p:tgtEl>
                                          <p:spTgt spid="793628">
                                            <p:txEl>
                                              <p:charRg st="65" end="7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93628">
                                            <p:txEl>
                                              <p:charRg st="65" end="7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7" name="camera.wav"/>
                                        </p:tgtEl>
                                      </p:cMediaNode>
                                    </p:audio>
                                  </p:subTnLst>
                                </p:cTn>
                              </p:par>
                              <p:par>
                                <p:cTn id="69" presetID="2" presetClass="entr" presetSubtype="8" fill="hold" nodeType="withEffect">
                                  <p:stCondLst>
                                    <p:cond delay="0"/>
                                  </p:stCondLst>
                                  <p:childTnLst>
                                    <p:set>
                                      <p:cBhvr>
                                        <p:cTn id="70" dur="1" fill="hold">
                                          <p:stCondLst>
                                            <p:cond delay="0"/>
                                          </p:stCondLst>
                                        </p:cTn>
                                        <p:tgtEl>
                                          <p:spTgt spid="793628">
                                            <p:txEl>
                                              <p:charRg st="79" end="94"/>
                                            </p:txEl>
                                          </p:spTgt>
                                        </p:tgtEl>
                                        <p:attrNameLst>
                                          <p:attrName>style.visibility</p:attrName>
                                        </p:attrNameLst>
                                      </p:cBhvr>
                                      <p:to>
                                        <p:strVal val="visible"/>
                                      </p:to>
                                    </p:set>
                                    <p:anim calcmode="lin" valueType="num">
                                      <p:cBhvr additive="base">
                                        <p:cTn id="71" dur="500" fill="hold"/>
                                        <p:tgtEl>
                                          <p:spTgt spid="793628">
                                            <p:txEl>
                                              <p:charRg st="79" end="94"/>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793628">
                                            <p:txEl>
                                              <p:charRg st="79" end="9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7" name="camera.wav"/>
                                        </p:tgtEl>
                                      </p:cMediaNode>
                                    </p:audio>
                                  </p:subTnLst>
                                </p:cTn>
                              </p:par>
                              <p:par>
                                <p:cTn id="73" presetID="2" presetClass="entr" presetSubtype="8" fill="hold" nodeType="withEffect">
                                  <p:stCondLst>
                                    <p:cond delay="0"/>
                                  </p:stCondLst>
                                  <p:childTnLst>
                                    <p:set>
                                      <p:cBhvr>
                                        <p:cTn id="74" dur="1" fill="hold">
                                          <p:stCondLst>
                                            <p:cond delay="0"/>
                                          </p:stCondLst>
                                        </p:cTn>
                                        <p:tgtEl>
                                          <p:spTgt spid="793628">
                                            <p:txEl>
                                              <p:charRg st="94" end="125"/>
                                            </p:txEl>
                                          </p:spTgt>
                                        </p:tgtEl>
                                        <p:attrNameLst>
                                          <p:attrName>style.visibility</p:attrName>
                                        </p:attrNameLst>
                                      </p:cBhvr>
                                      <p:to>
                                        <p:strVal val="visible"/>
                                      </p:to>
                                    </p:set>
                                    <p:anim calcmode="lin" valueType="num">
                                      <p:cBhvr additive="base">
                                        <p:cTn id="75" dur="500" fill="hold"/>
                                        <p:tgtEl>
                                          <p:spTgt spid="793628">
                                            <p:txEl>
                                              <p:charRg st="94" end="125"/>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793628">
                                            <p:txEl>
                                              <p:charRg st="94" end="12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27" name="camera.wav"/>
                                        </p:tgtEl>
                                      </p:cMediaNode>
                                    </p:audio>
                                  </p:sub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793628">
                                            <p:txEl>
                                              <p:charRg st="125" end="145"/>
                                            </p:txEl>
                                          </p:spTgt>
                                        </p:tgtEl>
                                        <p:attrNameLst>
                                          <p:attrName>style.visibility</p:attrName>
                                        </p:attrNameLst>
                                      </p:cBhvr>
                                      <p:to>
                                        <p:strVal val="visible"/>
                                      </p:to>
                                    </p:set>
                                    <p:anim calcmode="lin" valueType="num">
                                      <p:cBhvr additive="base">
                                        <p:cTn id="81" dur="500" fill="hold"/>
                                        <p:tgtEl>
                                          <p:spTgt spid="793628">
                                            <p:txEl>
                                              <p:charRg st="125" end="145"/>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793628">
                                            <p:txEl>
                                              <p:charRg st="125" end="14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27" name="camera.wav"/>
                                        </p:tgtEl>
                                      </p:cMediaNode>
                                    </p:audio>
                                  </p:subTnLst>
                                </p:cTn>
                              </p:par>
                              <p:par>
                                <p:cTn id="83" presetID="2" presetClass="entr" presetSubtype="8" fill="hold" nodeType="withEffect">
                                  <p:stCondLst>
                                    <p:cond delay="0"/>
                                  </p:stCondLst>
                                  <p:childTnLst>
                                    <p:set>
                                      <p:cBhvr>
                                        <p:cTn id="84" dur="1" fill="hold">
                                          <p:stCondLst>
                                            <p:cond delay="0"/>
                                          </p:stCondLst>
                                        </p:cTn>
                                        <p:tgtEl>
                                          <p:spTgt spid="793628">
                                            <p:txEl>
                                              <p:charRg st="145" end="165"/>
                                            </p:txEl>
                                          </p:spTgt>
                                        </p:tgtEl>
                                        <p:attrNameLst>
                                          <p:attrName>style.visibility</p:attrName>
                                        </p:attrNameLst>
                                      </p:cBhvr>
                                      <p:to>
                                        <p:strVal val="visible"/>
                                      </p:to>
                                    </p:set>
                                    <p:anim calcmode="lin" valueType="num">
                                      <p:cBhvr additive="base">
                                        <p:cTn id="85" dur="500" fill="hold"/>
                                        <p:tgtEl>
                                          <p:spTgt spid="793628">
                                            <p:txEl>
                                              <p:charRg st="145" end="165"/>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93628">
                                            <p:txEl>
                                              <p:charRg st="145" end="16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7" name="camera.wav"/>
                                        </p:tgtEl>
                                      </p:cMediaNode>
                                    </p:audio>
                                  </p:subTnLst>
                                </p:cTn>
                              </p:par>
                              <p:par>
                                <p:cTn id="87" presetID="2" presetClass="entr" presetSubtype="8" fill="hold" nodeType="withEffect">
                                  <p:stCondLst>
                                    <p:cond delay="0"/>
                                  </p:stCondLst>
                                  <p:childTnLst>
                                    <p:set>
                                      <p:cBhvr>
                                        <p:cTn id="88" dur="1" fill="hold">
                                          <p:stCondLst>
                                            <p:cond delay="0"/>
                                          </p:stCondLst>
                                        </p:cTn>
                                        <p:tgtEl>
                                          <p:spTgt spid="793628">
                                            <p:txEl>
                                              <p:charRg st="165" end="221"/>
                                            </p:txEl>
                                          </p:spTgt>
                                        </p:tgtEl>
                                        <p:attrNameLst>
                                          <p:attrName>style.visibility</p:attrName>
                                        </p:attrNameLst>
                                      </p:cBhvr>
                                      <p:to>
                                        <p:strVal val="visible"/>
                                      </p:to>
                                    </p:set>
                                    <p:anim calcmode="lin" valueType="num">
                                      <p:cBhvr additive="base">
                                        <p:cTn id="89" dur="500" fill="hold"/>
                                        <p:tgtEl>
                                          <p:spTgt spid="793628">
                                            <p:txEl>
                                              <p:charRg st="165" end="221"/>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793628">
                                            <p:txEl>
                                              <p:charRg st="165" end="22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27" name="camera.wav"/>
                                        </p:tgtEl>
                                      </p:cMediaNode>
                                    </p:audio>
                                  </p:subTnLst>
                                </p:cTn>
                              </p:par>
                            </p:childTnLst>
                          </p:cTn>
                        </p:par>
                      </p:childTnLst>
                    </p:cTn>
                  </p:par>
                  <p:par>
                    <p:cTn id="91" fill="hold">
                      <p:stCondLst>
                        <p:cond delay="indefinite"/>
                      </p:stCondLst>
                      <p:childTnLst>
                        <p:par>
                          <p:cTn id="92" fill="hold">
                            <p:stCondLst>
                              <p:cond delay="0"/>
                            </p:stCondLst>
                            <p:childTnLst>
                              <p:par>
                                <p:cTn id="93" presetID="4" presetClass="entr" presetSubtype="32" fill="hold" grpId="0" nodeType="clickEffect">
                                  <p:stCondLst>
                                    <p:cond delay="0"/>
                                  </p:stCondLst>
                                  <p:childTnLst>
                                    <p:set>
                                      <p:cBhvr>
                                        <p:cTn id="94" dur="1" fill="hold">
                                          <p:stCondLst>
                                            <p:cond delay="0"/>
                                          </p:stCondLst>
                                        </p:cTn>
                                        <p:tgtEl>
                                          <p:spTgt spid="793629"/>
                                        </p:tgtEl>
                                        <p:attrNameLst>
                                          <p:attrName>style.visibility</p:attrName>
                                        </p:attrNameLst>
                                      </p:cBhvr>
                                      <p:to>
                                        <p:strVal val="visible"/>
                                      </p:to>
                                    </p:set>
                                    <p:animEffect transition="in" filter="box(out)">
                                      <p:cBhvr>
                                        <p:cTn id="95" dur="500"/>
                                        <p:tgtEl>
                                          <p:spTgt spid="793629"/>
                                        </p:tgtEl>
                                      </p:cBhvr>
                                    </p:animEffect>
                                  </p:childTnLst>
                                  <p:subTnLst>
                                    <p:audio>
                                      <p:cMediaNode>
                                        <p:cTn display="0" masterRel="sameClick">
                                          <p:stCondLst>
                                            <p:cond evt="begin" delay="0">
                                              <p:tn val="93"/>
                                            </p:cond>
                                          </p:stCondLst>
                                          <p:endCondLst>
                                            <p:cond evt="onStopAudio" delay="0">
                                              <p:tgtEl>
                                                <p:sldTgt/>
                                              </p:tgtEl>
                                            </p:cond>
                                          </p:endCondLst>
                                        </p:cTn>
                                        <p:tgtEl>
                                          <p:sndTgt r:embed="rId28"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6" grpId="0"/>
      <p:bldP spid="793607" grpId="0"/>
      <p:bldP spid="793608" grpId="0" build="allAtOnce"/>
      <p:bldP spid="793623" grpId="0" animBg="1"/>
      <p:bldP spid="793627" grpId="0"/>
      <p:bldP spid="793628" grpId="0" build="allAtOnce"/>
      <p:bldP spid="79362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5653" name="矩形 795652"/>
          <p:cNvSpPr/>
          <p:nvPr/>
        </p:nvSpPr>
        <p:spPr>
          <a:xfrm>
            <a:off x="638175" y="73025"/>
            <a:ext cx="2298700" cy="579438"/>
          </a:xfrm>
          <a:prstGeom prst="rect">
            <a:avLst/>
          </a:prstGeom>
          <a:noFill/>
          <a:ln w="9525">
            <a:noFill/>
          </a:ln>
        </p:spPr>
        <p:txBody>
          <a:bodyPr wrap="none" anchor="ctr">
            <a:spAutoFit/>
          </a:bodyPr>
          <a:p>
            <a:pPr fontAlgn="base"/>
            <a:r>
              <a:rPr lang="en-US" altLang="zh-CN" sz="3200" b="1" strike="noStrike" noProof="1" dirty="0">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5. </a:t>
            </a:r>
            <a:r>
              <a:rPr lang="zh-CN" altLang="en-US" sz="3200" b="1" strike="noStrike" noProof="1" dirty="0">
                <a:solidFill>
                  <a:srgbClr val="FF3399"/>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实型数据</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dirty="0">
              <a:latin typeface="Times New Roman" panose="02020603050405020304" pitchFamily="18" charset="0"/>
            </a:endParaRPr>
          </a:p>
        </p:txBody>
      </p:sp>
      <p:sp>
        <p:nvSpPr>
          <p:cNvPr id="795654" name="矩形 795653"/>
          <p:cNvSpPr/>
          <p:nvPr/>
        </p:nvSpPr>
        <p:spPr>
          <a:xfrm>
            <a:off x="947738" y="509588"/>
            <a:ext cx="4824413" cy="457200"/>
          </a:xfrm>
          <a:prstGeom prst="rect">
            <a:avLst/>
          </a:prstGeom>
          <a:noFill/>
          <a:ln w="9525">
            <a:noFill/>
          </a:ln>
        </p:spPr>
        <p:txBody>
          <a:bodyPr anchor="ctr">
            <a:spAutoFit/>
          </a:bodyPr>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dirty="0">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实型数据的精度</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795734" name="矩形 795733"/>
          <p:cNvSpPr/>
          <p:nvPr/>
        </p:nvSpPr>
        <p:spPr>
          <a:xfrm>
            <a:off x="615950" y="2851150"/>
            <a:ext cx="5900738" cy="3781425"/>
          </a:xfrm>
          <a:prstGeom prst="rect">
            <a:avLst/>
          </a:prstGeom>
          <a:noFill/>
          <a:ln w="38100" cap="flat" cmpd="sng">
            <a:solidFill>
              <a:srgbClr val="006600"/>
            </a:solidFill>
            <a:prstDash val="solid"/>
            <a:miter/>
            <a:headEnd type="none" w="med" len="med"/>
            <a:tailEnd type="none" w="med" len="med"/>
          </a:ln>
        </p:spPr>
        <p:txBody>
          <a:bodyPr anchor="ctr">
            <a:spAutoFit/>
          </a:bodyPr>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&gt;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float a;                     </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定义</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float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型变量</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double b, c;             </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定义</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double</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型变量</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b</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和</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c</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123.456789;     </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对变量</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赋值为</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123.456789</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b = a;                      </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将变量</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赋给变量</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b</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 123.456789;     </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对变量</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c</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赋值为</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123.456789</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 %f   b = %lf   c = %lf\n", a, b, c);</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grpSp>
        <p:nvGrpSpPr>
          <p:cNvPr id="795784" name="组合 795783"/>
          <p:cNvGrpSpPr/>
          <p:nvPr/>
        </p:nvGrpSpPr>
        <p:grpSpPr>
          <a:xfrm>
            <a:off x="6697663" y="2854325"/>
            <a:ext cx="2025650" cy="3167063"/>
            <a:chOff x="4219" y="1987"/>
            <a:chExt cx="1276" cy="1995"/>
          </a:xfrm>
        </p:grpSpPr>
        <p:sp>
          <p:nvSpPr>
            <p:cNvPr id="44037" name="折角形 795744"/>
            <p:cNvSpPr/>
            <p:nvPr/>
          </p:nvSpPr>
          <p:spPr>
            <a:xfrm>
              <a:off x="4468" y="1987"/>
              <a:ext cx="1027" cy="1995"/>
            </a:xfrm>
            <a:prstGeom prst="foldedCorner">
              <a:avLst>
                <a:gd name="adj" fmla="val 13745"/>
              </a:avLst>
            </a:prstGeom>
            <a:solidFill>
              <a:srgbClr val="FFFFFF"/>
            </a:solidFill>
            <a:ln w="34925" cap="flat" cmpd="sng">
              <a:solidFill>
                <a:srgbClr val="006600"/>
              </a:solidFill>
              <a:prstDash val="solid"/>
              <a:round/>
              <a:headEnd type="none" w="lg" len="lg"/>
              <a:tailEnd type="none" w="med" len="med"/>
            </a:ln>
            <a:effectLst>
              <a:outerShdw dist="107763" dir="2699999" algn="ctr" rotWithShape="0">
                <a:srgbClr val="808080">
                  <a:alpha val="50000"/>
                </a:srgbClr>
              </a:outerShdw>
            </a:effectLst>
          </p:spPr>
          <p:txBody>
            <a:bodyPr lIns="90000" tIns="46800" rIns="90000" bIns="46800" anchor="ctr" anchorCtr="0"/>
            <a:p>
              <a:pPr algn="ctr"/>
              <a:endParaRPr lang="zh-CN" altLang="zh-CN" dirty="0">
                <a:latin typeface="Times New Roman" panose="02020603050405020304" pitchFamily="18" charset="0"/>
                <a:ea typeface="宋体" panose="02010600030101010101" pitchFamily="2" charset="-122"/>
              </a:endParaRPr>
            </a:p>
          </p:txBody>
        </p:sp>
        <p:sp>
          <p:nvSpPr>
            <p:cNvPr id="44038" name="文本框 795775"/>
            <p:cNvSpPr txBox="1"/>
            <p:nvPr/>
          </p:nvSpPr>
          <p:spPr>
            <a:xfrm>
              <a:off x="4476" y="2179"/>
              <a:ext cx="1009" cy="300"/>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t" anchorCtr="0"/>
            <a:p>
              <a:pPr algn="ctr">
                <a:spcBef>
                  <a:spcPct val="50000"/>
                </a:spcBef>
              </a:pPr>
              <a:endParaRPr lang="zh-CN" altLang="zh-CN" sz="2000" dirty="0">
                <a:solidFill>
                  <a:srgbClr val="FF3300"/>
                </a:solidFill>
                <a:latin typeface="Times New Roman" panose="02020603050405020304" pitchFamily="18" charset="0"/>
                <a:ea typeface="宋体" panose="02010600030101010101" pitchFamily="2" charset="-122"/>
              </a:endParaRPr>
            </a:p>
          </p:txBody>
        </p:sp>
        <p:sp>
          <p:nvSpPr>
            <p:cNvPr id="44039" name="文本框 795777"/>
            <p:cNvSpPr txBox="1"/>
            <p:nvPr/>
          </p:nvSpPr>
          <p:spPr>
            <a:xfrm>
              <a:off x="4219" y="2148"/>
              <a:ext cx="227" cy="288"/>
            </a:xfrm>
            <a:prstGeom prst="rect">
              <a:avLst/>
            </a:prstGeom>
            <a:noFill/>
            <a:ln w="9525">
              <a:noFill/>
            </a:ln>
          </p:spPr>
          <p:txBody>
            <a:bodyPr anchor="t" anchorCtr="0">
              <a:spAutoFit/>
            </a:bodyPr>
            <a:p>
              <a:pPr>
                <a:spcBef>
                  <a:spcPct val="50000"/>
                </a:spcBef>
              </a:pPr>
              <a:r>
                <a:rPr lang="en-US" altLang="zh-CN">
                  <a:solidFill>
                    <a:schemeClr val="accent2"/>
                  </a:solidFill>
                  <a:latin typeface="Times New Roman" panose="02020603050405020304" pitchFamily="18" charset="0"/>
                  <a:ea typeface="宋体" panose="02010600030101010101" pitchFamily="2" charset="-122"/>
                </a:rPr>
                <a:t>a</a:t>
              </a:r>
              <a:endParaRPr lang="en-US" altLang="zh-CN">
                <a:solidFill>
                  <a:schemeClr val="accent2"/>
                </a:solidFill>
                <a:latin typeface="Times New Roman" panose="02020603050405020304" pitchFamily="18" charset="0"/>
                <a:ea typeface="宋体" panose="02010600030101010101" pitchFamily="2" charset="-122"/>
              </a:endParaRPr>
            </a:p>
          </p:txBody>
        </p:sp>
      </p:grpSp>
      <p:grpSp>
        <p:nvGrpSpPr>
          <p:cNvPr id="795785" name="组合 795784"/>
          <p:cNvGrpSpPr/>
          <p:nvPr/>
        </p:nvGrpSpPr>
        <p:grpSpPr>
          <a:xfrm>
            <a:off x="6699250" y="3775075"/>
            <a:ext cx="2009775" cy="781050"/>
            <a:chOff x="4220" y="2585"/>
            <a:chExt cx="1266" cy="492"/>
          </a:xfrm>
        </p:grpSpPr>
        <p:sp>
          <p:nvSpPr>
            <p:cNvPr id="44041" name="文本框 795779"/>
            <p:cNvSpPr txBox="1"/>
            <p:nvPr/>
          </p:nvSpPr>
          <p:spPr>
            <a:xfrm>
              <a:off x="4477" y="2585"/>
              <a:ext cx="1009" cy="492"/>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t" anchorCtr="0"/>
            <a:p>
              <a:pPr algn="ctr">
                <a:spcBef>
                  <a:spcPct val="50000"/>
                </a:spcBef>
              </a:pPr>
              <a:endParaRPr lang="zh-CN" altLang="zh-CN" sz="2000" dirty="0">
                <a:solidFill>
                  <a:srgbClr val="FF3300"/>
                </a:solidFill>
                <a:latin typeface="Times New Roman" panose="02020603050405020304" pitchFamily="18" charset="0"/>
                <a:ea typeface="宋体" panose="02010600030101010101" pitchFamily="2" charset="-122"/>
              </a:endParaRPr>
            </a:p>
          </p:txBody>
        </p:sp>
        <p:sp>
          <p:nvSpPr>
            <p:cNvPr id="44042" name="文本框 795781"/>
            <p:cNvSpPr txBox="1"/>
            <p:nvPr/>
          </p:nvSpPr>
          <p:spPr>
            <a:xfrm>
              <a:off x="4220" y="2635"/>
              <a:ext cx="227" cy="288"/>
            </a:xfrm>
            <a:prstGeom prst="rect">
              <a:avLst/>
            </a:prstGeom>
            <a:noFill/>
            <a:ln w="9525">
              <a:noFill/>
            </a:ln>
          </p:spPr>
          <p:txBody>
            <a:bodyPr anchor="t" anchorCtr="0">
              <a:spAutoFit/>
            </a:bodyPr>
            <a:p>
              <a:pPr>
                <a:spcBef>
                  <a:spcPct val="50000"/>
                </a:spcBef>
              </a:pPr>
              <a:r>
                <a:rPr lang="en-US" altLang="zh-CN">
                  <a:solidFill>
                    <a:schemeClr val="accent2"/>
                  </a:solidFill>
                  <a:latin typeface="Times New Roman" panose="02020603050405020304" pitchFamily="18" charset="0"/>
                  <a:ea typeface="宋体" panose="02010600030101010101" pitchFamily="2" charset="-122"/>
                </a:rPr>
                <a:t>b</a:t>
              </a:r>
              <a:endParaRPr lang="en-US" altLang="zh-CN">
                <a:solidFill>
                  <a:schemeClr val="accent2"/>
                </a:solidFill>
                <a:latin typeface="Times New Roman" panose="02020603050405020304" pitchFamily="18" charset="0"/>
                <a:ea typeface="宋体" panose="02010600030101010101" pitchFamily="2" charset="-122"/>
              </a:endParaRPr>
            </a:p>
          </p:txBody>
        </p:sp>
      </p:grpSp>
      <p:grpSp>
        <p:nvGrpSpPr>
          <p:cNvPr id="795786" name="组合 795785"/>
          <p:cNvGrpSpPr/>
          <p:nvPr/>
        </p:nvGrpSpPr>
        <p:grpSpPr>
          <a:xfrm>
            <a:off x="6700838" y="4733925"/>
            <a:ext cx="2009775" cy="781050"/>
            <a:chOff x="4221" y="3180"/>
            <a:chExt cx="1266" cy="492"/>
          </a:xfrm>
        </p:grpSpPr>
        <p:sp>
          <p:nvSpPr>
            <p:cNvPr id="44044" name="文本框 795780"/>
            <p:cNvSpPr txBox="1"/>
            <p:nvPr/>
          </p:nvSpPr>
          <p:spPr>
            <a:xfrm>
              <a:off x="4478" y="3180"/>
              <a:ext cx="1009" cy="492"/>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t" anchorCtr="0"/>
            <a:p>
              <a:pPr algn="ctr">
                <a:spcBef>
                  <a:spcPct val="50000"/>
                </a:spcBef>
              </a:pPr>
              <a:endParaRPr lang="zh-CN" altLang="zh-CN" sz="2000" dirty="0">
                <a:solidFill>
                  <a:srgbClr val="FF3300"/>
                </a:solidFill>
                <a:latin typeface="Times New Roman" panose="02020603050405020304" pitchFamily="18" charset="0"/>
                <a:ea typeface="宋体" panose="02010600030101010101" pitchFamily="2" charset="-122"/>
              </a:endParaRPr>
            </a:p>
          </p:txBody>
        </p:sp>
        <p:sp>
          <p:nvSpPr>
            <p:cNvPr id="44045" name="文本框 795782"/>
            <p:cNvSpPr txBox="1"/>
            <p:nvPr/>
          </p:nvSpPr>
          <p:spPr>
            <a:xfrm>
              <a:off x="4221" y="3257"/>
              <a:ext cx="227" cy="288"/>
            </a:xfrm>
            <a:prstGeom prst="rect">
              <a:avLst/>
            </a:prstGeom>
            <a:noFill/>
            <a:ln w="9525">
              <a:noFill/>
            </a:ln>
          </p:spPr>
          <p:txBody>
            <a:bodyPr anchor="t" anchorCtr="0">
              <a:spAutoFit/>
            </a:bodyPr>
            <a:p>
              <a:pPr>
                <a:spcBef>
                  <a:spcPct val="50000"/>
                </a:spcBef>
              </a:pPr>
              <a:r>
                <a:rPr lang="en-US" altLang="zh-CN">
                  <a:solidFill>
                    <a:schemeClr val="accent2"/>
                  </a:solidFill>
                  <a:latin typeface="Times New Roman" panose="02020603050405020304" pitchFamily="18" charset="0"/>
                  <a:ea typeface="宋体" panose="02010600030101010101" pitchFamily="2" charset="-122"/>
                </a:rPr>
                <a:t>c</a:t>
              </a:r>
              <a:endParaRPr lang="en-US" altLang="zh-CN">
                <a:solidFill>
                  <a:schemeClr val="accent2"/>
                </a:solidFill>
                <a:latin typeface="Times New Roman" panose="02020603050405020304" pitchFamily="18" charset="0"/>
                <a:ea typeface="宋体" panose="02010600030101010101" pitchFamily="2" charset="-122"/>
              </a:endParaRPr>
            </a:p>
          </p:txBody>
        </p:sp>
      </p:grpSp>
      <p:sp>
        <p:nvSpPr>
          <p:cNvPr id="795777" name="文本框 795776"/>
          <p:cNvSpPr txBox="1"/>
          <p:nvPr/>
        </p:nvSpPr>
        <p:spPr>
          <a:xfrm>
            <a:off x="7107238" y="3157538"/>
            <a:ext cx="1601787" cy="476250"/>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t" anchorCtr="0"/>
          <a:p>
            <a:pPr algn="ctr">
              <a:spcBef>
                <a:spcPct val="50000"/>
              </a:spcBef>
            </a:pPr>
            <a:r>
              <a:rPr lang="en-US" altLang="zh-CN" sz="2000" b="1">
                <a:solidFill>
                  <a:srgbClr val="FF3300"/>
                </a:solidFill>
                <a:latin typeface="Times New Roman" panose="02020603050405020304" pitchFamily="18" charset="0"/>
                <a:ea typeface="宋体" panose="02010600030101010101" pitchFamily="2" charset="-122"/>
              </a:rPr>
              <a:t>123.45678</a:t>
            </a:r>
            <a:r>
              <a:rPr lang="en-US" altLang="zh-CN" sz="2000" b="1">
                <a:solidFill>
                  <a:schemeClr val="accent2"/>
                </a:solidFill>
                <a:latin typeface="Times New Roman" panose="02020603050405020304" pitchFamily="18" charset="0"/>
                <a:ea typeface="宋体" panose="02010600030101010101" pitchFamily="2" charset="-122"/>
              </a:rPr>
              <a:t>7</a:t>
            </a:r>
            <a:endParaRPr lang="en-US" altLang="zh-CN" sz="2000" b="1">
              <a:solidFill>
                <a:schemeClr val="accent2"/>
              </a:solidFill>
              <a:latin typeface="Times New Roman" panose="02020603050405020304" pitchFamily="18" charset="0"/>
              <a:ea typeface="宋体" panose="02010600030101010101" pitchFamily="2" charset="-122"/>
            </a:endParaRPr>
          </a:p>
        </p:txBody>
      </p:sp>
      <p:sp>
        <p:nvSpPr>
          <p:cNvPr id="795788" name="文本框 795787"/>
          <p:cNvSpPr txBox="1"/>
          <p:nvPr/>
        </p:nvSpPr>
        <p:spPr>
          <a:xfrm>
            <a:off x="7107238" y="3776663"/>
            <a:ext cx="1601787" cy="781050"/>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ctr" anchorCtr="1"/>
          <a:p>
            <a:pPr algn="ctr">
              <a:spcBef>
                <a:spcPct val="50000"/>
              </a:spcBef>
            </a:pPr>
            <a:r>
              <a:rPr lang="en-US" altLang="zh-CN" sz="2000" b="1">
                <a:solidFill>
                  <a:schemeClr val="accent2"/>
                </a:solidFill>
                <a:latin typeface="Times New Roman" panose="02020603050405020304" pitchFamily="18" charset="0"/>
                <a:ea typeface="宋体" panose="02010600030101010101" pitchFamily="2" charset="-122"/>
              </a:rPr>
              <a:t>123.456787</a:t>
            </a:r>
            <a:endParaRPr lang="en-US" altLang="zh-CN" sz="2000" b="1">
              <a:solidFill>
                <a:schemeClr val="accent2"/>
              </a:solidFill>
              <a:latin typeface="Times New Roman" panose="02020603050405020304" pitchFamily="18" charset="0"/>
              <a:ea typeface="宋体" panose="02010600030101010101" pitchFamily="2" charset="-122"/>
            </a:endParaRPr>
          </a:p>
        </p:txBody>
      </p:sp>
      <p:sp>
        <p:nvSpPr>
          <p:cNvPr id="795790" name="右弧形箭头 795789"/>
          <p:cNvSpPr/>
          <p:nvPr/>
        </p:nvSpPr>
        <p:spPr>
          <a:xfrm>
            <a:off x="8532813" y="3344863"/>
            <a:ext cx="431800" cy="936625"/>
          </a:xfrm>
          <a:prstGeom prst="curvedLeftArrow">
            <a:avLst>
              <a:gd name="adj1" fmla="val 43382"/>
              <a:gd name="adj2" fmla="val 86764"/>
              <a:gd name="adj3" fmla="val 33314"/>
            </a:avLst>
          </a:prstGeom>
          <a:solidFill>
            <a:srgbClr val="FF99CC"/>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795791" name="文本框 795790"/>
          <p:cNvSpPr txBox="1"/>
          <p:nvPr/>
        </p:nvSpPr>
        <p:spPr>
          <a:xfrm>
            <a:off x="7108825" y="4735513"/>
            <a:ext cx="1601788" cy="781050"/>
          </a:xfrm>
          <a:prstGeom prst="rect">
            <a:avLst/>
          </a:prstGeom>
          <a:solidFill>
            <a:srgbClr val="FFFF99">
              <a:alpha val="60001"/>
            </a:srgbClr>
          </a:solidFill>
          <a:ln w="19050" cap="flat" cmpd="sng">
            <a:solidFill>
              <a:srgbClr val="006600"/>
            </a:solidFill>
            <a:prstDash val="solid"/>
            <a:miter/>
            <a:headEnd type="none" w="med" len="med"/>
            <a:tailEnd type="none" w="med" len="med"/>
          </a:ln>
        </p:spPr>
        <p:txBody>
          <a:bodyPr anchor="ctr" anchorCtr="1"/>
          <a:p>
            <a:pPr algn="ctr">
              <a:spcBef>
                <a:spcPct val="50000"/>
              </a:spcBef>
            </a:pPr>
            <a:r>
              <a:rPr lang="en-US" altLang="zh-CN" sz="2000" b="1">
                <a:solidFill>
                  <a:srgbClr val="CC3300"/>
                </a:solidFill>
                <a:latin typeface="Times New Roman" panose="02020603050405020304" pitchFamily="18" charset="0"/>
                <a:ea typeface="宋体" panose="02010600030101010101" pitchFamily="2" charset="-122"/>
              </a:rPr>
              <a:t>123.456789</a:t>
            </a:r>
            <a:endParaRPr lang="en-US" altLang="zh-CN" sz="2000" b="1">
              <a:solidFill>
                <a:srgbClr val="CC3300"/>
              </a:solidFill>
              <a:latin typeface="Times New Roman" panose="02020603050405020304" pitchFamily="18" charset="0"/>
              <a:ea typeface="宋体" panose="02010600030101010101" pitchFamily="2" charset="-122"/>
            </a:endParaRPr>
          </a:p>
        </p:txBody>
      </p:sp>
      <p:sp>
        <p:nvSpPr>
          <p:cNvPr id="795792" name="文本框 795791"/>
          <p:cNvSpPr txBox="1"/>
          <p:nvPr/>
        </p:nvSpPr>
        <p:spPr>
          <a:xfrm>
            <a:off x="1476375" y="6167438"/>
            <a:ext cx="7272338" cy="647700"/>
          </a:xfrm>
          <a:prstGeom prst="rect">
            <a:avLst/>
          </a:prstGeom>
          <a:gradFill rotWithShape="1">
            <a:gsLst>
              <a:gs pos="0">
                <a:srgbClr val="FFFF99"/>
              </a:gs>
              <a:gs pos="100000">
                <a:srgbClr val="FFFF99">
                  <a:gamma/>
                  <a:shade val="75686"/>
                  <a:invGamma/>
                </a:srgbClr>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rgbClr val="808080">
                <a:alpha val="50000"/>
              </a:srgbClr>
            </a:outerShdw>
          </a:effectLst>
        </p:spPr>
        <p:txBody>
          <a:bodyPr anchor="ctr" anchorCtr="1"/>
          <a:p>
            <a:pPr algn="just"/>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123.456787   b = 123.456787   c = 123.456789</a:t>
            </a:r>
            <a:endParaRPr lang="en-US" altLang="zh-CN" noProof="1">
              <a:effectLst>
                <a:outerShdw blurRad="38100" dist="38100" dir="2700000">
                  <a:srgbClr val="FFFFFF"/>
                </a:outerShdw>
              </a:effectLst>
              <a:latin typeface="Times New Roman" panose="02020603050405020304" pitchFamily="18" charset="0"/>
            </a:endParaRPr>
          </a:p>
        </p:txBody>
      </p:sp>
      <p:sp>
        <p:nvSpPr>
          <p:cNvPr id="795794" name="云形标注 795793"/>
          <p:cNvSpPr/>
          <p:nvPr/>
        </p:nvSpPr>
        <p:spPr>
          <a:xfrm>
            <a:off x="3189288" y="319088"/>
            <a:ext cx="5940425" cy="2246313"/>
          </a:xfrm>
          <a:prstGeom prst="cloudCallout">
            <a:avLst>
              <a:gd name="adj1" fmla="val 18866"/>
              <a:gd name="adj2" fmla="val 81097"/>
            </a:avLst>
          </a:prstGeom>
          <a:gradFill rotWithShape="1">
            <a:gsLst>
              <a:gs pos="0">
                <a:srgbClr val="FF99CC"/>
              </a:gs>
              <a:gs pos="100000">
                <a:srgbClr val="FF99CC">
                  <a:gamma/>
                  <a:shade val="69804"/>
                  <a:invGamma/>
                </a:srgbClr>
              </a:gs>
            </a:gsLst>
            <a:lin ang="5400000" scaled="1"/>
            <a:tileRect/>
          </a:gradFill>
          <a:ln w="9525" cap="flat" cmpd="sng">
            <a:solidFill>
              <a:schemeClr val="tx1"/>
            </a:solidFill>
            <a:prstDash val="solid"/>
            <a:headEnd type="none" w="med" len="med"/>
            <a:tailEnd type="none" w="med" len="med"/>
          </a:ln>
          <a:effectLst>
            <a:outerShdw dist="107763" dir="2699999" algn="ctr" rotWithShape="0">
              <a:schemeClr val="bg2">
                <a:alpha val="50000"/>
              </a:schemeClr>
            </a:outerShdw>
          </a:effectLst>
        </p:spPr>
        <p:txBody>
          <a:bodyPr/>
          <a:p>
            <a:pPr fontAlgn="base"/>
            <a:r>
              <a:rPr lang="en-US" altLang="zh-CN" sz="1800"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float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型变量最多只能精确表示</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8</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个数字，因此显示</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a</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的值时，只能有效显示前面</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8</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个数字即</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123.45678</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，最后追加一位数字</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7</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是随机的</a:t>
            </a:r>
            <a:r>
              <a:rPr lang="zh-CN" altLang="en-US" sz="2000" strike="noStrike" noProof="1" dirty="0">
                <a:latin typeface="Times New Roman" panose="02020603050405020304" pitchFamily="18" charset="0"/>
                <a:ea typeface="宋体" panose="02010600030101010101" pitchFamily="2" charset="-122"/>
                <a:cs typeface="+mn-cs"/>
              </a:rPr>
              <a:t> </a:t>
            </a:r>
            <a:endParaRPr lang="zh-CN" altLang="en-US" sz="2000" strike="noStrike" noProof="1" dirty="0">
              <a:latin typeface="Times New Roman" panose="02020603050405020304" pitchFamily="18" charset="0"/>
            </a:endParaRPr>
          </a:p>
        </p:txBody>
      </p:sp>
      <p:grpSp>
        <p:nvGrpSpPr>
          <p:cNvPr id="44052" name="组合 795794"/>
          <p:cNvGrpSpPr/>
          <p:nvPr/>
        </p:nvGrpSpPr>
        <p:grpSpPr>
          <a:xfrm>
            <a:off x="0" y="0"/>
            <a:ext cx="446088" cy="6858000"/>
            <a:chOff x="0" y="0"/>
            <a:chExt cx="281" cy="4320"/>
          </a:xfrm>
        </p:grpSpPr>
        <p:sp>
          <p:nvSpPr>
            <p:cNvPr id="44053" name="文本框 79579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44054" name="文本框 79579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p:pic>
        <p:nvPicPr>
          <p:cNvPr id="44055" name="图片 1"/>
          <p:cNvPicPr>
            <a:picLocks noChangeAspect="1"/>
          </p:cNvPicPr>
          <p:nvPr/>
        </p:nvPicPr>
        <p:blipFill>
          <a:blip r:embed="rId1"/>
          <a:stretch>
            <a:fillRect/>
          </a:stretch>
        </p:blipFill>
        <p:spPr>
          <a:xfrm>
            <a:off x="854075" y="884238"/>
            <a:ext cx="6527800" cy="973137"/>
          </a:xfrm>
          <a:prstGeom prst="rect">
            <a:avLst/>
          </a:prstGeom>
          <a:noFill/>
          <a:ln w="9525">
            <a:noFill/>
          </a:ln>
        </p:spPr>
      </p:pic>
      <p:pic>
        <p:nvPicPr>
          <p:cNvPr id="44056" name="图片 2"/>
          <p:cNvPicPr>
            <a:picLocks noChangeAspect="1"/>
          </p:cNvPicPr>
          <p:nvPr/>
        </p:nvPicPr>
        <p:blipFill>
          <a:blip r:embed="rId2"/>
          <a:stretch>
            <a:fillRect/>
          </a:stretch>
        </p:blipFill>
        <p:spPr>
          <a:xfrm>
            <a:off x="854075" y="1857375"/>
            <a:ext cx="6423025" cy="931863"/>
          </a:xfrm>
          <a:prstGeom prst="rect">
            <a:avLst/>
          </a:prstGeom>
          <a:noFill/>
          <a:ln w="9525">
            <a:noFill/>
          </a:ln>
        </p:spPr>
      </p:pic>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5654"/>
                                        </p:tgtEl>
                                        <p:attrNameLst>
                                          <p:attrName>style.visibility</p:attrName>
                                        </p:attrNameLst>
                                      </p:cBhvr>
                                      <p:to>
                                        <p:strVal val="visible"/>
                                      </p:to>
                                    </p:set>
                                    <p:anim calcmode="lin" valueType="num">
                                      <p:cBhvr additive="base">
                                        <p:cTn id="7" dur="500" fill="hold"/>
                                        <p:tgtEl>
                                          <p:spTgt spid="795654"/>
                                        </p:tgtEl>
                                        <p:attrNameLst>
                                          <p:attrName>ppt_x</p:attrName>
                                        </p:attrNameLst>
                                      </p:cBhvr>
                                      <p:tavLst>
                                        <p:tav tm="0">
                                          <p:val>
                                            <p:strVal val="0-#ppt_w/2"/>
                                          </p:val>
                                        </p:tav>
                                        <p:tav tm="100000">
                                          <p:val>
                                            <p:strVal val="#ppt_x"/>
                                          </p:val>
                                        </p:tav>
                                      </p:tavLst>
                                    </p:anim>
                                    <p:anim calcmode="lin" valueType="num">
                                      <p:cBhvr additive="base">
                                        <p:cTn id="8" dur="500" fill="hold"/>
                                        <p:tgtEl>
                                          <p:spTgt spid="7956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95734">
                                            <p:txEl>
                                              <p:charRg st="0" end="19"/>
                                            </p:txEl>
                                          </p:spTgt>
                                        </p:tgtEl>
                                        <p:attrNameLst>
                                          <p:attrName>style.visibility</p:attrName>
                                        </p:attrNameLst>
                                      </p:cBhvr>
                                      <p:to>
                                        <p:strVal val="visible"/>
                                      </p:to>
                                    </p:set>
                                    <p:animEffect transition="in" filter="blinds(horizontal)">
                                      <p:cBhvr>
                                        <p:cTn id="13" dur="500"/>
                                        <p:tgtEl>
                                          <p:spTgt spid="795734">
                                            <p:txEl>
                                              <p:charRg st="0" end="19"/>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95734">
                                            <p:txEl>
                                              <p:charRg st="19" end="33"/>
                                            </p:txEl>
                                          </p:spTgt>
                                        </p:tgtEl>
                                        <p:attrNameLst>
                                          <p:attrName>style.visibility</p:attrName>
                                        </p:attrNameLst>
                                      </p:cBhvr>
                                      <p:to>
                                        <p:strVal val="visible"/>
                                      </p:to>
                                    </p:set>
                                    <p:animEffect transition="in" filter="blinds(horizontal)">
                                      <p:cBhvr>
                                        <p:cTn id="18" dur="500"/>
                                        <p:tgtEl>
                                          <p:spTgt spid="795734">
                                            <p:txEl>
                                              <p:charRg st="19" end="3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95734">
                                            <p:txEl>
                                              <p:charRg st="33" end="35"/>
                                            </p:txEl>
                                          </p:spTgt>
                                        </p:tgtEl>
                                        <p:attrNameLst>
                                          <p:attrName>style.visibility</p:attrName>
                                        </p:attrNameLst>
                                      </p:cBhvr>
                                      <p:to>
                                        <p:strVal val="visible"/>
                                      </p:to>
                                    </p:set>
                                    <p:animEffect transition="in" filter="blinds(horizontal)">
                                      <p:cBhvr>
                                        <p:cTn id="23" dur="500"/>
                                        <p:tgtEl>
                                          <p:spTgt spid="795734">
                                            <p:txEl>
                                              <p:charRg st="33" end="35"/>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95734">
                                            <p:txEl>
                                              <p:charRg st="35" end="80"/>
                                            </p:txEl>
                                          </p:spTgt>
                                        </p:tgtEl>
                                        <p:attrNameLst>
                                          <p:attrName>style.visibility</p:attrName>
                                        </p:attrNameLst>
                                      </p:cBhvr>
                                      <p:to>
                                        <p:strVal val="visible"/>
                                      </p:to>
                                    </p:set>
                                    <p:animEffect transition="in" filter="blinds(horizontal)">
                                      <p:cBhvr>
                                        <p:cTn id="28" dur="500"/>
                                        <p:tgtEl>
                                          <p:spTgt spid="795734">
                                            <p:txEl>
                                              <p:charRg st="35" end="8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795784"/>
                                        </p:tgtEl>
                                        <p:attrNameLst>
                                          <p:attrName>style.visibility</p:attrName>
                                        </p:attrNameLst>
                                      </p:cBhvr>
                                      <p:to>
                                        <p:strVal val="visible"/>
                                      </p:to>
                                    </p:set>
                                    <p:animEffect transition="in" filter="blinds(horizontal)">
                                      <p:cBhvr>
                                        <p:cTn id="32" dur="500"/>
                                        <p:tgtEl>
                                          <p:spTgt spid="795784"/>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5734">
                                            <p:txEl>
                                              <p:charRg st="80" end="124"/>
                                            </p:txEl>
                                          </p:spTgt>
                                        </p:tgtEl>
                                        <p:attrNameLst>
                                          <p:attrName>style.visibility</p:attrName>
                                        </p:attrNameLst>
                                      </p:cBhvr>
                                      <p:to>
                                        <p:strVal val="visible"/>
                                      </p:to>
                                    </p:set>
                                    <p:animEffect transition="in" filter="blinds(horizontal)">
                                      <p:cBhvr>
                                        <p:cTn id="37" dur="500"/>
                                        <p:tgtEl>
                                          <p:spTgt spid="795734">
                                            <p:txEl>
                                              <p:charRg st="80" end="12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795785"/>
                                        </p:tgtEl>
                                        <p:attrNameLst>
                                          <p:attrName>style.visibility</p:attrName>
                                        </p:attrNameLst>
                                      </p:cBhvr>
                                      <p:to>
                                        <p:strVal val="visible"/>
                                      </p:to>
                                    </p:set>
                                    <p:animEffect transition="in" filter="blinds(horizontal)">
                                      <p:cBhvr>
                                        <p:cTn id="41" dur="500"/>
                                        <p:tgtEl>
                                          <p:spTgt spid="795785"/>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795786"/>
                                        </p:tgtEl>
                                        <p:attrNameLst>
                                          <p:attrName>style.visibility</p:attrName>
                                        </p:attrNameLst>
                                      </p:cBhvr>
                                      <p:to>
                                        <p:strVal val="visible"/>
                                      </p:to>
                                    </p:set>
                                    <p:animEffect transition="in" filter="blinds(horizontal)">
                                      <p:cBhvr>
                                        <p:cTn id="45" dur="500"/>
                                        <p:tgtEl>
                                          <p:spTgt spid="795786"/>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95734">
                                            <p:txEl>
                                              <p:charRg st="124" end="166"/>
                                            </p:txEl>
                                          </p:spTgt>
                                        </p:tgtEl>
                                        <p:attrNameLst>
                                          <p:attrName>style.visibility</p:attrName>
                                        </p:attrNameLst>
                                      </p:cBhvr>
                                      <p:to>
                                        <p:strVal val="visible"/>
                                      </p:to>
                                    </p:set>
                                    <p:animEffect transition="in" filter="blinds(horizontal)">
                                      <p:cBhvr>
                                        <p:cTn id="50" dur="500"/>
                                        <p:tgtEl>
                                          <p:spTgt spid="795734">
                                            <p:txEl>
                                              <p:charRg st="124" end="166"/>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795777"/>
                                        </p:tgtEl>
                                        <p:attrNameLst>
                                          <p:attrName>style.visibility</p:attrName>
                                        </p:attrNameLst>
                                      </p:cBhvr>
                                      <p:to>
                                        <p:strVal val="visible"/>
                                      </p:to>
                                    </p:set>
                                    <p:animEffect transition="in" filter="blinds(horizontal)">
                                      <p:cBhvr>
                                        <p:cTn id="54" dur="500"/>
                                        <p:tgtEl>
                                          <p:spTgt spid="795777"/>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95734">
                                            <p:txEl>
                                              <p:charRg st="166" end="208"/>
                                            </p:txEl>
                                          </p:spTgt>
                                        </p:tgtEl>
                                        <p:attrNameLst>
                                          <p:attrName>style.visibility</p:attrName>
                                        </p:attrNameLst>
                                      </p:cBhvr>
                                      <p:to>
                                        <p:strVal val="visible"/>
                                      </p:to>
                                    </p:set>
                                    <p:animEffect transition="in" filter="blinds(horizontal)">
                                      <p:cBhvr>
                                        <p:cTn id="59" dur="500"/>
                                        <p:tgtEl>
                                          <p:spTgt spid="795734">
                                            <p:txEl>
                                              <p:charRg st="166" end="208"/>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18" presetClass="entr" presetSubtype="12" fill="hold" nodeType="afterEffect">
                                  <p:stCondLst>
                                    <p:cond delay="0"/>
                                  </p:stCondLst>
                                  <p:childTnLst>
                                    <p:set>
                                      <p:cBhvr>
                                        <p:cTn id="62" dur="1" fill="hold">
                                          <p:stCondLst>
                                            <p:cond delay="0"/>
                                          </p:stCondLst>
                                        </p:cTn>
                                        <p:tgtEl>
                                          <p:spTgt spid="795790"/>
                                        </p:tgtEl>
                                        <p:attrNameLst>
                                          <p:attrName>style.visibility</p:attrName>
                                        </p:attrNameLst>
                                      </p:cBhvr>
                                      <p:to>
                                        <p:strVal val="visible"/>
                                      </p:to>
                                    </p:set>
                                    <p:animEffect transition="in" filter="strips(downLeft)">
                                      <p:cBhvr>
                                        <p:cTn id="63" dur="500"/>
                                        <p:tgtEl>
                                          <p:spTgt spid="795790"/>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par>
                          <p:cTn id="64" fill="hold">
                            <p:stCondLst>
                              <p:cond delay="1000"/>
                            </p:stCondLst>
                            <p:childTnLst>
                              <p:par>
                                <p:cTn id="65" presetID="3" presetClass="entr" presetSubtype="10" fill="hold" grpId="0" nodeType="afterEffect">
                                  <p:stCondLst>
                                    <p:cond delay="0"/>
                                  </p:stCondLst>
                                  <p:childTnLst>
                                    <p:set>
                                      <p:cBhvr>
                                        <p:cTn id="66" dur="1" fill="hold">
                                          <p:stCondLst>
                                            <p:cond delay="0"/>
                                          </p:stCondLst>
                                        </p:cTn>
                                        <p:tgtEl>
                                          <p:spTgt spid="795788"/>
                                        </p:tgtEl>
                                        <p:attrNameLst>
                                          <p:attrName>style.visibility</p:attrName>
                                        </p:attrNameLst>
                                      </p:cBhvr>
                                      <p:to>
                                        <p:strVal val="visible"/>
                                      </p:to>
                                    </p:set>
                                    <p:animEffect transition="in" filter="blinds(horizontal)">
                                      <p:cBhvr>
                                        <p:cTn id="67" dur="500"/>
                                        <p:tgtEl>
                                          <p:spTgt spid="795788"/>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95734">
                                            <p:txEl>
                                              <p:charRg st="208" end="250"/>
                                            </p:txEl>
                                          </p:spTgt>
                                        </p:tgtEl>
                                        <p:attrNameLst>
                                          <p:attrName>style.visibility</p:attrName>
                                        </p:attrNameLst>
                                      </p:cBhvr>
                                      <p:to>
                                        <p:strVal val="visible"/>
                                      </p:to>
                                    </p:set>
                                    <p:animEffect transition="in" filter="blinds(horizontal)">
                                      <p:cBhvr>
                                        <p:cTn id="72" dur="500"/>
                                        <p:tgtEl>
                                          <p:spTgt spid="795734">
                                            <p:txEl>
                                              <p:charRg st="208" end="25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795791"/>
                                        </p:tgtEl>
                                        <p:attrNameLst>
                                          <p:attrName>style.visibility</p:attrName>
                                        </p:attrNameLst>
                                      </p:cBhvr>
                                      <p:to>
                                        <p:strVal val="visible"/>
                                      </p:to>
                                    </p:set>
                                    <p:animEffect transition="in" filter="blinds(horizontal)">
                                      <p:cBhvr>
                                        <p:cTn id="76" dur="500"/>
                                        <p:tgtEl>
                                          <p:spTgt spid="795791"/>
                                        </p:tgtEl>
                                      </p:cBhvr>
                                    </p:animEffec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795734">
                                            <p:txEl>
                                              <p:charRg st="250" end="301"/>
                                            </p:txEl>
                                          </p:spTgt>
                                        </p:tgtEl>
                                        <p:attrNameLst>
                                          <p:attrName>style.visibility</p:attrName>
                                        </p:attrNameLst>
                                      </p:cBhvr>
                                      <p:to>
                                        <p:strVal val="visible"/>
                                      </p:to>
                                    </p:set>
                                    <p:animEffect transition="in" filter="blinds(horizontal)">
                                      <p:cBhvr>
                                        <p:cTn id="81" dur="500"/>
                                        <p:tgtEl>
                                          <p:spTgt spid="795734">
                                            <p:txEl>
                                              <p:charRg st="250" end="301"/>
                                            </p:txEl>
                                          </p:spTgt>
                                        </p:tgtEl>
                                      </p:cBhvr>
                                    </p:animEffect>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par>
                                <p:cTn id="82" presetID="3" presetClass="entr" presetSubtype="10" fill="hold" nodeType="withEffect">
                                  <p:stCondLst>
                                    <p:cond delay="0"/>
                                  </p:stCondLst>
                                  <p:childTnLst>
                                    <p:set>
                                      <p:cBhvr>
                                        <p:cTn id="83" dur="1" fill="hold">
                                          <p:stCondLst>
                                            <p:cond delay="0"/>
                                          </p:stCondLst>
                                        </p:cTn>
                                        <p:tgtEl>
                                          <p:spTgt spid="795734">
                                            <p:txEl>
                                              <p:charRg st="301" end="303"/>
                                            </p:txEl>
                                          </p:spTgt>
                                        </p:tgtEl>
                                        <p:attrNameLst>
                                          <p:attrName>style.visibility</p:attrName>
                                        </p:attrNameLst>
                                      </p:cBhvr>
                                      <p:to>
                                        <p:strVal val="visible"/>
                                      </p:to>
                                    </p:set>
                                    <p:animEffect transition="in" filter="blinds(horizontal)">
                                      <p:cBhvr>
                                        <p:cTn id="84" dur="500"/>
                                        <p:tgtEl>
                                          <p:spTgt spid="795734">
                                            <p:txEl>
                                              <p:charRg st="301" end="303"/>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par>
                          <p:cTn id="85" fill="hold">
                            <p:stCondLst>
                              <p:cond delay="500"/>
                            </p:stCondLst>
                            <p:childTnLst>
                              <p:par>
                                <p:cTn id="86" presetID="4" presetClass="entr" presetSubtype="32" fill="hold" grpId="0" nodeType="afterEffect">
                                  <p:stCondLst>
                                    <p:cond delay="0"/>
                                  </p:stCondLst>
                                  <p:childTnLst>
                                    <p:set>
                                      <p:cBhvr>
                                        <p:cTn id="87" dur="1" fill="hold">
                                          <p:stCondLst>
                                            <p:cond delay="0"/>
                                          </p:stCondLst>
                                        </p:cTn>
                                        <p:tgtEl>
                                          <p:spTgt spid="795792"/>
                                        </p:tgtEl>
                                        <p:attrNameLst>
                                          <p:attrName>style.visibility</p:attrName>
                                        </p:attrNameLst>
                                      </p:cBhvr>
                                      <p:to>
                                        <p:strVal val="visible"/>
                                      </p:to>
                                    </p:set>
                                    <p:animEffect transition="in" filter="box(out)">
                                      <p:cBhvr>
                                        <p:cTn id="88" dur="500"/>
                                        <p:tgtEl>
                                          <p:spTgt spid="795792"/>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p:stCondLst>
                        <p:cond delay="indefinite"/>
                      </p:stCondLst>
                      <p:childTnLst>
                        <p:par>
                          <p:cTn id="90" fill="hold">
                            <p:stCondLst>
                              <p:cond delay="0"/>
                            </p:stCondLst>
                            <p:childTnLst>
                              <p:par>
                                <p:cTn id="91" presetID="18" presetClass="entr" presetSubtype="9" fill="hold" grpId="0" nodeType="clickEffect">
                                  <p:stCondLst>
                                    <p:cond delay="0"/>
                                  </p:stCondLst>
                                  <p:childTnLst>
                                    <p:set>
                                      <p:cBhvr>
                                        <p:cTn id="92" dur="1" fill="hold">
                                          <p:stCondLst>
                                            <p:cond delay="0"/>
                                          </p:stCondLst>
                                        </p:cTn>
                                        <p:tgtEl>
                                          <p:spTgt spid="795794"/>
                                        </p:tgtEl>
                                        <p:attrNameLst>
                                          <p:attrName>style.visibility</p:attrName>
                                        </p:attrNameLst>
                                      </p:cBhvr>
                                      <p:to>
                                        <p:strVal val="visible"/>
                                      </p:to>
                                    </p:set>
                                    <p:animEffect transition="in" filter="strips(upLeft)">
                                      <p:cBhvr>
                                        <p:cTn id="93" dur="500"/>
                                        <p:tgtEl>
                                          <p:spTgt spid="795794"/>
                                        </p:tgtEl>
                                      </p:cBhvr>
                                    </p:animEffect>
                                  </p:childTnLst>
                                  <p:subTnLst>
                                    <p:audio>
                                      <p:cMediaNode>
                                        <p:cTn display="0" masterRel="sameClick">
                                          <p:stCondLst>
                                            <p:cond evt="begin" delay="0">
                                              <p:tn val="9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4" grpId="0"/>
      <p:bldP spid="795777" grpId="0" animBg="1"/>
      <p:bldP spid="795788" grpId="0" animBg="1"/>
      <p:bldP spid="795791" grpId="0" animBg="1"/>
      <p:bldP spid="795792" grpId="0" animBg="1"/>
      <p:bldP spid="7957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7701" name="矩形 797700"/>
          <p:cNvSpPr/>
          <p:nvPr/>
        </p:nvSpPr>
        <p:spPr>
          <a:xfrm>
            <a:off x="684213" y="188913"/>
            <a:ext cx="5484813" cy="579438"/>
          </a:xfrm>
          <a:prstGeom prst="rect">
            <a:avLst/>
          </a:prstGeom>
          <a:noFill/>
          <a:ln w="9525">
            <a:noFill/>
          </a:ln>
        </p:spPr>
        <p:txBody>
          <a:bodyPr wrap="none" anchor="ctr">
            <a:spAutoFit/>
          </a:bodyPr>
          <a:p>
            <a:pPr fontAlgn="base"/>
            <a:r>
              <a:rPr lang="en-US" altLang="zh-CN" sz="3200" b="1" strike="noStrike" noProof="1">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6. </a:t>
            </a:r>
            <a:r>
              <a:rPr lang="zh-CN" altLang="en-US" sz="32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字符型数据和字符串常量</a:t>
            </a:r>
            <a:r>
              <a:rPr lang="zh-CN" altLang="en-US" sz="3200" strike="noStrike" noProof="1" dirty="0">
                <a:latin typeface="隶书" panose="02010509060101010101" pitchFamily="49" charset="-122"/>
                <a:ea typeface="隶书" panose="02010509060101010101" pitchFamily="49" charset="-122"/>
                <a:cs typeface="+mn-cs"/>
              </a:rPr>
              <a:t>  </a:t>
            </a:r>
            <a:endParaRPr lang="zh-CN" altLang="en-US" sz="3200" strike="noStrike" noProof="1" dirty="0">
              <a:latin typeface="隶书" panose="02010509060101010101" pitchFamily="49" charset="-122"/>
              <a:ea typeface="隶书" panose="02010509060101010101" pitchFamily="49" charset="-122"/>
            </a:endParaRPr>
          </a:p>
        </p:txBody>
      </p:sp>
      <p:sp>
        <p:nvSpPr>
          <p:cNvPr id="797702" name="矩形 797701"/>
          <p:cNvSpPr/>
          <p:nvPr/>
        </p:nvSpPr>
        <p:spPr>
          <a:xfrm>
            <a:off x="1114425" y="722313"/>
            <a:ext cx="4824413" cy="457200"/>
          </a:xfrm>
          <a:prstGeom prst="rect">
            <a:avLst/>
          </a:prstGeom>
          <a:noFill/>
          <a:ln w="9525">
            <a:noFill/>
          </a:ln>
        </p:spPr>
        <p:txBody>
          <a:bodyPr anchor="ctr">
            <a:spAutoFit/>
          </a:bodyPr>
          <a:p>
            <a:pPr marL="457200" indent="-457200" defTabSz="914400" fontAlgn="base">
              <a:buClr>
                <a:srgbClr val="006600"/>
              </a:buClr>
              <a:buFont typeface="Wingdings" panose="05000000000000000000" pitchFamily="2" charset="2"/>
              <a:buChar char="Ø"/>
              <a:tabLst>
                <a:tab pos="495300" algn="l"/>
              </a:tabLst>
            </a:pPr>
            <a:r>
              <a:rPr lang="zh-CN" altLang="en-US" b="1" strike="noStrike" noProof="1" dirty="0">
                <a:solidFill>
                  <a:srgbClr val="006600"/>
                </a:solidFill>
                <a:effectLst>
                  <a:outerShdw blurRad="38100" dist="38100" dir="2700000">
                    <a:srgbClr val="000000"/>
                  </a:outerShdw>
                </a:effectLst>
                <a:latin typeface="Times New Roman" panose="02020603050405020304" pitchFamily="18" charset="0"/>
                <a:ea typeface="楷体_GB2312" pitchFamily="49" charset="-122"/>
                <a:cs typeface="+mn-cs"/>
              </a:rPr>
              <a:t>字符型常量</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797710" name="矩形 797709"/>
          <p:cNvSpPr/>
          <p:nvPr/>
        </p:nvSpPr>
        <p:spPr>
          <a:xfrm>
            <a:off x="1377950" y="1152525"/>
            <a:ext cx="7534275" cy="457200"/>
          </a:xfrm>
          <a:prstGeom prst="rect">
            <a:avLst/>
          </a:prstGeom>
          <a:noFill/>
          <a:ln w="9525">
            <a:noFill/>
          </a:ln>
        </p:spPr>
        <p:txBody>
          <a:bodyPr wrap="none" anchor="ctr">
            <a:spAutoFit/>
          </a:bodyPr>
          <a:p>
            <a:pPr fontAlgn="base">
              <a:buFont typeface="Wingdings" panose="05000000000000000000" pitchFamily="2" charset="2"/>
              <a:buChar char="l"/>
            </a:pPr>
            <a:r>
              <a:rPr lang="en-US" altLang="zh-CN"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en-US"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定义：</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用</a:t>
            </a:r>
            <a:r>
              <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单引号</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括起来的单个</a:t>
            </a:r>
            <a:r>
              <a:rPr lang="zh-CN" altLang="en-US" b="1" strike="noStrike" noProof="1" dirty="0">
                <a:solidFill>
                  <a:srgbClr val="0000FF"/>
                </a:solidFill>
                <a:effectLst>
                  <a:outerShdw blurRad="38100" dist="38100" dir="2700000">
                    <a:srgbClr val="000000"/>
                  </a:outerShdw>
                </a:effectLst>
                <a:latin typeface="楷体_GB2312" pitchFamily="49" charset="-122"/>
                <a:ea typeface="楷体_GB2312" pitchFamily="49" charset="-122"/>
                <a:cs typeface="+mn-cs"/>
              </a:rPr>
              <a:t>普通字符</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或</a:t>
            </a:r>
            <a:r>
              <a:rPr lang="zh-CN" altLang="zh-CN" b="1" strike="noStrike" noProof="1" dirty="0">
                <a:solidFill>
                  <a:srgbClr val="0000FF"/>
                </a:solidFill>
                <a:effectLst>
                  <a:outerShdw blurRad="38100" dist="38100" dir="2700000">
                    <a:srgbClr val="000000"/>
                  </a:outerShdw>
                </a:effectLst>
                <a:latin typeface="楷体_GB2312" pitchFamily="49" charset="-122"/>
                <a:ea typeface="楷体_GB2312" pitchFamily="49" charset="-122"/>
                <a:cs typeface="+mn-cs"/>
              </a:rPr>
              <a:t>转义字符</a:t>
            </a:r>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sp>
        <p:nvSpPr>
          <p:cNvPr id="46084" name="矩形 797711"/>
          <p:cNvSpPr/>
          <p:nvPr/>
        </p:nvSpPr>
        <p:spPr>
          <a:xfrm>
            <a:off x="-147637" y="2919413"/>
            <a:ext cx="9144000" cy="0"/>
          </a:xfrm>
          <a:prstGeom prst="rect">
            <a:avLst/>
          </a:prstGeom>
          <a:no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797715" name="文本框 797714"/>
          <p:cNvSpPr txBox="1"/>
          <p:nvPr/>
        </p:nvSpPr>
        <p:spPr>
          <a:xfrm>
            <a:off x="2484438" y="1700213"/>
            <a:ext cx="4027487" cy="495300"/>
          </a:xfrm>
          <a:prstGeom prst="rect">
            <a:avLst/>
          </a:prstGeom>
          <a:solidFill>
            <a:schemeClr val="bg1"/>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t" anchorCtr="0">
            <a:spAutoFit/>
          </a:bodyPr>
          <a:p>
            <a:pPr eaLnBrk="0" hangingPunct="0"/>
            <a:r>
              <a:rPr lang="zh-CN" altLang="en-US" dirty="0">
                <a:latin typeface="Arial" panose="020B0604020202020204" pitchFamily="34" charset="0"/>
                <a:ea typeface="隶书" panose="02010509060101010101" pitchFamily="49" charset="-122"/>
              </a:rPr>
              <a:t>如  ‘</a:t>
            </a:r>
            <a:r>
              <a:rPr lang="en-US" altLang="zh-CN">
                <a:latin typeface="Arial" panose="020B0604020202020204" pitchFamily="34" charset="0"/>
                <a:ea typeface="隶书" panose="02010509060101010101" pitchFamily="49" charset="-122"/>
              </a:rPr>
              <a:t>a’    ‘A’   ‘?’    ‘\n’    ‘\101’</a:t>
            </a:r>
            <a:endParaRPr lang="en-US" altLang="zh-CN">
              <a:latin typeface="Arial" panose="020B0604020202020204" pitchFamily="34" charset="0"/>
              <a:ea typeface="隶书" panose="02010509060101010101" pitchFamily="49" charset="-122"/>
            </a:endParaRPr>
          </a:p>
        </p:txBody>
      </p:sp>
      <p:sp>
        <p:nvSpPr>
          <p:cNvPr id="797716" name="矩形 797715"/>
          <p:cNvSpPr/>
          <p:nvPr/>
        </p:nvSpPr>
        <p:spPr>
          <a:xfrm>
            <a:off x="1374775" y="1676400"/>
            <a:ext cx="5318125" cy="457200"/>
          </a:xfrm>
          <a:prstGeom prst="rect">
            <a:avLst/>
          </a:prstGeom>
          <a:noFill/>
          <a:ln w="9525">
            <a:noFill/>
          </a:ln>
        </p:spPr>
        <p:txBody>
          <a:bodyPr wrap="none" anchor="t">
            <a:spAutoFit/>
          </a:bodyPr>
          <a:p>
            <a:pPr fontAlgn="base">
              <a:spcBef>
                <a:spcPct val="20000"/>
              </a:spcBef>
              <a:buClr>
                <a:srgbClr val="FF3399"/>
              </a:buClr>
              <a:buFont typeface="Wingdings" panose="05000000000000000000" pitchFamily="2" charset="2"/>
              <a:buChar char="l"/>
            </a:pPr>
            <a:r>
              <a:rPr lang="en-US" altLang="zh-CN"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 </a:t>
            </a:r>
            <a:r>
              <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字符常量的值：</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该字符的</a:t>
            </a:r>
            <a:r>
              <a:rPr lang="zh-CN" altLang="zh-CN" b="1" strike="noStrike" noProof="1" dirty="0">
                <a:solidFill>
                  <a:srgbClr val="FF0000"/>
                </a:solidFill>
                <a:effectLst>
                  <a:outerShdw blurRad="38100" dist="38100" dir="2700000">
                    <a:srgbClr val="000000"/>
                  </a:outerShdw>
                </a:effectLst>
                <a:latin typeface="楷体_GB2312" pitchFamily="49" charset="-122"/>
                <a:ea typeface="楷体_GB2312" pitchFamily="49" charset="-122"/>
                <a:cs typeface="+mn-cs"/>
              </a:rPr>
              <a:t>ASCII码</a:t>
            </a:r>
            <a:r>
              <a:rPr lang="zh-CN" altLang="en-US" b="1" strike="noStrike" noProof="1" dirty="0">
                <a:solidFill>
                  <a:srgbClr val="FF0000"/>
                </a:solidFill>
                <a:effectLst>
                  <a:outerShdw blurRad="38100" dist="38100" dir="2700000">
                    <a:srgbClr val="000000"/>
                  </a:outerShdw>
                </a:effectLst>
                <a:latin typeface="楷体_GB2312" pitchFamily="49" charset="-122"/>
                <a:ea typeface="楷体_GB2312" pitchFamily="49" charset="-122"/>
                <a:cs typeface="+mn-cs"/>
              </a:rPr>
              <a:t>值</a:t>
            </a:r>
            <a:endParaRPr lang="zh-CN" altLang="en-US" b="1" strike="noStrike" noProof="1" dirty="0">
              <a:solidFill>
                <a:srgbClr val="FF0000"/>
              </a:solidFill>
              <a:effectLst>
                <a:outerShdw blurRad="38100" dist="38100" dir="2700000">
                  <a:srgbClr val="000000"/>
                </a:outerShdw>
              </a:effectLst>
              <a:latin typeface="楷体_GB2312" pitchFamily="49" charset="-122"/>
              <a:ea typeface="楷体_GB2312" pitchFamily="49" charset="-122"/>
            </a:endParaRPr>
          </a:p>
        </p:txBody>
      </p:sp>
      <p:sp>
        <p:nvSpPr>
          <p:cNvPr id="797718" name="矩形 797717"/>
          <p:cNvSpPr/>
          <p:nvPr/>
        </p:nvSpPr>
        <p:spPr>
          <a:xfrm>
            <a:off x="2436813" y="2233613"/>
            <a:ext cx="4105275" cy="860425"/>
          </a:xfrm>
          <a:prstGeom prst="rect">
            <a:avLst/>
          </a:prstGeom>
          <a:solidFill>
            <a:schemeClr val="bg1"/>
          </a:solidFill>
          <a:ln w="38100" cap="flat" cmpd="sng">
            <a:solidFill>
              <a:srgbClr val="006600"/>
            </a:solidFill>
            <a:prstDash val="solid"/>
            <a:miter/>
            <a:headEnd type="none" w="med" len="med"/>
            <a:tailEnd type="none" w="med" len="med"/>
          </a:ln>
        </p:spPr>
        <p:txBody>
          <a:bodyPr wrap="none" lIns="90000" tIns="46800" rIns="90000" bIns="46800" anchor="ctr" anchorCtr="0">
            <a:spAutoFit/>
          </a:bodyPr>
          <a:p>
            <a:pPr eaLnBrk="0" hangingPunct="0"/>
            <a:r>
              <a:rPr lang="zh-CN" altLang="zh-CN" dirty="0">
                <a:latin typeface="隶书" panose="02010509060101010101" pitchFamily="49" charset="-122"/>
                <a:ea typeface="隶书" panose="02010509060101010101" pitchFamily="49" charset="-122"/>
              </a:rPr>
              <a:t>如  </a:t>
            </a:r>
            <a:r>
              <a:rPr lang="zh-CN" altLang="zh-CN" dirty="0">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A’——65</a:t>
            </a: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a’——97</a:t>
            </a:r>
            <a:r>
              <a:rPr lang="zh-CN" altLang="en-US">
                <a:latin typeface="Times New Roman" panose="02020603050405020304" pitchFamily="18" charset="0"/>
                <a:ea typeface="隶书" panose="02010509060101010101" pitchFamily="49" charset="-122"/>
              </a:rPr>
              <a:t>，</a:t>
            </a:r>
            <a:endParaRPr lang="zh-CN" altLang="en-US">
              <a:latin typeface="Times New Roman" panose="02020603050405020304" pitchFamily="18" charset="0"/>
              <a:ea typeface="隶书" panose="02010509060101010101" pitchFamily="49" charset="-122"/>
            </a:endParaRPr>
          </a:p>
          <a:p>
            <a:pPr eaLnBrk="0" hangingPunct="0"/>
            <a:r>
              <a:rPr lang="zh-CN" altLang="en-US" dirty="0">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0’——48 ,  ‘\n’——10</a:t>
            </a:r>
            <a:endParaRPr lang="en-US" altLang="zh-CN">
              <a:latin typeface="Times New Roman" panose="02020603050405020304" pitchFamily="18" charset="0"/>
              <a:ea typeface="隶书" panose="02010509060101010101" pitchFamily="49" charset="-122"/>
            </a:endParaRPr>
          </a:p>
        </p:txBody>
      </p:sp>
      <p:sp>
        <p:nvSpPr>
          <p:cNvPr id="797719" name="矩形 797718"/>
          <p:cNvSpPr/>
          <p:nvPr/>
        </p:nvSpPr>
        <p:spPr>
          <a:xfrm>
            <a:off x="1374775" y="2219325"/>
            <a:ext cx="7459663" cy="457200"/>
          </a:xfrm>
          <a:prstGeom prst="rect">
            <a:avLst/>
          </a:prstGeom>
          <a:noFill/>
          <a:ln w="9525">
            <a:noFill/>
          </a:ln>
        </p:spPr>
        <p:txBody>
          <a:bodyPr wrap="none" anchor="t">
            <a:spAutoFit/>
          </a:bodyPr>
          <a:p>
            <a:pPr fontAlgn="base">
              <a:buFont typeface="Wingdings" panose="05000000000000000000" pitchFamily="2" charset="2"/>
              <a:buChar char="l"/>
            </a:pPr>
            <a:r>
              <a:rPr lang="en-US" altLang="zh-CN"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 </a:t>
            </a:r>
            <a:r>
              <a:rPr lang="zh-CN" altLang="zh-CN"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转义字符:</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反斜线后面跟一个字符或一个代码值表示</a:t>
            </a:r>
            <a:endParaRPr lang="zh-CN" altLang="en-US" b="1" strike="noStrike" noProof="1" dirty="0">
              <a:effectLst>
                <a:outerShdw blurRad="38100" dist="38100" dir="2700000">
                  <a:srgbClr val="FFFFFF"/>
                </a:outerShdw>
              </a:effectLst>
              <a:latin typeface="楷体_GB2312" pitchFamily="49" charset="-122"/>
              <a:ea typeface="楷体_GB2312" pitchFamily="49" charset="-122"/>
            </a:endParaRPr>
          </a:p>
        </p:txBody>
      </p:sp>
      <p:grpSp>
        <p:nvGrpSpPr>
          <p:cNvPr id="797720" name="组合 797719"/>
          <p:cNvGrpSpPr/>
          <p:nvPr/>
        </p:nvGrpSpPr>
        <p:grpSpPr>
          <a:xfrm>
            <a:off x="463550" y="2646363"/>
            <a:ext cx="8680450" cy="3800475"/>
            <a:chOff x="324" y="2189"/>
            <a:chExt cx="5414" cy="2394"/>
          </a:xfrm>
        </p:grpSpPr>
        <p:sp>
          <p:nvSpPr>
            <p:cNvPr id="46090" name="椭圆 797720"/>
            <p:cNvSpPr/>
            <p:nvPr/>
          </p:nvSpPr>
          <p:spPr>
            <a:xfrm>
              <a:off x="794" y="3612"/>
              <a:ext cx="336" cy="240"/>
            </a:xfrm>
            <a:prstGeom prst="ellipse">
              <a:avLst/>
            </a:prstGeom>
            <a:gradFill rotWithShape="0">
              <a:gsLst>
                <a:gs pos="0">
                  <a:srgbClr val="FF9900"/>
                </a:gs>
                <a:gs pos="100000">
                  <a:srgbClr val="AE6800"/>
                </a:gs>
              </a:gsLst>
              <a:path path="shape">
                <a:fillToRect l="50000" t="50000" r="50000" b="50000"/>
              </a:path>
              <a:tileRect/>
            </a:gradFill>
            <a:ln w="12700" cap="sq" cmpd="sng">
              <a:solidFill>
                <a:schemeClr val="folHlink"/>
              </a:solidFill>
              <a:prstDash val="solid"/>
              <a:round/>
              <a:headEnd type="none" w="sm" len="sm"/>
              <a:tailEnd type="none" w="sm" len="sm"/>
            </a:ln>
          </p:spPr>
          <p:txBody>
            <a:bodyPr wrap="none" anchor="ctr" anchorCtr="0"/>
            <a:p>
              <a:pPr algn="ctr"/>
              <a:r>
                <a:rPr lang="en-US" altLang="zh-CN">
                  <a:latin typeface="Times New Roman" panose="02020603050405020304" pitchFamily="18" charset="0"/>
                  <a:ea typeface="宋体" panose="02010600030101010101" pitchFamily="2" charset="-122"/>
                </a:rPr>
                <a:t>&lt;</a:t>
              </a:r>
              <a:endParaRPr lang="en-US" altLang="zh-CN">
                <a:latin typeface="Times New Roman" panose="02020603050405020304" pitchFamily="18" charset="0"/>
                <a:ea typeface="宋体" panose="02010600030101010101" pitchFamily="2" charset="-122"/>
              </a:endParaRPr>
            </a:p>
          </p:txBody>
        </p:sp>
        <p:grpSp>
          <p:nvGrpSpPr>
            <p:cNvPr id="46091" name="组合 797721"/>
            <p:cNvGrpSpPr/>
            <p:nvPr/>
          </p:nvGrpSpPr>
          <p:grpSpPr>
            <a:xfrm>
              <a:off x="324" y="2189"/>
              <a:ext cx="5414" cy="2394"/>
              <a:chOff x="166" y="977"/>
              <a:chExt cx="5414" cy="2394"/>
            </a:xfrm>
          </p:grpSpPr>
          <p:sp>
            <p:nvSpPr>
              <p:cNvPr id="46092" name="矩形 797722"/>
              <p:cNvSpPr/>
              <p:nvPr/>
            </p:nvSpPr>
            <p:spPr>
              <a:xfrm>
                <a:off x="166" y="1296"/>
                <a:ext cx="5414" cy="2075"/>
              </a:xfrm>
              <a:prstGeom prst="rect">
                <a:avLst/>
              </a:prstGeom>
              <a:solidFill>
                <a:schemeClr val="bg1"/>
              </a:solidFill>
              <a:ln w="38100" cap="flat" cmpd="sng">
                <a:solidFill>
                  <a:schemeClr val="folHlink"/>
                </a:solidFill>
                <a:prstDash val="solid"/>
                <a:miter/>
                <a:headEnd type="none" w="med" len="med"/>
                <a:tailEnd type="none" w="med" len="med"/>
              </a:ln>
            </p:spPr>
            <p:txBody>
              <a:bodyPr wrap="none" anchor="ctr" anchorCtr="0"/>
              <a:p>
                <a:pPr algn="ctr" eaLnBrk="0" hangingPunct="0"/>
                <a:endParaRPr lang="zh-CN" altLang="zh-CN" sz="4000" dirty="0">
                  <a:latin typeface="Times New Roman" panose="02020603050405020304" pitchFamily="18" charset="0"/>
                  <a:ea typeface="宋体" panose="02010600030101010101" pitchFamily="2" charset="-122"/>
                </a:endParaRPr>
              </a:p>
            </p:txBody>
          </p:sp>
          <p:sp>
            <p:nvSpPr>
              <p:cNvPr id="797724" name="矩形 797723"/>
              <p:cNvSpPr/>
              <p:nvPr/>
            </p:nvSpPr>
            <p:spPr>
              <a:xfrm>
                <a:off x="433" y="977"/>
                <a:ext cx="4896" cy="352"/>
              </a:xfr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2" fontAlgn="base">
                  <a:buNone/>
                </a:pPr>
                <a:r>
                  <a:rPr lang="zh-CN" altLang="en-US" strike="noStrike" noProof="1" dirty="0">
                    <a:latin typeface="隶书" panose="02010509060101010101" pitchFamily="49" charset="-122"/>
                    <a:ea typeface="楷体_GB2312" pitchFamily="49" charset="-122"/>
                    <a:cs typeface="+mn-cs"/>
                  </a:rPr>
                  <a:t>转义字符及其含义：</a:t>
                </a:r>
                <a:endParaRPr lang="zh-CN" altLang="en-US" strike="noStrike" noProof="1">
                  <a:latin typeface="隶书" panose="02010509060101010101" pitchFamily="49" charset="-122"/>
                  <a:ea typeface="楷体_GB2312" pitchFamily="49" charset="-122"/>
                </a:endParaRPr>
              </a:p>
            </p:txBody>
          </p:sp>
        </p:grpSp>
        <p:grpSp>
          <p:nvGrpSpPr>
            <p:cNvPr id="46094" name="组合 797724"/>
            <p:cNvGrpSpPr/>
            <p:nvPr/>
          </p:nvGrpSpPr>
          <p:grpSpPr>
            <a:xfrm>
              <a:off x="479" y="2564"/>
              <a:ext cx="5091" cy="2019"/>
              <a:chOff x="333" y="1928"/>
              <a:chExt cx="5091" cy="2019"/>
            </a:xfrm>
          </p:grpSpPr>
          <p:sp>
            <p:nvSpPr>
              <p:cNvPr id="46095" name="文本框 797725"/>
              <p:cNvSpPr txBox="1"/>
              <p:nvPr/>
            </p:nvSpPr>
            <p:spPr>
              <a:xfrm>
                <a:off x="333" y="1928"/>
                <a:ext cx="753" cy="250"/>
              </a:xfrm>
              <a:prstGeom prst="rect">
                <a:avLst/>
              </a:prstGeom>
              <a:solidFill>
                <a:schemeClr val="bg1"/>
              </a:solidFill>
              <a:ln w="9525">
                <a:noFill/>
              </a:ln>
            </p:spPr>
            <p:txBody>
              <a:bodyPr wrap="none" anchor="t" anchorCtr="0">
                <a:spAutoFit/>
              </a:bodyPr>
              <a:p>
                <a:pPr eaLnBrk="0" hangingPunct="0"/>
                <a:r>
                  <a:rPr lang="zh-CN" altLang="en-US" sz="2000" b="1" dirty="0">
                    <a:latin typeface="Times New Roman" panose="02020603050405020304" pitchFamily="18" charset="0"/>
                    <a:ea typeface="宋体" panose="02010600030101010101" pitchFamily="2" charset="-122"/>
                  </a:rPr>
                  <a:t>转义字符</a:t>
                </a:r>
                <a:endParaRPr lang="zh-CN" altLang="en-US" sz="4000" b="1">
                  <a:latin typeface="Times New Roman" panose="02020603050405020304" pitchFamily="18" charset="0"/>
                  <a:ea typeface="宋体" panose="02010600030101010101" pitchFamily="2" charset="-122"/>
                </a:endParaRPr>
              </a:p>
            </p:txBody>
          </p:sp>
          <p:sp>
            <p:nvSpPr>
              <p:cNvPr id="46096" name="文本框 797726"/>
              <p:cNvSpPr txBox="1"/>
              <p:nvPr/>
            </p:nvSpPr>
            <p:spPr>
              <a:xfrm>
                <a:off x="1677" y="1928"/>
                <a:ext cx="434" cy="250"/>
              </a:xfrm>
              <a:prstGeom prst="rect">
                <a:avLst/>
              </a:prstGeom>
              <a:solidFill>
                <a:schemeClr val="bg1"/>
              </a:solidFill>
              <a:ln w="9525">
                <a:noFill/>
              </a:ln>
            </p:spPr>
            <p:txBody>
              <a:bodyPr wrap="none" anchor="t" anchorCtr="0">
                <a:spAutoFit/>
              </a:bodyPr>
              <a:p>
                <a:pPr eaLnBrk="0" hangingPunct="0"/>
                <a:r>
                  <a:rPr lang="zh-CN" altLang="en-US" sz="2000" b="1" dirty="0">
                    <a:latin typeface="Times New Roman" panose="02020603050405020304" pitchFamily="18" charset="0"/>
                    <a:ea typeface="宋体" panose="02010600030101010101" pitchFamily="2" charset="-122"/>
                  </a:rPr>
                  <a:t>含义</a:t>
                </a:r>
                <a:endParaRPr lang="zh-CN" altLang="en-US" sz="4000" b="1">
                  <a:latin typeface="Times New Roman" panose="02020603050405020304" pitchFamily="18" charset="0"/>
                  <a:ea typeface="宋体" panose="02010600030101010101" pitchFamily="2" charset="-122"/>
                </a:endParaRPr>
              </a:p>
            </p:txBody>
          </p:sp>
          <p:sp>
            <p:nvSpPr>
              <p:cNvPr id="46097" name="文本框 797727"/>
              <p:cNvSpPr txBox="1"/>
              <p:nvPr/>
            </p:nvSpPr>
            <p:spPr>
              <a:xfrm>
                <a:off x="419" y="2227"/>
                <a:ext cx="238" cy="250"/>
              </a:xfrm>
              <a:prstGeom prst="rect">
                <a:avLst/>
              </a:prstGeom>
              <a:solidFill>
                <a:schemeClr val="bg1"/>
              </a:solidFill>
              <a:ln w="9525">
                <a:noFill/>
              </a:ln>
            </p:spPr>
            <p:txBody>
              <a:bodyPr wrap="none" anchor="t" anchorCtr="0">
                <a:spAutoFit/>
              </a:bodyPr>
              <a:p>
                <a:pPr eaLnBrk="0" hangingPunct="0"/>
                <a:r>
                  <a:rPr lang="en-US" altLang="zh-CN" sz="2000">
                    <a:solidFill>
                      <a:srgbClr val="FF0000"/>
                    </a:solidFill>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p:txBody>
          </p:sp>
          <p:sp>
            <p:nvSpPr>
              <p:cNvPr id="46098" name="文本框 797728"/>
              <p:cNvSpPr txBox="1"/>
              <p:nvPr/>
            </p:nvSpPr>
            <p:spPr>
              <a:xfrm>
                <a:off x="410" y="2521"/>
                <a:ext cx="238" cy="250"/>
              </a:xfrm>
              <a:prstGeom prst="rect">
                <a:avLst/>
              </a:prstGeom>
              <a:solidFill>
                <a:schemeClr val="bg1"/>
              </a:solidFill>
              <a:ln w="9525">
                <a:noFill/>
              </a:ln>
            </p:spPr>
            <p:txBody>
              <a:bodyPr wrap="none" anchor="t" anchorCtr="0">
                <a:spAutoFit/>
              </a:bodyPr>
              <a:p>
                <a:pPr eaLnBrk="0" hangingPunct="0"/>
                <a:r>
                  <a:rPr lang="en-US" altLang="zh-CN" sz="2000">
                    <a:latin typeface="Times New Roman" panose="02020603050405020304" pitchFamily="18" charset="0"/>
                    <a:ea typeface="宋体" panose="02010600030101010101" pitchFamily="2" charset="-122"/>
                  </a:rPr>
                  <a:t>\v</a:t>
                </a:r>
                <a:endParaRPr lang="en-US" altLang="zh-CN" sz="4000">
                  <a:latin typeface="Times New Roman" panose="02020603050405020304" pitchFamily="18" charset="0"/>
                  <a:ea typeface="宋体" panose="02010600030101010101" pitchFamily="2" charset="-122"/>
                </a:endParaRPr>
              </a:p>
            </p:txBody>
          </p:sp>
          <p:sp>
            <p:nvSpPr>
              <p:cNvPr id="46099" name="文本框 797729"/>
              <p:cNvSpPr txBox="1"/>
              <p:nvPr/>
            </p:nvSpPr>
            <p:spPr>
              <a:xfrm>
                <a:off x="446" y="2815"/>
                <a:ext cx="211" cy="250"/>
              </a:xfrm>
              <a:prstGeom prst="rect">
                <a:avLst/>
              </a:prstGeom>
              <a:solidFill>
                <a:schemeClr val="bg1"/>
              </a:solidFill>
              <a:ln w="9525">
                <a:noFill/>
              </a:ln>
            </p:spPr>
            <p:txBody>
              <a:bodyPr wrap="none" anchor="t" anchorCtr="0">
                <a:spAutoFit/>
              </a:bodyPr>
              <a:p>
                <a:pPr eaLnBrk="0" hangingPunct="0"/>
                <a:r>
                  <a:rPr lang="en-US" altLang="zh-CN" sz="2000">
                    <a:latin typeface="Times New Roman" panose="02020603050405020304" pitchFamily="18" charset="0"/>
                    <a:ea typeface="宋体" panose="02010600030101010101" pitchFamily="2" charset="-122"/>
                  </a:rPr>
                  <a:t>\r</a:t>
                </a:r>
                <a:endParaRPr lang="en-US" altLang="zh-CN" sz="4000">
                  <a:latin typeface="Times New Roman" panose="02020603050405020304" pitchFamily="18" charset="0"/>
                  <a:ea typeface="宋体" panose="02010600030101010101" pitchFamily="2" charset="-122"/>
                </a:endParaRPr>
              </a:p>
            </p:txBody>
          </p:sp>
          <p:sp>
            <p:nvSpPr>
              <p:cNvPr id="46100" name="文本框 797730"/>
              <p:cNvSpPr txBox="1"/>
              <p:nvPr/>
            </p:nvSpPr>
            <p:spPr>
              <a:xfrm>
                <a:off x="427" y="3109"/>
                <a:ext cx="229" cy="250"/>
              </a:xfrm>
              <a:prstGeom prst="rect">
                <a:avLst/>
              </a:prstGeom>
              <a:solidFill>
                <a:schemeClr val="bg1"/>
              </a:solidFill>
              <a:ln w="9525">
                <a:noFill/>
              </a:ln>
            </p:spPr>
            <p:txBody>
              <a:bodyPr wrap="none" anchor="t" anchorCtr="0">
                <a:spAutoFit/>
              </a:bodyPr>
              <a:p>
                <a:pPr eaLnBrk="0" hangingPunct="0"/>
                <a:r>
                  <a:rPr lang="en-US" altLang="zh-CN" sz="2000">
                    <a:latin typeface="Times New Roman" panose="02020603050405020304" pitchFamily="18" charset="0"/>
                    <a:ea typeface="宋体" panose="02010600030101010101" pitchFamily="2" charset="-122"/>
                  </a:rPr>
                  <a:t>\a</a:t>
                </a:r>
                <a:endParaRPr lang="en-US" altLang="zh-CN" sz="4000">
                  <a:latin typeface="Times New Roman" panose="02020603050405020304" pitchFamily="18" charset="0"/>
                  <a:ea typeface="宋体" panose="02010600030101010101" pitchFamily="2" charset="-122"/>
                </a:endParaRPr>
              </a:p>
            </p:txBody>
          </p:sp>
          <p:sp>
            <p:nvSpPr>
              <p:cNvPr id="46101" name="文本框 797731"/>
              <p:cNvSpPr txBox="1"/>
              <p:nvPr/>
            </p:nvSpPr>
            <p:spPr>
              <a:xfrm>
                <a:off x="446" y="3359"/>
                <a:ext cx="211" cy="250"/>
              </a:xfrm>
              <a:prstGeom prst="rect">
                <a:avLst/>
              </a:prstGeom>
              <a:solidFill>
                <a:schemeClr val="bg1"/>
              </a:solidFill>
              <a:ln w="9525">
                <a:noFill/>
              </a:ln>
            </p:spPr>
            <p:txBody>
              <a:bodyPr wrap="none" anchor="t" anchorCtr="0">
                <a:spAutoFit/>
              </a:bodyPr>
              <a:p>
                <a:pPr eaLnBrk="0" hangingPunct="0"/>
                <a:r>
                  <a:rPr lang="en-US" altLang="zh-CN" sz="2000">
                    <a:solidFill>
                      <a:srgbClr val="FF0000"/>
                    </a:solidFill>
                    <a:latin typeface="Times New Roman" panose="02020603050405020304" pitchFamily="18" charset="0"/>
                    <a:ea typeface="宋体" panose="02010600030101010101" pitchFamily="2" charset="-122"/>
                  </a:rPr>
                  <a:t>\‘</a:t>
                </a:r>
                <a:endParaRPr lang="en-US" altLang="zh-CN" sz="4000">
                  <a:latin typeface="Times New Roman" panose="02020603050405020304" pitchFamily="18" charset="0"/>
                  <a:ea typeface="宋体" panose="02010600030101010101" pitchFamily="2" charset="-122"/>
                </a:endParaRPr>
              </a:p>
            </p:txBody>
          </p:sp>
          <p:sp>
            <p:nvSpPr>
              <p:cNvPr id="46102" name="文本框 797732"/>
              <p:cNvSpPr txBox="1"/>
              <p:nvPr/>
            </p:nvSpPr>
            <p:spPr>
              <a:xfrm>
                <a:off x="419" y="3697"/>
                <a:ext cx="399" cy="250"/>
              </a:xfrm>
              <a:prstGeom prst="rect">
                <a:avLst/>
              </a:prstGeom>
              <a:solidFill>
                <a:schemeClr val="bg1"/>
              </a:solidFill>
              <a:ln w="9525">
                <a:noFill/>
              </a:ln>
            </p:spPr>
            <p:txBody>
              <a:bodyPr anchor="t" anchorCtr="0">
                <a:spAutoFit/>
              </a:bodyPr>
              <a:p>
                <a:pPr eaLnBrk="0" hangingPunct="0"/>
                <a:r>
                  <a:rPr lang="en-US" altLang="zh-CN" sz="2000" err="1">
                    <a:solidFill>
                      <a:srgbClr val="0000FF"/>
                    </a:solidFill>
                    <a:latin typeface="Times New Roman" panose="02020603050405020304" pitchFamily="18" charset="0"/>
                    <a:ea typeface="宋体" panose="02010600030101010101" pitchFamily="2" charset="-122"/>
                  </a:rPr>
                  <a:t>\ddd</a:t>
                </a:r>
                <a:endParaRPr lang="en-US" altLang="zh-CN" sz="4000">
                  <a:latin typeface="Times New Roman" panose="02020603050405020304" pitchFamily="18" charset="0"/>
                  <a:ea typeface="宋体" panose="02010600030101010101" pitchFamily="2" charset="-122"/>
                </a:endParaRPr>
              </a:p>
            </p:txBody>
          </p:sp>
          <p:sp>
            <p:nvSpPr>
              <p:cNvPr id="46103" name="文本框 797733"/>
              <p:cNvSpPr txBox="1"/>
              <p:nvPr/>
            </p:nvSpPr>
            <p:spPr>
              <a:xfrm>
                <a:off x="2941" y="2184"/>
                <a:ext cx="202" cy="250"/>
              </a:xfrm>
              <a:prstGeom prst="rect">
                <a:avLst/>
              </a:prstGeom>
              <a:solidFill>
                <a:schemeClr val="bg1"/>
              </a:solidFill>
              <a:ln w="9525">
                <a:noFill/>
              </a:ln>
            </p:spPr>
            <p:txBody>
              <a:bodyPr wrap="none" anchor="t" anchorCtr="0">
                <a:spAutoFit/>
              </a:bodyPr>
              <a:p>
                <a:pPr eaLnBrk="0" hangingPunct="0"/>
                <a:r>
                  <a:rPr lang="en-US" altLang="zh-CN" sz="2000">
                    <a:solidFill>
                      <a:srgbClr val="FF0000"/>
                    </a:solidFill>
                    <a:latin typeface="Times New Roman" panose="02020603050405020304" pitchFamily="18" charset="0"/>
                    <a:ea typeface="宋体" panose="02010600030101010101" pitchFamily="2" charset="-122"/>
                  </a:rPr>
                  <a:t>\t</a:t>
                </a:r>
                <a:endParaRPr lang="en-US" altLang="zh-CN" sz="4000">
                  <a:latin typeface="Times New Roman" panose="02020603050405020304" pitchFamily="18" charset="0"/>
                  <a:ea typeface="宋体" panose="02010600030101010101" pitchFamily="2" charset="-122"/>
                </a:endParaRPr>
              </a:p>
            </p:txBody>
          </p:sp>
          <p:sp>
            <p:nvSpPr>
              <p:cNvPr id="46104" name="文本框 797734"/>
              <p:cNvSpPr txBox="1"/>
              <p:nvPr/>
            </p:nvSpPr>
            <p:spPr>
              <a:xfrm>
                <a:off x="2942" y="2500"/>
                <a:ext cx="238" cy="250"/>
              </a:xfrm>
              <a:prstGeom prst="rect">
                <a:avLst/>
              </a:prstGeom>
              <a:solidFill>
                <a:schemeClr val="bg1"/>
              </a:solidFill>
              <a:ln w="9525">
                <a:noFill/>
              </a:ln>
            </p:spPr>
            <p:txBody>
              <a:bodyPr wrap="none" anchor="t" anchorCtr="0">
                <a:spAutoFit/>
              </a:bodyPr>
              <a:p>
                <a:pPr eaLnBrk="0" hangingPunct="0"/>
                <a:r>
                  <a:rPr lang="en-US" altLang="zh-CN" sz="2000">
                    <a:latin typeface="Times New Roman" panose="02020603050405020304" pitchFamily="18" charset="0"/>
                    <a:ea typeface="宋体" panose="02010600030101010101" pitchFamily="2" charset="-122"/>
                  </a:rPr>
                  <a:t>\b</a:t>
                </a:r>
                <a:endParaRPr lang="en-US" altLang="zh-CN" sz="4000">
                  <a:latin typeface="Times New Roman" panose="02020603050405020304" pitchFamily="18" charset="0"/>
                  <a:ea typeface="宋体" panose="02010600030101010101" pitchFamily="2" charset="-122"/>
                </a:endParaRPr>
              </a:p>
            </p:txBody>
          </p:sp>
          <p:sp>
            <p:nvSpPr>
              <p:cNvPr id="46105" name="文本框 797735"/>
              <p:cNvSpPr txBox="1"/>
              <p:nvPr/>
            </p:nvSpPr>
            <p:spPr>
              <a:xfrm>
                <a:off x="2941" y="2815"/>
                <a:ext cx="211" cy="250"/>
              </a:xfrm>
              <a:prstGeom prst="rect">
                <a:avLst/>
              </a:prstGeom>
              <a:solidFill>
                <a:schemeClr val="bg1"/>
              </a:solidFill>
              <a:ln w="9525">
                <a:noFill/>
              </a:ln>
            </p:spPr>
            <p:txBody>
              <a:bodyPr wrap="none" anchor="t" anchorCtr="0">
                <a:spAutoFit/>
              </a:bodyPr>
              <a:p>
                <a:pPr eaLnBrk="0" hangingPunct="0"/>
                <a:r>
                  <a:rPr lang="en-US" altLang="zh-CN" sz="2000">
                    <a:latin typeface="Times New Roman" panose="02020603050405020304" pitchFamily="18" charset="0"/>
                    <a:ea typeface="宋体" panose="02010600030101010101" pitchFamily="2" charset="-122"/>
                  </a:rPr>
                  <a:t>\f</a:t>
                </a:r>
                <a:endParaRPr lang="en-US" altLang="zh-CN" sz="4000">
                  <a:latin typeface="Times New Roman" panose="02020603050405020304" pitchFamily="18" charset="0"/>
                  <a:ea typeface="宋体" panose="02010600030101010101" pitchFamily="2" charset="-122"/>
                </a:endParaRPr>
              </a:p>
            </p:txBody>
          </p:sp>
          <p:sp>
            <p:nvSpPr>
              <p:cNvPr id="46106" name="文本框 797736"/>
              <p:cNvSpPr txBox="1"/>
              <p:nvPr/>
            </p:nvSpPr>
            <p:spPr>
              <a:xfrm>
                <a:off x="2977" y="3109"/>
                <a:ext cx="202" cy="250"/>
              </a:xfrm>
              <a:prstGeom prst="rect">
                <a:avLst/>
              </a:prstGeom>
              <a:solidFill>
                <a:schemeClr val="bg1"/>
              </a:solidFill>
              <a:ln w="9525">
                <a:noFill/>
              </a:ln>
            </p:spPr>
            <p:txBody>
              <a:bodyPr wrap="none" anchor="t" anchorCtr="0">
                <a:spAutoFit/>
              </a:bodyPr>
              <a:p>
                <a:pPr eaLnBrk="0" hangingPunct="0"/>
                <a:r>
                  <a:rPr lang="en-US" altLang="zh-CN" sz="2000">
                    <a:solidFill>
                      <a:srgbClr val="FF0000"/>
                    </a:solidFill>
                    <a:latin typeface="Times New Roman" panose="02020603050405020304" pitchFamily="18" charset="0"/>
                    <a:ea typeface="宋体" panose="02010600030101010101" pitchFamily="2" charset="-122"/>
                  </a:rPr>
                  <a:t>\\</a:t>
                </a:r>
                <a:endParaRPr lang="en-US" altLang="zh-CN" sz="4000">
                  <a:latin typeface="Times New Roman" panose="02020603050405020304" pitchFamily="18" charset="0"/>
                  <a:ea typeface="宋体" panose="02010600030101010101" pitchFamily="2" charset="-122"/>
                </a:endParaRPr>
              </a:p>
            </p:txBody>
          </p:sp>
          <p:sp>
            <p:nvSpPr>
              <p:cNvPr id="46107" name="文本框 797737"/>
              <p:cNvSpPr txBox="1"/>
              <p:nvPr/>
            </p:nvSpPr>
            <p:spPr>
              <a:xfrm>
                <a:off x="2977" y="3359"/>
                <a:ext cx="229" cy="250"/>
              </a:xfrm>
              <a:prstGeom prst="rect">
                <a:avLst/>
              </a:prstGeom>
              <a:solidFill>
                <a:schemeClr val="bg1"/>
              </a:solidFill>
              <a:ln w="9525">
                <a:noFill/>
              </a:ln>
            </p:spPr>
            <p:txBody>
              <a:bodyPr wrap="none" anchor="t" anchorCtr="0">
                <a:spAutoFit/>
              </a:bodyPr>
              <a:p>
                <a:pPr eaLnBrk="0" hangingPunct="0"/>
                <a:r>
                  <a:rPr lang="en-US" altLang="zh-CN" sz="2000">
                    <a:solidFill>
                      <a:srgbClr val="FF0000"/>
                    </a:solidFill>
                    <a:latin typeface="Times New Roman" panose="02020603050405020304" pitchFamily="18" charset="0"/>
                    <a:ea typeface="宋体" panose="02010600030101010101" pitchFamily="2" charset="-122"/>
                  </a:rPr>
                  <a:t>\“</a:t>
                </a:r>
                <a:endParaRPr lang="en-US" altLang="zh-CN" sz="4000">
                  <a:latin typeface="Times New Roman" panose="02020603050405020304" pitchFamily="18" charset="0"/>
                  <a:ea typeface="宋体" panose="02010600030101010101" pitchFamily="2" charset="-122"/>
                </a:endParaRPr>
              </a:p>
            </p:txBody>
          </p:sp>
          <p:sp>
            <p:nvSpPr>
              <p:cNvPr id="46108" name="文本框 797738"/>
              <p:cNvSpPr txBox="1"/>
              <p:nvPr/>
            </p:nvSpPr>
            <p:spPr>
              <a:xfrm>
                <a:off x="2941" y="3697"/>
                <a:ext cx="396" cy="250"/>
              </a:xfrm>
              <a:prstGeom prst="rect">
                <a:avLst/>
              </a:prstGeom>
              <a:solidFill>
                <a:schemeClr val="bg1"/>
              </a:solidFill>
              <a:ln w="9525">
                <a:noFill/>
              </a:ln>
            </p:spPr>
            <p:txBody>
              <a:bodyPr wrap="none" anchor="t" anchorCtr="0">
                <a:spAutoFit/>
              </a:bodyPr>
              <a:p>
                <a:pPr eaLnBrk="0" hangingPunct="0"/>
                <a:r>
                  <a:rPr lang="en-US" altLang="zh-CN" sz="2000" err="1">
                    <a:solidFill>
                      <a:srgbClr val="0000FF"/>
                    </a:solidFill>
                    <a:latin typeface="Times New Roman" panose="02020603050405020304" pitchFamily="18" charset="0"/>
                    <a:ea typeface="宋体" panose="02010600030101010101" pitchFamily="2" charset="-122"/>
                  </a:rPr>
                  <a:t>\xhh</a:t>
                </a:r>
                <a:endParaRPr lang="en-US" altLang="zh-CN" sz="4000">
                  <a:latin typeface="Times New Roman" panose="02020603050405020304" pitchFamily="18" charset="0"/>
                  <a:ea typeface="宋体" panose="02010600030101010101" pitchFamily="2" charset="-122"/>
                </a:endParaRPr>
              </a:p>
            </p:txBody>
          </p:sp>
          <p:sp>
            <p:nvSpPr>
              <p:cNvPr id="46109" name="文本框 797739"/>
              <p:cNvSpPr txBox="1"/>
              <p:nvPr/>
            </p:nvSpPr>
            <p:spPr>
              <a:xfrm>
                <a:off x="2757" y="1928"/>
                <a:ext cx="753" cy="250"/>
              </a:xfrm>
              <a:prstGeom prst="rect">
                <a:avLst/>
              </a:prstGeom>
              <a:solidFill>
                <a:schemeClr val="bg1"/>
              </a:solidFill>
              <a:ln w="9525">
                <a:noFill/>
              </a:ln>
            </p:spPr>
            <p:txBody>
              <a:bodyPr wrap="none" anchor="t" anchorCtr="0">
                <a:spAutoFit/>
              </a:bodyPr>
              <a:p>
                <a:pPr eaLnBrk="0" hangingPunct="0"/>
                <a:r>
                  <a:rPr lang="zh-CN" altLang="en-US" sz="2000" b="1" dirty="0">
                    <a:latin typeface="Times New Roman" panose="02020603050405020304" pitchFamily="18" charset="0"/>
                    <a:ea typeface="宋体" panose="02010600030101010101" pitchFamily="2" charset="-122"/>
                  </a:rPr>
                  <a:t>转义字符</a:t>
                </a:r>
                <a:endParaRPr lang="zh-CN" altLang="en-US" sz="4000" b="1">
                  <a:latin typeface="Times New Roman" panose="02020603050405020304" pitchFamily="18" charset="0"/>
                  <a:ea typeface="宋体" panose="02010600030101010101" pitchFamily="2" charset="-122"/>
                </a:endParaRPr>
              </a:p>
            </p:txBody>
          </p:sp>
          <p:sp>
            <p:nvSpPr>
              <p:cNvPr id="46110" name="文本框 797740"/>
              <p:cNvSpPr txBox="1"/>
              <p:nvPr/>
            </p:nvSpPr>
            <p:spPr>
              <a:xfrm>
                <a:off x="4140" y="1928"/>
                <a:ext cx="433" cy="250"/>
              </a:xfrm>
              <a:prstGeom prst="rect">
                <a:avLst/>
              </a:prstGeom>
              <a:solidFill>
                <a:schemeClr val="bg1"/>
              </a:solidFill>
              <a:ln w="9525">
                <a:noFill/>
              </a:ln>
            </p:spPr>
            <p:txBody>
              <a:bodyPr wrap="none" anchor="t" anchorCtr="0">
                <a:spAutoFit/>
              </a:bodyPr>
              <a:p>
                <a:pPr eaLnBrk="0" hangingPunct="0"/>
                <a:r>
                  <a:rPr lang="zh-CN" altLang="en-US" sz="2000" b="1" dirty="0">
                    <a:latin typeface="Times New Roman" panose="02020603050405020304" pitchFamily="18" charset="0"/>
                    <a:ea typeface="宋体" panose="02010600030101010101" pitchFamily="2" charset="-122"/>
                  </a:rPr>
                  <a:t>含义</a:t>
                </a:r>
                <a:endParaRPr lang="zh-CN" altLang="en-US" sz="4000" b="1">
                  <a:latin typeface="Times New Roman" panose="02020603050405020304" pitchFamily="18" charset="0"/>
                  <a:ea typeface="宋体" panose="02010600030101010101" pitchFamily="2" charset="-122"/>
                </a:endParaRPr>
              </a:p>
            </p:txBody>
          </p:sp>
          <p:sp>
            <p:nvSpPr>
              <p:cNvPr id="46111" name="文本框 797741"/>
              <p:cNvSpPr txBox="1"/>
              <p:nvPr/>
            </p:nvSpPr>
            <p:spPr>
              <a:xfrm>
                <a:off x="1620" y="2227"/>
                <a:ext cx="432"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换行</a:t>
                </a:r>
                <a:endParaRPr lang="zh-CN" altLang="en-US" sz="4000">
                  <a:latin typeface="Times New Roman" panose="02020603050405020304" pitchFamily="18" charset="0"/>
                  <a:ea typeface="宋体" panose="02010600030101010101" pitchFamily="2" charset="-122"/>
                </a:endParaRPr>
              </a:p>
            </p:txBody>
          </p:sp>
          <p:sp>
            <p:nvSpPr>
              <p:cNvPr id="46112" name="文本框 797742"/>
              <p:cNvSpPr txBox="1"/>
              <p:nvPr/>
            </p:nvSpPr>
            <p:spPr>
              <a:xfrm>
                <a:off x="1444" y="2500"/>
                <a:ext cx="749"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垂直制表</a:t>
                </a:r>
                <a:endParaRPr lang="zh-CN" altLang="en-US" sz="4000">
                  <a:latin typeface="Times New Roman" panose="02020603050405020304" pitchFamily="18" charset="0"/>
                  <a:ea typeface="宋体" panose="02010600030101010101" pitchFamily="2" charset="-122"/>
                </a:endParaRPr>
              </a:p>
            </p:txBody>
          </p:sp>
          <p:sp>
            <p:nvSpPr>
              <p:cNvPr id="46113" name="文本框 797743"/>
              <p:cNvSpPr txBox="1"/>
              <p:nvPr/>
            </p:nvSpPr>
            <p:spPr>
              <a:xfrm>
                <a:off x="1620" y="2815"/>
                <a:ext cx="432"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回车</a:t>
                </a:r>
                <a:endParaRPr lang="zh-CN" altLang="en-US" sz="4000">
                  <a:latin typeface="Times New Roman" panose="02020603050405020304" pitchFamily="18" charset="0"/>
                  <a:ea typeface="宋体" panose="02010600030101010101" pitchFamily="2" charset="-122"/>
                </a:endParaRPr>
              </a:p>
            </p:txBody>
          </p:sp>
          <p:sp>
            <p:nvSpPr>
              <p:cNvPr id="46114" name="文本框 797744"/>
              <p:cNvSpPr txBox="1"/>
              <p:nvPr/>
            </p:nvSpPr>
            <p:spPr>
              <a:xfrm>
                <a:off x="1620" y="3109"/>
                <a:ext cx="432"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响铃</a:t>
                </a:r>
                <a:endParaRPr lang="zh-CN" altLang="en-US" sz="4000">
                  <a:latin typeface="Times New Roman" panose="02020603050405020304" pitchFamily="18" charset="0"/>
                  <a:ea typeface="宋体" panose="02010600030101010101" pitchFamily="2" charset="-122"/>
                </a:endParaRPr>
              </a:p>
            </p:txBody>
          </p:sp>
          <p:sp>
            <p:nvSpPr>
              <p:cNvPr id="46115" name="文本框 797745"/>
              <p:cNvSpPr txBox="1"/>
              <p:nvPr/>
            </p:nvSpPr>
            <p:spPr>
              <a:xfrm>
                <a:off x="1518" y="3359"/>
                <a:ext cx="591"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单引号</a:t>
                </a:r>
                <a:endParaRPr lang="zh-CN" altLang="en-US" sz="4000">
                  <a:latin typeface="Times New Roman" panose="02020603050405020304" pitchFamily="18" charset="0"/>
                  <a:ea typeface="宋体" panose="02010600030101010101" pitchFamily="2" charset="-122"/>
                </a:endParaRPr>
              </a:p>
            </p:txBody>
          </p:sp>
          <p:sp>
            <p:nvSpPr>
              <p:cNvPr id="46116" name="文本框 797746"/>
              <p:cNvSpPr txBox="1"/>
              <p:nvPr/>
            </p:nvSpPr>
            <p:spPr>
              <a:xfrm>
                <a:off x="1058" y="3697"/>
                <a:ext cx="1699" cy="250"/>
              </a:xfrm>
              <a:prstGeom prst="rect">
                <a:avLst/>
              </a:prstGeom>
              <a:solidFill>
                <a:schemeClr val="bg1"/>
              </a:solidFill>
              <a:ln w="9525">
                <a:noFill/>
              </a:ln>
            </p:spPr>
            <p:txBody>
              <a:bodyPr wrap="none" anchor="t" anchorCtr="0">
                <a:spAutoFit/>
              </a:bodyPr>
              <a:p>
                <a:pPr eaLnBrk="0" hangingPunct="0"/>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位</a:t>
                </a:r>
                <a:r>
                  <a:rPr lang="en-US" altLang="zh-CN" sz="2000" dirty="0">
                    <a:latin typeface="Times New Roman" panose="02020603050405020304" pitchFamily="18" charset="0"/>
                    <a:ea typeface="宋体" panose="02010600030101010101" pitchFamily="2" charset="-122"/>
                  </a:rPr>
                  <a:t>8</a:t>
                </a:r>
                <a:r>
                  <a:rPr lang="zh-CN" altLang="en-US" sz="2000" dirty="0">
                    <a:latin typeface="Times New Roman" panose="02020603050405020304" pitchFamily="18" charset="0"/>
                    <a:ea typeface="宋体" panose="02010600030101010101" pitchFamily="2" charset="-122"/>
                  </a:rPr>
                  <a:t>进制数代表的字符</a:t>
                </a:r>
                <a:endParaRPr lang="zh-CN" altLang="en-US" sz="4000">
                  <a:latin typeface="Times New Roman" panose="02020603050405020304" pitchFamily="18" charset="0"/>
                  <a:ea typeface="宋体" panose="02010600030101010101" pitchFamily="2" charset="-122"/>
                </a:endParaRPr>
              </a:p>
            </p:txBody>
          </p:sp>
          <p:sp>
            <p:nvSpPr>
              <p:cNvPr id="46117" name="文本框 797747"/>
              <p:cNvSpPr txBox="1"/>
              <p:nvPr/>
            </p:nvSpPr>
            <p:spPr>
              <a:xfrm>
                <a:off x="4156" y="2227"/>
                <a:ext cx="749"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水平制表</a:t>
                </a:r>
                <a:endParaRPr lang="zh-CN" altLang="en-US" sz="4000">
                  <a:latin typeface="Times New Roman" panose="02020603050405020304" pitchFamily="18" charset="0"/>
                  <a:ea typeface="宋体" panose="02010600030101010101" pitchFamily="2" charset="-122"/>
                </a:endParaRPr>
              </a:p>
            </p:txBody>
          </p:sp>
          <p:sp>
            <p:nvSpPr>
              <p:cNvPr id="46118" name="文本框 797748"/>
              <p:cNvSpPr txBox="1"/>
              <p:nvPr/>
            </p:nvSpPr>
            <p:spPr>
              <a:xfrm>
                <a:off x="4315" y="2500"/>
                <a:ext cx="432"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退格</a:t>
                </a:r>
                <a:endParaRPr lang="zh-CN" altLang="en-US" sz="4000">
                  <a:latin typeface="Times New Roman" panose="02020603050405020304" pitchFamily="18" charset="0"/>
                  <a:ea typeface="宋体" panose="02010600030101010101" pitchFamily="2" charset="-122"/>
                </a:endParaRPr>
              </a:p>
            </p:txBody>
          </p:sp>
          <p:sp>
            <p:nvSpPr>
              <p:cNvPr id="46119" name="文本框 797749"/>
              <p:cNvSpPr txBox="1"/>
              <p:nvPr/>
            </p:nvSpPr>
            <p:spPr>
              <a:xfrm>
                <a:off x="4315" y="2815"/>
                <a:ext cx="432"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换页</a:t>
                </a:r>
                <a:endParaRPr lang="zh-CN" altLang="en-US" sz="4000">
                  <a:latin typeface="Times New Roman" panose="02020603050405020304" pitchFamily="18" charset="0"/>
                  <a:ea typeface="宋体" panose="02010600030101010101" pitchFamily="2" charset="-122"/>
                </a:endParaRPr>
              </a:p>
            </p:txBody>
          </p:sp>
          <p:sp>
            <p:nvSpPr>
              <p:cNvPr id="46120" name="文本框 797750"/>
              <p:cNvSpPr txBox="1"/>
              <p:nvPr/>
            </p:nvSpPr>
            <p:spPr>
              <a:xfrm>
                <a:off x="4315" y="3109"/>
                <a:ext cx="590"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反斜线</a:t>
                </a:r>
                <a:endParaRPr lang="zh-CN" altLang="en-US" sz="4000">
                  <a:latin typeface="Times New Roman" panose="02020603050405020304" pitchFamily="18" charset="0"/>
                  <a:ea typeface="宋体" panose="02010600030101010101" pitchFamily="2" charset="-122"/>
                </a:endParaRPr>
              </a:p>
            </p:txBody>
          </p:sp>
          <p:sp>
            <p:nvSpPr>
              <p:cNvPr id="46121" name="文本框 797751"/>
              <p:cNvSpPr txBox="1"/>
              <p:nvPr/>
            </p:nvSpPr>
            <p:spPr>
              <a:xfrm>
                <a:off x="4315" y="3403"/>
                <a:ext cx="590" cy="250"/>
              </a:xfrm>
              <a:prstGeom prst="rect">
                <a:avLst/>
              </a:prstGeom>
              <a:solidFill>
                <a:schemeClr val="bg1"/>
              </a:solidFill>
              <a:ln w="9525">
                <a:noFill/>
              </a:ln>
            </p:spPr>
            <p:txBody>
              <a:bodyPr wrap="none" anchor="t" anchorCtr="0">
                <a:spAutoFit/>
              </a:bodyPr>
              <a:p>
                <a:pPr eaLnBrk="0" hangingPunct="0"/>
                <a:r>
                  <a:rPr lang="zh-CN" altLang="en-US" sz="2000" dirty="0">
                    <a:latin typeface="Times New Roman" panose="02020603050405020304" pitchFamily="18" charset="0"/>
                    <a:ea typeface="宋体" panose="02010600030101010101" pitchFamily="2" charset="-122"/>
                  </a:rPr>
                  <a:t>双引号</a:t>
                </a:r>
                <a:endParaRPr lang="zh-CN" altLang="en-US" sz="4000">
                  <a:latin typeface="Times New Roman" panose="02020603050405020304" pitchFamily="18" charset="0"/>
                  <a:ea typeface="宋体" panose="02010600030101010101" pitchFamily="2" charset="-122"/>
                </a:endParaRPr>
              </a:p>
            </p:txBody>
          </p:sp>
          <p:sp>
            <p:nvSpPr>
              <p:cNvPr id="46122" name="文本框 797752"/>
              <p:cNvSpPr txBox="1"/>
              <p:nvPr/>
            </p:nvSpPr>
            <p:spPr>
              <a:xfrm>
                <a:off x="3646" y="3653"/>
                <a:ext cx="1778" cy="250"/>
              </a:xfrm>
              <a:prstGeom prst="rect">
                <a:avLst/>
              </a:prstGeom>
              <a:solidFill>
                <a:schemeClr val="bg1"/>
              </a:solidFill>
              <a:ln w="9525">
                <a:noFill/>
              </a:ln>
            </p:spPr>
            <p:txBody>
              <a:bodyPr wrap="none" anchor="t" anchorCtr="0">
                <a:spAutoFit/>
              </a:bodyPr>
              <a:p>
                <a:pPr eaLnBrk="0" hangingPunct="0"/>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位</a:t>
                </a:r>
                <a:r>
                  <a:rPr lang="en-US" altLang="zh-CN" sz="2000" dirty="0">
                    <a:latin typeface="Times New Roman" panose="02020603050405020304" pitchFamily="18" charset="0"/>
                    <a:ea typeface="宋体" panose="02010600030101010101" pitchFamily="2" charset="-122"/>
                  </a:rPr>
                  <a:t>16</a:t>
                </a:r>
                <a:r>
                  <a:rPr lang="zh-CN" altLang="en-US" sz="2000" dirty="0">
                    <a:latin typeface="Times New Roman" panose="02020603050405020304" pitchFamily="18" charset="0"/>
                    <a:ea typeface="宋体" panose="02010600030101010101" pitchFamily="2" charset="-122"/>
                  </a:rPr>
                  <a:t>进制数代表的字符</a:t>
                </a:r>
                <a:endParaRPr lang="zh-CN" altLang="en-US" sz="4000">
                  <a:latin typeface="Times New Roman" panose="02020603050405020304" pitchFamily="18" charset="0"/>
                  <a:ea typeface="宋体" panose="02010600030101010101" pitchFamily="2" charset="-122"/>
                </a:endParaRPr>
              </a:p>
            </p:txBody>
          </p:sp>
        </p:grpSp>
        <p:sp>
          <p:nvSpPr>
            <p:cNvPr id="46123" name="直接连接符 797753"/>
            <p:cNvSpPr/>
            <p:nvPr/>
          </p:nvSpPr>
          <p:spPr>
            <a:xfrm>
              <a:off x="2903" y="2508"/>
              <a:ext cx="0" cy="2075"/>
            </a:xfrm>
            <a:prstGeom prst="line">
              <a:avLst/>
            </a:prstGeom>
            <a:ln w="9525" cap="flat" cmpd="sng">
              <a:solidFill>
                <a:schemeClr val="folHlink"/>
              </a:solidFill>
              <a:prstDash val="solid"/>
              <a:round/>
              <a:headEnd type="none" w="med" len="med"/>
              <a:tailEnd type="none" w="med" len="med"/>
            </a:ln>
          </p:spPr>
        </p:sp>
        <p:sp>
          <p:nvSpPr>
            <p:cNvPr id="46124" name="直接连接符 797754"/>
            <p:cNvSpPr/>
            <p:nvPr/>
          </p:nvSpPr>
          <p:spPr>
            <a:xfrm>
              <a:off x="1204" y="2508"/>
              <a:ext cx="0" cy="2075"/>
            </a:xfrm>
            <a:prstGeom prst="line">
              <a:avLst/>
            </a:prstGeom>
            <a:ln w="9525" cap="flat" cmpd="sng">
              <a:solidFill>
                <a:schemeClr val="folHlink"/>
              </a:solidFill>
              <a:prstDash val="solid"/>
              <a:round/>
              <a:headEnd type="none" w="med" len="med"/>
              <a:tailEnd type="none" w="med" len="med"/>
            </a:ln>
          </p:spPr>
        </p:sp>
        <p:sp>
          <p:nvSpPr>
            <p:cNvPr id="46125" name="直接连接符 797755"/>
            <p:cNvSpPr/>
            <p:nvPr/>
          </p:nvSpPr>
          <p:spPr>
            <a:xfrm>
              <a:off x="3793" y="2508"/>
              <a:ext cx="0" cy="2075"/>
            </a:xfrm>
            <a:prstGeom prst="line">
              <a:avLst/>
            </a:prstGeom>
            <a:ln w="9525" cap="flat" cmpd="sng">
              <a:solidFill>
                <a:schemeClr val="folHlink"/>
              </a:solidFill>
              <a:prstDash val="solid"/>
              <a:round/>
              <a:headEnd type="none" w="med" len="med"/>
              <a:tailEnd type="none" w="med" len="med"/>
            </a:ln>
          </p:spPr>
        </p:sp>
        <p:sp>
          <p:nvSpPr>
            <p:cNvPr id="46126" name="直接连接符 797756"/>
            <p:cNvSpPr/>
            <p:nvPr/>
          </p:nvSpPr>
          <p:spPr>
            <a:xfrm>
              <a:off x="324" y="2820"/>
              <a:ext cx="5414" cy="0"/>
            </a:xfrm>
            <a:prstGeom prst="line">
              <a:avLst/>
            </a:prstGeom>
            <a:ln w="9525" cap="flat" cmpd="sng">
              <a:solidFill>
                <a:schemeClr val="folHlink"/>
              </a:solidFill>
              <a:prstDash val="solid"/>
              <a:round/>
              <a:headEnd type="none" w="med" len="med"/>
              <a:tailEnd type="none" w="med" len="med"/>
            </a:ln>
          </p:spPr>
        </p:sp>
        <p:sp>
          <p:nvSpPr>
            <p:cNvPr id="46127" name="直接连接符 797757"/>
            <p:cNvSpPr/>
            <p:nvPr/>
          </p:nvSpPr>
          <p:spPr>
            <a:xfrm>
              <a:off x="324" y="3113"/>
              <a:ext cx="5414" cy="0"/>
            </a:xfrm>
            <a:prstGeom prst="line">
              <a:avLst/>
            </a:prstGeom>
            <a:ln w="9525" cap="flat" cmpd="sng">
              <a:solidFill>
                <a:schemeClr val="folHlink"/>
              </a:solidFill>
              <a:prstDash val="solid"/>
              <a:round/>
              <a:headEnd type="none" w="med" len="med"/>
              <a:tailEnd type="none" w="med" len="med"/>
            </a:ln>
          </p:spPr>
        </p:sp>
        <p:sp>
          <p:nvSpPr>
            <p:cNvPr id="46128" name="直接连接符 797758"/>
            <p:cNvSpPr/>
            <p:nvPr/>
          </p:nvSpPr>
          <p:spPr>
            <a:xfrm>
              <a:off x="324" y="3407"/>
              <a:ext cx="5414" cy="0"/>
            </a:xfrm>
            <a:prstGeom prst="line">
              <a:avLst/>
            </a:prstGeom>
            <a:ln w="9525" cap="flat" cmpd="sng">
              <a:solidFill>
                <a:schemeClr val="folHlink"/>
              </a:solidFill>
              <a:prstDash val="solid"/>
              <a:round/>
              <a:headEnd type="none" w="med" len="med"/>
              <a:tailEnd type="none" w="med" len="med"/>
            </a:ln>
          </p:spPr>
        </p:sp>
        <p:sp>
          <p:nvSpPr>
            <p:cNvPr id="46129" name="直接连接符 797759"/>
            <p:cNvSpPr/>
            <p:nvPr/>
          </p:nvSpPr>
          <p:spPr>
            <a:xfrm>
              <a:off x="324" y="3701"/>
              <a:ext cx="5414" cy="0"/>
            </a:xfrm>
            <a:prstGeom prst="line">
              <a:avLst/>
            </a:prstGeom>
            <a:ln w="9525" cap="flat" cmpd="sng">
              <a:solidFill>
                <a:schemeClr val="folHlink"/>
              </a:solidFill>
              <a:prstDash val="solid"/>
              <a:round/>
              <a:headEnd type="none" w="med" len="med"/>
              <a:tailEnd type="none" w="med" len="med"/>
            </a:ln>
          </p:spPr>
        </p:sp>
        <p:sp>
          <p:nvSpPr>
            <p:cNvPr id="46130" name="直接连接符 797760"/>
            <p:cNvSpPr/>
            <p:nvPr/>
          </p:nvSpPr>
          <p:spPr>
            <a:xfrm>
              <a:off x="324" y="3995"/>
              <a:ext cx="5414" cy="0"/>
            </a:xfrm>
            <a:prstGeom prst="line">
              <a:avLst/>
            </a:prstGeom>
            <a:ln w="9525" cap="flat" cmpd="sng">
              <a:solidFill>
                <a:schemeClr val="folHlink"/>
              </a:solidFill>
              <a:prstDash val="solid"/>
              <a:round/>
              <a:headEnd type="none" w="med" len="med"/>
              <a:tailEnd type="none" w="med" len="med"/>
            </a:ln>
          </p:spPr>
        </p:sp>
        <p:sp>
          <p:nvSpPr>
            <p:cNvPr id="46131" name="直接连接符 797761"/>
            <p:cNvSpPr/>
            <p:nvPr/>
          </p:nvSpPr>
          <p:spPr>
            <a:xfrm>
              <a:off x="324" y="4289"/>
              <a:ext cx="5414" cy="0"/>
            </a:xfrm>
            <a:prstGeom prst="line">
              <a:avLst/>
            </a:prstGeom>
            <a:ln w="9525" cap="flat" cmpd="sng">
              <a:solidFill>
                <a:schemeClr val="folHlink"/>
              </a:solidFill>
              <a:prstDash val="solid"/>
              <a:round/>
              <a:headEnd type="none" w="med" len="med"/>
              <a:tailEnd type="none" w="med" len="med"/>
            </a:ln>
          </p:spPr>
        </p:sp>
      </p:grpSp>
      <p:sp>
        <p:nvSpPr>
          <p:cNvPr id="797763" name="文本框 797762"/>
          <p:cNvSpPr txBox="1"/>
          <p:nvPr/>
        </p:nvSpPr>
        <p:spPr>
          <a:xfrm>
            <a:off x="1776413" y="2774950"/>
            <a:ext cx="6407150" cy="1225550"/>
          </a:xfrm>
          <a:prstGeom prst="rect">
            <a:avLst/>
          </a:prstGeom>
          <a:solidFill>
            <a:schemeClr val="bg1"/>
          </a:solidFill>
          <a:ln w="38100" cap="flat" cmpd="sng">
            <a:solidFill>
              <a:srgbClr val="006600"/>
            </a:solidFill>
            <a:prstDash val="solid"/>
            <a:miter/>
            <a:headEnd type="none" w="med" len="med"/>
            <a:tailEnd type="none" w="med" len="med"/>
          </a:ln>
        </p:spPr>
        <p:txBody>
          <a:bodyPr wrap="none" lIns="90000" tIns="46800" rIns="90000" bIns="46800" anchor="t" anchorCtr="0">
            <a:spAutoFit/>
          </a:bodyPr>
          <a:p>
            <a:pPr eaLnBrk="0" hangingPunct="0"/>
            <a:r>
              <a:rPr lang="zh-CN" altLang="en-US" dirty="0">
                <a:latin typeface="Times New Roman" panose="02020603050405020304" pitchFamily="18" charset="0"/>
                <a:ea typeface="宋体" panose="02010600030101010101" pitchFamily="2" charset="-122"/>
              </a:rPr>
              <a:t>如    ‘</a:t>
            </a:r>
            <a:r>
              <a:rPr lang="en-US" altLang="zh-CN">
                <a:latin typeface="Times New Roman" panose="02020603050405020304" pitchFamily="18" charset="0"/>
                <a:ea typeface="宋体" panose="02010600030101010101" pitchFamily="2" charset="-122"/>
              </a:rPr>
              <a:t>\101’   -----------‘A’      ‘\012’    -----------’\n’</a:t>
            </a:r>
            <a:endParaRPr lang="en-US" altLang="zh-CN">
              <a:latin typeface="Times New Roman" panose="02020603050405020304" pitchFamily="18" charset="0"/>
              <a:ea typeface="宋体" panose="02010600030101010101" pitchFamily="2" charset="-122"/>
            </a:endParaRPr>
          </a:p>
          <a:p>
            <a:pPr eaLnBrk="0" hangingPunct="0"/>
            <a:r>
              <a:rPr lang="en-US" altLang="zh-CN">
                <a:latin typeface="Times New Roman" panose="02020603050405020304" pitchFamily="18" charset="0"/>
                <a:ea typeface="宋体" panose="02010600030101010101" pitchFamily="2" charset="-122"/>
              </a:rPr>
              <a:t>        ‘\376’  -----------’</a:t>
            </a:r>
            <a:r>
              <a:rPr lang="en-US" altLang="zh-CN">
                <a:latin typeface="Times New Roman" panose="02020603050405020304" pitchFamily="18" charset="0"/>
                <a:ea typeface="宋体" panose="02010600030101010101" pitchFamily="2" charset="-122"/>
                <a:sym typeface="Webdings" panose="05030102010509060703" pitchFamily="18" charset="2"/>
              </a:rPr>
              <a:t>’      ‘\x61’   -----------’a’</a:t>
            </a:r>
            <a:endParaRPr lang="en-US" altLang="zh-CN">
              <a:latin typeface="Times New Roman" panose="02020603050405020304" pitchFamily="18" charset="0"/>
              <a:ea typeface="宋体" panose="02010600030101010101" pitchFamily="2" charset="-122"/>
              <a:sym typeface="Webdings" panose="05030102010509060703" pitchFamily="18" charset="2"/>
            </a:endParaRPr>
          </a:p>
          <a:p>
            <a:pPr eaLnBrk="0" hangingPunct="0"/>
            <a:r>
              <a:rPr lang="en-US" altLang="zh-CN">
                <a:latin typeface="Times New Roman" panose="02020603050405020304" pitchFamily="18" charset="0"/>
                <a:ea typeface="宋体" panose="02010600030101010101" pitchFamily="2" charset="-122"/>
                <a:sym typeface="Webdings" panose="05030102010509060703" pitchFamily="18" charset="2"/>
              </a:rPr>
              <a:t>        ‘\60’   -----------’0’         ‘\483’  ----------(</a:t>
            </a:r>
            <a:r>
              <a:rPr lang="en-US" altLang="zh-CN">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sym typeface="Webdings" panose="05030102010509060703" pitchFamily="18" charset="2"/>
              </a:rPr>
              <a:t>)</a:t>
            </a:r>
            <a:endParaRPr lang="en-US" altLang="zh-CN">
              <a:latin typeface="Times New Roman" panose="02020603050405020304" pitchFamily="18" charset="0"/>
              <a:ea typeface="宋体" panose="02010600030101010101" pitchFamily="2" charset="-122"/>
              <a:sym typeface="Webdings" panose="05030102010509060703" pitchFamily="18" charset="2"/>
            </a:endParaRPr>
          </a:p>
        </p:txBody>
      </p:sp>
      <p:sp>
        <p:nvSpPr>
          <p:cNvPr id="797764" name="文本框 797763"/>
          <p:cNvSpPr txBox="1"/>
          <p:nvPr/>
        </p:nvSpPr>
        <p:spPr>
          <a:xfrm>
            <a:off x="2514600" y="2965450"/>
            <a:ext cx="4672013" cy="860425"/>
          </a:xfrm>
          <a:prstGeom prst="rect">
            <a:avLst/>
          </a:prstGeom>
          <a:solidFill>
            <a:schemeClr val="bg1"/>
          </a:solidFill>
          <a:ln w="38100" cap="flat" cmpd="sng">
            <a:solidFill>
              <a:srgbClr val="006600"/>
            </a:solidFill>
            <a:prstDash val="solid"/>
            <a:miter/>
            <a:headEnd type="none" w="med" len="med"/>
            <a:tailEnd type="none" w="med" len="med"/>
          </a:ln>
        </p:spPr>
        <p:txBody>
          <a:bodyPr wrap="none" lIns="90000" tIns="46800" rIns="90000" bIns="46800" anchor="t" anchorCtr="0">
            <a:spAutoFit/>
          </a:bodyPr>
          <a:p>
            <a:pPr eaLnBrk="0" hangingPunct="0"/>
            <a:r>
              <a:rPr lang="zh-CN" altLang="en-US" dirty="0">
                <a:latin typeface="Times New Roman" panose="02020603050405020304" pitchFamily="18" charset="0"/>
                <a:ea typeface="隶书" panose="02010509060101010101" pitchFamily="49" charset="-122"/>
              </a:rPr>
              <a:t>例</a:t>
            </a:r>
            <a:r>
              <a:rPr lang="en-US" altLang="zh-CN">
                <a:latin typeface="Times New Roman" panose="02020603050405020304" pitchFamily="18" charset="0"/>
                <a:ea typeface="隶书" panose="02010509060101010101" pitchFamily="49" charset="-122"/>
              </a:rPr>
              <a:t>:</a:t>
            </a:r>
            <a:endParaRPr lang="en-US" altLang="zh-CN">
              <a:latin typeface="Times New Roman" panose="02020603050405020304" pitchFamily="18" charset="0"/>
              <a:ea typeface="隶书" panose="02010509060101010101" pitchFamily="49" charset="-122"/>
            </a:endParaRPr>
          </a:p>
          <a:p>
            <a:pPr eaLnBrk="0" hangingPunct="0"/>
            <a:r>
              <a:rPr lang="en-US" altLang="zh-CN">
                <a:latin typeface="Times New Roman" panose="02020603050405020304" pitchFamily="18" charset="0"/>
                <a:ea typeface="宋体" panose="02010600030101010101" pitchFamily="2" charset="-122"/>
              </a:rPr>
              <a:t>‘A’-------’\101’-------’\x41’--------65</a:t>
            </a:r>
            <a:endParaRPr lang="en-US" altLang="zh-CN">
              <a:latin typeface="Times New Roman" panose="02020603050405020304" pitchFamily="18" charset="0"/>
              <a:ea typeface="宋体" panose="02010600030101010101" pitchFamily="2" charset="-122"/>
            </a:endParaRPr>
          </a:p>
        </p:txBody>
      </p:sp>
      <p:sp>
        <p:nvSpPr>
          <p:cNvPr id="797765" name="文本框 797764"/>
          <p:cNvSpPr txBox="1"/>
          <p:nvPr/>
        </p:nvSpPr>
        <p:spPr>
          <a:xfrm>
            <a:off x="744538" y="2809875"/>
            <a:ext cx="5300663" cy="3781425"/>
          </a:xfrm>
          <a:prstGeom prst="rect">
            <a:avLst/>
          </a:prstGeom>
          <a:gradFill rotWithShape="1">
            <a:gsLst>
              <a:gs pos="0">
                <a:srgbClr val="FFFF99"/>
              </a:gs>
              <a:gs pos="100000">
                <a:srgbClr val="FFFF99">
                  <a:gamma/>
                  <a:shade val="72549"/>
                  <a:invGamma/>
                </a:srgbClr>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t">
            <a:spAutoFit/>
          </a:bodyPr>
          <a:p>
            <a:pPr eaLnBrk="0" hangingPunct="0"/>
            <a:r>
              <a:rPr lang="zh-CN" altLang="en-US" b="1" noProof="1" dirty="0">
                <a:effectLst>
                  <a:outerShdw blurRad="38100" dist="38100" dir="2700000">
                    <a:srgbClr val="FFFFFF"/>
                  </a:outerShdw>
                </a:effectLst>
                <a:latin typeface="楷体_GB2312" pitchFamily="49" charset="-122"/>
                <a:ea typeface="楷体_GB2312" pitchFamily="49" charset="-122"/>
                <a:cs typeface="+mn-cs"/>
                <a:sym typeface="Webdings" panose="05030102010509060703" pitchFamily="18" charset="2"/>
              </a:rPr>
              <a:t>例： 转义字符举例</a:t>
            </a:r>
            <a:r>
              <a:rPr lang="zh-CN" altLang="en-US" noProof="1">
                <a:latin typeface="Times New Roman" panose="02020603050405020304" pitchFamily="18" charset="0"/>
                <a:ea typeface="宋体" panose="02010600030101010101" pitchFamily="2" charset="-122"/>
                <a:cs typeface="+mn-cs"/>
              </a:rPr>
              <a:t> </a:t>
            </a:r>
            <a:endParaRPr lang="zh-CN" altLang="en-US" noProof="1">
              <a:latin typeface="Times New Roman" panose="02020603050405020304" pitchFamily="18" charset="0"/>
            </a:endParaRPr>
          </a:p>
          <a:p>
            <a:pPr eaLnBrk="0" hangingPunct="0"/>
            <a:r>
              <a:rPr lang="en-US" altLang="zh-CN"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&gt;</a:t>
            </a:r>
            <a:endParaRPr lang="en-US" altLang="zh-CN" b="1" noProof="1">
              <a:effectLst>
                <a:outerShdw blurRad="38100" dist="38100" dir="2700000">
                  <a:srgbClr val="FFFFFF"/>
                </a:outerShdw>
              </a:effectLst>
              <a:latin typeface="Times New Roman" panose="02020603050405020304" pitchFamily="18" charset="0"/>
            </a:endParaRPr>
          </a:p>
          <a:p>
            <a:pPr eaLnBrk="0" hangingPunct="0"/>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a:solidFill>
                  <a:srgbClr val="FF505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void main ( )</a:t>
            </a:r>
            <a:endParaRPr lang="en-US" altLang="zh-CN" b="1" noProof="1">
              <a:solidFill>
                <a:srgbClr val="FF5050"/>
              </a:solidFill>
              <a:effectLst>
                <a:outerShdw blurRad="38100" dist="38100" dir="2700000">
                  <a:srgbClr val="000000"/>
                </a:outerShdw>
              </a:effectLst>
              <a:latin typeface="Times New Roman" panose="02020603050405020304" pitchFamily="18" charset="0"/>
            </a:endParaRPr>
          </a:p>
          <a:p>
            <a:pP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("\101 \x42 C\n");</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("I say:\"How are you?\"\n");</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Program\\\n");</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("Visual \'C\'");</a:t>
            </a:r>
            <a:endParaRPr lang="en-US" altLang="zh-CN" b="1" noProof="1">
              <a:effectLst>
                <a:outerShdw blurRad="38100" dist="38100" dir="2700000">
                  <a:srgbClr val="FFFFFF"/>
                </a:outerShdw>
              </a:effectLst>
              <a:latin typeface="Times New Roman" panose="02020603050405020304" pitchFamily="18" charset="0"/>
            </a:endParaRPr>
          </a:p>
          <a:p>
            <a:pP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noProof="1">
              <a:effectLst>
                <a:outerShdw blurRad="38100" dist="38100" dir="2700000">
                  <a:srgbClr val="FFFFFF"/>
                </a:outerShdw>
              </a:effectLst>
              <a:latin typeface="Times New Roman" panose="02020603050405020304" pitchFamily="18" charset="0"/>
            </a:endParaRPr>
          </a:p>
        </p:txBody>
      </p:sp>
      <p:sp>
        <p:nvSpPr>
          <p:cNvPr id="797766" name="文本框 797765"/>
          <p:cNvSpPr txBox="1"/>
          <p:nvPr/>
        </p:nvSpPr>
        <p:spPr>
          <a:xfrm>
            <a:off x="5802313" y="3027363"/>
            <a:ext cx="3162300" cy="1654175"/>
          </a:xfrm>
          <a:prstGeom prst="rect">
            <a:avLst/>
          </a:prstGeom>
          <a:gradFill rotWithShape="1">
            <a:gsLst>
              <a:gs pos="0">
                <a:srgbClr val="FFCC99"/>
              </a:gs>
              <a:gs pos="100000">
                <a:srgbClr val="FFCC99">
                  <a:gamma/>
                  <a:shade val="60784"/>
                  <a:invGamma/>
                </a:srgbClr>
              </a:gs>
            </a:gsLst>
            <a:lin ang="5400000" scaled="1"/>
            <a:tileRect/>
          </a:gradFill>
          <a:ln w="38100" cap="flat" cmpd="sng">
            <a:solidFill>
              <a:srgbClr val="33CCCC"/>
            </a:solidFill>
            <a:prstDash val="solid"/>
            <a:miter/>
            <a:headEnd type="none" w="med" len="med"/>
            <a:tailEnd type="none" w="med" len="med"/>
          </a:ln>
          <a:effectLst>
            <a:outerShdw dist="107763" dir="2699999" algn="ctr" rotWithShape="0">
              <a:schemeClr val="bg2">
                <a:alpha val="50000"/>
              </a:schemeClr>
            </a:outerShdw>
          </a:effectLst>
        </p:spPr>
        <p:txBody>
          <a:bodyPr>
            <a:spAutoFit/>
          </a:bodyPr>
          <a:p>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运行结果：</a:t>
            </a:r>
            <a:r>
              <a:rPr lang="en-US" altLang="zh-CN"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屏幕显示</a:t>
            </a:r>
            <a:r>
              <a:rPr lang="en-US" altLang="zh-CN" sz="2000" b="1"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a:t>
            </a:r>
            <a:endParaRPr lang="en-US" altLang="zh-CN" sz="2000" b="1" noProof="1">
              <a:solidFill>
                <a:schemeClr val="accent2"/>
              </a:solidFill>
              <a:effectLst>
                <a:outerShdw blurRad="38100" dist="38100" dir="2700000">
                  <a:srgbClr val="000000"/>
                </a:outerShdw>
              </a:effectLst>
              <a:latin typeface="楷体_GB2312" pitchFamily="49" charset="-122"/>
              <a:ea typeface="楷体_GB2312" pitchFamily="49" charset="-122"/>
            </a:endParaRPr>
          </a:p>
          <a:p>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 B C</a:t>
            </a:r>
            <a:endParaRPr lang="en-US" altLang="zh-CN" sz="2000" noProof="1">
              <a:solidFill>
                <a:schemeClr val="accent2"/>
              </a:solidFill>
              <a:effectLst>
                <a:outerShdw blurRad="38100" dist="38100" dir="2700000">
                  <a:srgbClr val="000000"/>
                </a:outerShdw>
              </a:effectLst>
              <a:latin typeface="Times New Roman" panose="02020603050405020304" pitchFamily="18" charset="0"/>
            </a:endParaRPr>
          </a:p>
          <a:p>
            <a:r>
              <a:rPr lang="en-US" altLang="zh-CN" sz="2000" noProof="1" err="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I say:”How</a:t>
            </a:r>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are you?”</a:t>
            </a:r>
            <a:endParaRPr lang="en-US" altLang="zh-CN" sz="2000" noProof="1">
              <a:solidFill>
                <a:schemeClr val="accent2"/>
              </a:solidFill>
              <a:effectLst>
                <a:outerShdw blurRad="38100" dist="38100" dir="2700000">
                  <a:srgbClr val="000000"/>
                </a:outerShdw>
              </a:effectLst>
              <a:latin typeface="Times New Roman" panose="02020603050405020304" pitchFamily="18" charset="0"/>
            </a:endParaRPr>
          </a:p>
          <a:p>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\C Program\</a:t>
            </a:r>
            <a:endParaRPr lang="en-US" altLang="zh-CN" sz="2000" noProof="1">
              <a:solidFill>
                <a:schemeClr val="accent2"/>
              </a:solidFill>
              <a:effectLst>
                <a:outerShdw blurRad="38100" dist="38100" dir="2700000">
                  <a:srgbClr val="000000"/>
                </a:outerShdw>
              </a:effectLst>
              <a:latin typeface="Times New Roman" panose="02020603050405020304" pitchFamily="18" charset="0"/>
            </a:endParaRPr>
          </a:p>
          <a:p>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Visual ‘C’</a:t>
            </a:r>
            <a:endParaRPr lang="en-US" altLang="zh-CN" sz="2000" noProof="1">
              <a:solidFill>
                <a:schemeClr val="accent2"/>
              </a:solidFill>
              <a:effectLst>
                <a:outerShdw blurRad="38100" dist="38100" dir="2700000">
                  <a:srgbClr val="000000"/>
                </a:outerShdw>
              </a:effectLst>
              <a:latin typeface="Times New Roman" panose="02020603050405020304" pitchFamily="18" charset="0"/>
              <a:sym typeface="Wingdings 3" panose="05040102010807070707" pitchFamily="18" charset="2"/>
            </a:endParaRPr>
          </a:p>
        </p:txBody>
      </p:sp>
      <p:grpSp>
        <p:nvGrpSpPr>
          <p:cNvPr id="46136" name="组合 797768"/>
          <p:cNvGrpSpPr/>
          <p:nvPr/>
        </p:nvGrpSpPr>
        <p:grpSpPr>
          <a:xfrm>
            <a:off x="0" y="0"/>
            <a:ext cx="446088" cy="6858000"/>
            <a:chOff x="0" y="0"/>
            <a:chExt cx="281" cy="4320"/>
          </a:xfrm>
        </p:grpSpPr>
        <p:sp>
          <p:nvSpPr>
            <p:cNvPr id="46137" name="文本框 79776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46138" name="文本框 79777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253740" y="1581150"/>
              <a:ext cx="689610" cy="17145"/>
            </p14:xfrm>
          </p:contentPart>
        </mc:Choice>
        <mc:Fallback xmlns="">
          <p:pic>
            <p:nvPicPr>
              <p:cNvPr id="2" name="墨迹 1"/>
            </p:nvPicPr>
            <p:blipFill>
              <a:blip r:embed="rId2"/>
            </p:blipFill>
            <p:spPr>
              <a:xfrm>
                <a:off x="3253740" y="1581150"/>
                <a:ext cx="689610" cy="171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847080" y="1602740"/>
              <a:ext cx="2396490" cy="102870"/>
            </p14:xfrm>
          </p:contentPart>
        </mc:Choice>
        <mc:Fallback xmlns="">
          <p:pic>
            <p:nvPicPr>
              <p:cNvPr id="3" name="墨迹 2"/>
            </p:nvPicPr>
            <p:blipFill>
              <a:blip r:embed="rId4"/>
            </p:blipFill>
            <p:spPr>
              <a:xfrm>
                <a:off x="5847080" y="1602740"/>
                <a:ext cx="2396490" cy="1028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145280" y="2215515"/>
              <a:ext cx="715645" cy="360045"/>
            </p14:xfrm>
          </p:contentPart>
        </mc:Choice>
        <mc:Fallback xmlns="">
          <p:pic>
            <p:nvPicPr>
              <p:cNvPr id="4" name="墨迹 3"/>
            </p:nvPicPr>
            <p:blipFill>
              <a:blip r:embed="rId6"/>
            </p:blipFill>
            <p:spPr>
              <a:xfrm>
                <a:off x="4145280" y="2215515"/>
                <a:ext cx="715645" cy="3600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5902960" y="2284095"/>
              <a:ext cx="715645" cy="381635"/>
            </p14:xfrm>
          </p:contentPart>
        </mc:Choice>
        <mc:Fallback xmlns="">
          <p:pic>
            <p:nvPicPr>
              <p:cNvPr id="5" name="墨迹 4"/>
            </p:nvPicPr>
            <p:blipFill>
              <a:blip r:embed="rId8"/>
            </p:blipFill>
            <p:spPr>
              <a:xfrm>
                <a:off x="5902960" y="2284095"/>
                <a:ext cx="715645" cy="3816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4128135" y="2644140"/>
              <a:ext cx="715645" cy="351790"/>
            </p14:xfrm>
          </p:contentPart>
        </mc:Choice>
        <mc:Fallback xmlns="">
          <p:pic>
            <p:nvPicPr>
              <p:cNvPr id="6" name="墨迹 5"/>
            </p:nvPicPr>
            <p:blipFill>
              <a:blip r:embed="rId10"/>
            </p:blipFill>
            <p:spPr>
              <a:xfrm>
                <a:off x="4128135" y="2644140"/>
                <a:ext cx="715645" cy="3517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5838190" y="2609850"/>
              <a:ext cx="652145" cy="527685"/>
            </p14:xfrm>
          </p:contentPart>
        </mc:Choice>
        <mc:Fallback xmlns="">
          <p:pic>
            <p:nvPicPr>
              <p:cNvPr id="7" name="墨迹 6"/>
            </p:nvPicPr>
            <p:blipFill>
              <a:blip r:embed="rId12"/>
            </p:blipFill>
            <p:spPr>
              <a:xfrm>
                <a:off x="5838190" y="2609850"/>
                <a:ext cx="652145" cy="5276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711200" y="5558790"/>
              <a:ext cx="655955" cy="433070"/>
            </p14:xfrm>
          </p:contentPart>
        </mc:Choice>
        <mc:Fallback xmlns="">
          <p:pic>
            <p:nvPicPr>
              <p:cNvPr id="8" name="墨迹 7"/>
            </p:nvPicPr>
            <p:blipFill>
              <a:blip r:embed="rId14"/>
            </p:blipFill>
            <p:spPr>
              <a:xfrm>
                <a:off x="711200" y="5558790"/>
                <a:ext cx="655955" cy="43307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745355" y="5452110"/>
              <a:ext cx="994410" cy="483870"/>
            </p14:xfrm>
          </p:contentPart>
        </mc:Choice>
        <mc:Fallback xmlns="">
          <p:pic>
            <p:nvPicPr>
              <p:cNvPr id="9" name="墨迹 8"/>
            </p:nvPicPr>
            <p:blipFill>
              <a:blip r:embed="rId16"/>
            </p:blipFill>
            <p:spPr>
              <a:xfrm>
                <a:off x="4745355" y="5452110"/>
                <a:ext cx="994410" cy="4838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787900" y="4804410"/>
              <a:ext cx="737870" cy="548640"/>
            </p14:xfrm>
          </p:contentPart>
        </mc:Choice>
        <mc:Fallback xmlns="">
          <p:pic>
            <p:nvPicPr>
              <p:cNvPr id="10" name="墨迹 9"/>
            </p:nvPicPr>
            <p:blipFill>
              <a:blip r:embed="rId18"/>
            </p:blipFill>
            <p:spPr>
              <a:xfrm>
                <a:off x="4787900" y="4804410"/>
                <a:ext cx="737870" cy="5486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4723765" y="3617595"/>
              <a:ext cx="763270" cy="569595"/>
            </p14:xfrm>
          </p:contentPart>
        </mc:Choice>
        <mc:Fallback xmlns="">
          <p:pic>
            <p:nvPicPr>
              <p:cNvPr id="11" name="墨迹 10"/>
            </p:nvPicPr>
            <p:blipFill>
              <a:blip r:embed="rId20"/>
            </p:blipFill>
            <p:spPr>
              <a:xfrm>
                <a:off x="4723765" y="3617595"/>
                <a:ext cx="763270" cy="56959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968375" y="814070"/>
              <a:ext cx="1333500" cy="767080"/>
            </p14:xfrm>
          </p:contentPart>
        </mc:Choice>
        <mc:Fallback xmlns="">
          <p:pic>
            <p:nvPicPr>
              <p:cNvPr id="12" name="墨迹 11"/>
            </p:nvPicPr>
            <p:blipFill>
              <a:blip r:embed="rId22"/>
            </p:blipFill>
            <p:spPr>
              <a:xfrm>
                <a:off x="968375" y="814070"/>
                <a:ext cx="1333500" cy="7670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1753235" y="762635"/>
              <a:ext cx="1449070" cy="523240"/>
            </p14:xfrm>
          </p:contentPart>
        </mc:Choice>
        <mc:Fallback xmlns="">
          <p:pic>
            <p:nvPicPr>
              <p:cNvPr id="13" name="墨迹 12"/>
            </p:nvPicPr>
            <p:blipFill>
              <a:blip r:embed="rId24"/>
            </p:blipFill>
            <p:spPr>
              <a:xfrm>
                <a:off x="1753235" y="762635"/>
                <a:ext cx="1449070" cy="5232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233295" y="5391785"/>
              <a:ext cx="1616075" cy="60325"/>
            </p14:xfrm>
          </p:contentPart>
        </mc:Choice>
        <mc:Fallback xmlns="">
          <p:pic>
            <p:nvPicPr>
              <p:cNvPr id="14" name="墨迹 13"/>
            </p:nvPicPr>
            <p:blipFill>
              <a:blip r:embed="rId26"/>
            </p:blipFill>
            <p:spPr>
              <a:xfrm>
                <a:off x="2233295" y="5391785"/>
                <a:ext cx="1616075" cy="6032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086100" y="5087620"/>
              <a:ext cx="1838960" cy="509905"/>
            </p14:xfrm>
          </p:contentPart>
        </mc:Choice>
        <mc:Fallback xmlns="">
          <p:pic>
            <p:nvPicPr>
              <p:cNvPr id="15" name="墨迹 14"/>
            </p:nvPicPr>
            <p:blipFill>
              <a:blip r:embed="rId28"/>
            </p:blipFill>
            <p:spPr>
              <a:xfrm>
                <a:off x="3086100" y="5087620"/>
                <a:ext cx="1838960" cy="50990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2357755" y="5464810"/>
              <a:ext cx="1817370" cy="548640"/>
            </p14:xfrm>
          </p:contentPart>
        </mc:Choice>
        <mc:Fallback xmlns="">
          <p:pic>
            <p:nvPicPr>
              <p:cNvPr id="16" name="墨迹 15"/>
            </p:nvPicPr>
            <p:blipFill>
              <a:blip r:embed="rId30"/>
            </p:blipFill>
            <p:spPr>
              <a:xfrm>
                <a:off x="2357755" y="5464810"/>
                <a:ext cx="1817370" cy="548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1920240" y="5773420"/>
              <a:ext cx="1165860" cy="634365"/>
            </p14:xfrm>
          </p:contentPart>
        </mc:Choice>
        <mc:Fallback xmlns="">
          <p:pic>
            <p:nvPicPr>
              <p:cNvPr id="17" name="墨迹 16"/>
            </p:nvPicPr>
            <p:blipFill>
              <a:blip r:embed="rId32"/>
            </p:blipFill>
            <p:spPr>
              <a:xfrm>
                <a:off x="1920240" y="5773420"/>
                <a:ext cx="1165860" cy="634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6151245" y="4281805"/>
              <a:ext cx="1054735" cy="46990"/>
            </p14:xfrm>
          </p:contentPart>
        </mc:Choice>
        <mc:Fallback xmlns="">
          <p:pic>
            <p:nvPicPr>
              <p:cNvPr id="18" name="墨迹 17"/>
            </p:nvPicPr>
            <p:blipFill>
              <a:blip r:embed="rId34"/>
            </p:blipFill>
            <p:spPr>
              <a:xfrm>
                <a:off x="6151245" y="4281805"/>
                <a:ext cx="1054735" cy="4699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5812790" y="4272915"/>
              <a:ext cx="1281430" cy="390525"/>
            </p14:xfrm>
          </p:contentPart>
        </mc:Choice>
        <mc:Fallback xmlns="">
          <p:pic>
            <p:nvPicPr>
              <p:cNvPr id="19" name="墨迹 18"/>
            </p:nvPicPr>
            <p:blipFill>
              <a:blip r:embed="rId36"/>
            </p:blipFill>
            <p:spPr>
              <a:xfrm>
                <a:off x="5812790" y="4272915"/>
                <a:ext cx="1281430" cy="39052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5829935" y="3900170"/>
              <a:ext cx="1388745" cy="407035"/>
            </p14:xfrm>
          </p:contentPart>
        </mc:Choice>
        <mc:Fallback xmlns="">
          <p:pic>
            <p:nvPicPr>
              <p:cNvPr id="20" name="墨迹 19"/>
            </p:nvPicPr>
            <p:blipFill>
              <a:blip r:embed="rId38"/>
            </p:blipFill>
            <p:spPr>
              <a:xfrm>
                <a:off x="5829935" y="3900170"/>
                <a:ext cx="1388745" cy="407035"/>
              </a:xfrm>
              <a:prstGeom prst="rect"/>
            </p:spPr>
          </p:pic>
        </mc:Fallback>
      </mc:AlternateContent>
    </p:spTree>
  </p:cSld>
  <p:clrMapOvr>
    <a:masterClrMapping/>
  </p:clrMapOvr>
  <p:transition>
    <p:cover/>
    <p:sndAc>
      <p:stSnd>
        <p:snd r:embed="rId39"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7701"/>
                                        </p:tgtEl>
                                        <p:attrNameLst>
                                          <p:attrName>style.visibility</p:attrName>
                                        </p:attrNameLst>
                                      </p:cBhvr>
                                      <p:to>
                                        <p:strVal val="visible"/>
                                      </p:to>
                                    </p:set>
                                    <p:animEffect transition="in" filter="blinds(horizontal)">
                                      <p:cBhvr>
                                        <p:cTn id="7" dur="500"/>
                                        <p:tgtEl>
                                          <p:spTgt spid="797701"/>
                                        </p:tgtEl>
                                      </p:cBhvr>
                                    </p:animEffect>
                                  </p:childTnLst>
                                  <p:subTnLst>
                                    <p:audio>
                                      <p:cMediaNode>
                                        <p:cTn display="0" masterRel="sameClick">
                                          <p:stCondLst>
                                            <p:cond evt="begin" delay="0">
                                              <p:tn val="5"/>
                                            </p:cond>
                                          </p:stCondLst>
                                          <p:endCondLst>
                                            <p:cond evt="onStopAudio" delay="0">
                                              <p:tgtEl>
                                                <p:sldTgt/>
                                              </p:tgtEl>
                                            </p:cond>
                                          </p:endCondLst>
                                        </p:cTn>
                                        <p:tgtEl>
                                          <p:sndTgt r:embed="rId39"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97702"/>
                                        </p:tgtEl>
                                        <p:attrNameLst>
                                          <p:attrName>style.visibility</p:attrName>
                                        </p:attrNameLst>
                                      </p:cBhvr>
                                      <p:to>
                                        <p:strVal val="visible"/>
                                      </p:to>
                                    </p:set>
                                    <p:anim calcmode="lin" valueType="num">
                                      <p:cBhvr additive="base">
                                        <p:cTn id="12" dur="500" fill="hold"/>
                                        <p:tgtEl>
                                          <p:spTgt spid="797702"/>
                                        </p:tgtEl>
                                        <p:attrNameLst>
                                          <p:attrName>ppt_x</p:attrName>
                                        </p:attrNameLst>
                                      </p:cBhvr>
                                      <p:tavLst>
                                        <p:tav tm="0">
                                          <p:val>
                                            <p:strVal val="0-#ppt_w/2"/>
                                          </p:val>
                                        </p:tav>
                                        <p:tav tm="100000">
                                          <p:val>
                                            <p:strVal val="#ppt_x"/>
                                          </p:val>
                                        </p:tav>
                                      </p:tavLst>
                                    </p:anim>
                                    <p:anim calcmode="lin" valueType="num">
                                      <p:cBhvr additive="base">
                                        <p:cTn id="13" dur="500" fill="hold"/>
                                        <p:tgtEl>
                                          <p:spTgt spid="7977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9"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7710"/>
                                        </p:tgtEl>
                                        <p:attrNameLst>
                                          <p:attrName>style.visibility</p:attrName>
                                        </p:attrNameLst>
                                      </p:cBhvr>
                                      <p:to>
                                        <p:strVal val="visible"/>
                                      </p:to>
                                    </p:set>
                                    <p:animEffect transition="in" filter="blinds(horizontal)">
                                      <p:cBhvr>
                                        <p:cTn id="18" dur="500"/>
                                        <p:tgtEl>
                                          <p:spTgt spid="797710"/>
                                        </p:tgtEl>
                                      </p:cBhvr>
                                    </p:animEffect>
                                  </p:childTnLst>
                                  <p:subTnLst>
                                    <p:audio>
                                      <p:cMediaNode>
                                        <p:cTn display="0" masterRel="sameClick">
                                          <p:stCondLst>
                                            <p:cond evt="begin" delay="0">
                                              <p:tn val="16"/>
                                            </p:cond>
                                          </p:stCondLst>
                                          <p:endCondLst>
                                            <p:cond evt="onStopAudio" delay="0">
                                              <p:tgtEl>
                                                <p:sldTgt/>
                                              </p:tgtEl>
                                            </p:cond>
                                          </p:endCondLst>
                                        </p:cTn>
                                        <p:tgtEl>
                                          <p:sndTgt r:embed="rId39"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97715"/>
                                        </p:tgtEl>
                                        <p:attrNameLst>
                                          <p:attrName>style.visibility</p:attrName>
                                        </p:attrNameLst>
                                      </p:cBhvr>
                                      <p:to>
                                        <p:strVal val="visible"/>
                                      </p:to>
                                    </p:set>
                                    <p:animEffect transition="in" filter="box(out)">
                                      <p:cBhvr>
                                        <p:cTn id="23" dur="500"/>
                                        <p:tgtEl>
                                          <p:spTgt spid="797715"/>
                                        </p:tgtEl>
                                      </p:cBhvr>
                                    </p:animEffect>
                                  </p:childTnLst>
                                  <p:subTnLst>
                                    <p:set>
                                      <p:cBhvr override="childStyle">
                                        <p:cTn dur="1" fill="hold" display="0" masterRel="nextClick" afterEffect="1"/>
                                        <p:tgtEl>
                                          <p:spTgt spid="797715"/>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9" name="camera.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97716"/>
                                        </p:tgtEl>
                                        <p:attrNameLst>
                                          <p:attrName>style.visibility</p:attrName>
                                        </p:attrNameLst>
                                      </p:cBhvr>
                                      <p:to>
                                        <p:strVal val="visible"/>
                                      </p:to>
                                    </p:set>
                                    <p:animEffect transition="in" filter="blinds(horizontal)">
                                      <p:cBhvr>
                                        <p:cTn id="28" dur="500"/>
                                        <p:tgtEl>
                                          <p:spTgt spid="797716"/>
                                        </p:tgtEl>
                                      </p:cBhvr>
                                    </p:animEffect>
                                  </p:childTnLst>
                                  <p:subTnLst>
                                    <p:audio>
                                      <p:cMediaNode>
                                        <p:cTn display="0" masterRel="sameClick">
                                          <p:stCondLst>
                                            <p:cond evt="begin" delay="0">
                                              <p:tn val="26"/>
                                            </p:cond>
                                          </p:stCondLst>
                                          <p:endCondLst>
                                            <p:cond evt="onStopAudio" delay="0">
                                              <p:tgtEl>
                                                <p:sldTgt/>
                                              </p:tgtEl>
                                            </p:cond>
                                          </p:endCondLst>
                                        </p:cTn>
                                        <p:tgtEl>
                                          <p:sndTgt r:embed="rId39"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797718"/>
                                        </p:tgtEl>
                                        <p:attrNameLst>
                                          <p:attrName>style.visibility</p:attrName>
                                        </p:attrNameLst>
                                      </p:cBhvr>
                                      <p:to>
                                        <p:strVal val="visible"/>
                                      </p:to>
                                    </p:set>
                                    <p:animEffect transition="in" filter="box(out)">
                                      <p:cBhvr>
                                        <p:cTn id="33" dur="500"/>
                                        <p:tgtEl>
                                          <p:spTgt spid="797718"/>
                                        </p:tgtEl>
                                      </p:cBhvr>
                                    </p:animEffect>
                                  </p:childTnLst>
                                  <p:subTnLst>
                                    <p:set>
                                      <p:cBhvr override="childStyle">
                                        <p:cTn dur="1" fill="hold" display="0" masterRel="nextClick" afterEffect="1"/>
                                        <p:tgtEl>
                                          <p:spTgt spid="797718"/>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9" name="camera.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97719"/>
                                        </p:tgtEl>
                                        <p:attrNameLst>
                                          <p:attrName>style.visibility</p:attrName>
                                        </p:attrNameLst>
                                      </p:cBhvr>
                                      <p:to>
                                        <p:strVal val="visible"/>
                                      </p:to>
                                    </p:set>
                                    <p:animEffect transition="in" filter="blinds(horizontal)">
                                      <p:cBhvr>
                                        <p:cTn id="38" dur="500"/>
                                        <p:tgtEl>
                                          <p:spTgt spid="797719"/>
                                        </p:tgtEl>
                                      </p:cBhvr>
                                    </p:animEffect>
                                  </p:childTnLst>
                                  <p:subTnLst>
                                    <p:audio>
                                      <p:cMediaNode>
                                        <p:cTn display="0" masterRel="sameClick">
                                          <p:stCondLst>
                                            <p:cond evt="begin" delay="0">
                                              <p:tn val="36"/>
                                            </p:cond>
                                          </p:stCondLst>
                                          <p:endCondLst>
                                            <p:cond evt="onStopAudio" delay="0">
                                              <p:tgtEl>
                                                <p:sldTgt/>
                                              </p:tgtEl>
                                            </p:cond>
                                          </p:endCondLst>
                                        </p:cTn>
                                        <p:tgtEl>
                                          <p:sndTgt r:embed="rId39"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797720"/>
                                        </p:tgtEl>
                                        <p:attrNameLst>
                                          <p:attrName>style.visibility</p:attrName>
                                        </p:attrNameLst>
                                      </p:cBhvr>
                                      <p:to>
                                        <p:strVal val="visible"/>
                                      </p:to>
                                    </p:set>
                                    <p:animEffect transition="in" filter="box(out)">
                                      <p:cBhvr>
                                        <p:cTn id="43" dur="500"/>
                                        <p:tgtEl>
                                          <p:spTgt spid="797720"/>
                                        </p:tgtEl>
                                      </p:cBhvr>
                                    </p:animEffect>
                                  </p:childTnLst>
                                  <p:subTnLst>
                                    <p:set>
                                      <p:cBhvr override="childStyle">
                                        <p:cTn dur="1" fill="hold" display="0" masterRel="nextClick" afterEffect="1"/>
                                        <p:tgtEl>
                                          <p:spTgt spid="797720"/>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9"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797763"/>
                                        </p:tgtEl>
                                        <p:attrNameLst>
                                          <p:attrName>style.visibility</p:attrName>
                                        </p:attrNameLst>
                                      </p:cBhvr>
                                      <p:to>
                                        <p:strVal val="visible"/>
                                      </p:to>
                                    </p:set>
                                    <p:animEffect transition="in" filter="box(out)">
                                      <p:cBhvr>
                                        <p:cTn id="48" dur="500"/>
                                        <p:tgtEl>
                                          <p:spTgt spid="797763"/>
                                        </p:tgtEl>
                                      </p:cBhvr>
                                    </p:animEffect>
                                  </p:childTnLst>
                                  <p:subTnLst>
                                    <p:set>
                                      <p:cBhvr override="childStyle">
                                        <p:cTn dur="1" fill="hold" display="0" masterRel="nextClick" afterEffect="1"/>
                                        <p:tgtEl>
                                          <p:spTgt spid="797763"/>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9"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797764"/>
                                        </p:tgtEl>
                                        <p:attrNameLst>
                                          <p:attrName>style.visibility</p:attrName>
                                        </p:attrNameLst>
                                      </p:cBhvr>
                                      <p:to>
                                        <p:strVal val="visible"/>
                                      </p:to>
                                    </p:set>
                                    <p:animEffect transition="in" filter="box(out)">
                                      <p:cBhvr>
                                        <p:cTn id="53" dur="500"/>
                                        <p:tgtEl>
                                          <p:spTgt spid="797764"/>
                                        </p:tgtEl>
                                      </p:cBhvr>
                                    </p:animEffect>
                                  </p:childTnLst>
                                  <p:subTnLst>
                                    <p:set>
                                      <p:cBhvr override="childStyle">
                                        <p:cTn dur="1" fill="hold" display="0" masterRel="nextClick" afterEffect="1"/>
                                        <p:tgtEl>
                                          <p:spTgt spid="797764"/>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9"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97765"/>
                                        </p:tgtEl>
                                        <p:attrNameLst>
                                          <p:attrName>style.visibility</p:attrName>
                                        </p:attrNameLst>
                                      </p:cBhvr>
                                      <p:to>
                                        <p:strVal val="visible"/>
                                      </p:to>
                                    </p:set>
                                    <p:anim calcmode="lin" valueType="num">
                                      <p:cBhvr additive="base">
                                        <p:cTn id="58" dur="500" fill="hold"/>
                                        <p:tgtEl>
                                          <p:spTgt spid="797765"/>
                                        </p:tgtEl>
                                        <p:attrNameLst>
                                          <p:attrName>ppt_x</p:attrName>
                                        </p:attrNameLst>
                                      </p:cBhvr>
                                      <p:tavLst>
                                        <p:tav tm="0">
                                          <p:val>
                                            <p:strVal val="0-#ppt_w/2"/>
                                          </p:val>
                                        </p:tav>
                                        <p:tav tm="100000">
                                          <p:val>
                                            <p:strVal val="#ppt_x"/>
                                          </p:val>
                                        </p:tav>
                                      </p:tavLst>
                                    </p:anim>
                                    <p:anim calcmode="lin" valueType="num">
                                      <p:cBhvr additive="base">
                                        <p:cTn id="59" dur="500" fill="hold"/>
                                        <p:tgtEl>
                                          <p:spTgt spid="7977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40" name="WHOOSH.WAV"/>
                                        </p:tgtEl>
                                      </p:cMediaNode>
                                    </p:audio>
                                  </p:sub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797766"/>
                                        </p:tgtEl>
                                        <p:attrNameLst>
                                          <p:attrName>style.visibility</p:attrName>
                                        </p:attrNameLst>
                                      </p:cBhvr>
                                      <p:to>
                                        <p:strVal val="visible"/>
                                      </p:to>
                                    </p:set>
                                    <p:anim calcmode="lin" valueType="num">
                                      <p:cBhvr additive="base">
                                        <p:cTn id="64" dur="500" fill="hold"/>
                                        <p:tgtEl>
                                          <p:spTgt spid="797766"/>
                                        </p:tgtEl>
                                        <p:attrNameLst>
                                          <p:attrName>ppt_x</p:attrName>
                                        </p:attrNameLst>
                                      </p:cBhvr>
                                      <p:tavLst>
                                        <p:tav tm="0">
                                          <p:val>
                                            <p:strVal val="0-#ppt_w/2"/>
                                          </p:val>
                                        </p:tav>
                                        <p:tav tm="100000">
                                          <p:val>
                                            <p:strVal val="#ppt_x"/>
                                          </p:val>
                                        </p:tav>
                                      </p:tavLst>
                                    </p:anim>
                                    <p:anim calcmode="lin" valueType="num">
                                      <p:cBhvr additive="base">
                                        <p:cTn id="65" dur="500" fill="hold"/>
                                        <p:tgtEl>
                                          <p:spTgt spid="7977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1" grpId="0"/>
      <p:bldP spid="797702" grpId="0"/>
      <p:bldP spid="797710" grpId="0"/>
      <p:bldP spid="797715" grpId="0" animBg="1"/>
      <p:bldP spid="797716" grpId="0"/>
      <p:bldP spid="797718" grpId="0" animBg="1"/>
      <p:bldP spid="797719" grpId="0"/>
      <p:bldP spid="797763" grpId="0" animBg="1"/>
      <p:bldP spid="797764" grpId="0" animBg="1"/>
      <p:bldP spid="797765" grpId="0" animBg="1"/>
      <p:bldP spid="79776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71" name="Rectangle 7"/>
          <p:cNvSpPr>
            <a:spLocks noGrp="1"/>
          </p:cNvSpPr>
          <p:nvPr>
            <p:ph idx="1"/>
          </p:nvPr>
        </p:nvSpPr>
        <p:spPr>
          <a:xfrm>
            <a:off x="571500" y="1428750"/>
            <a:ext cx="7929563" cy="4071938"/>
          </a:xfrm>
        </p:spPr>
        <p:txBody>
          <a:bodyPr vert="horz" wrap="square" lIns="91440" tIns="45720" rIns="91440" bIns="45720" anchor="t" anchorCtr="0"/>
          <a:p>
            <a:pPr>
              <a:buSzTx/>
            </a:pPr>
            <a:r>
              <a:rPr kumimoji="1" lang="zh-CN" altLang="zh-CN" dirty="0">
                <a:latin typeface="+mn-lt"/>
                <a:ea typeface="+mn-ea"/>
                <a:cs typeface="+mn-cs"/>
              </a:rPr>
              <a:t>字符</a:t>
            </a:r>
            <a:r>
              <a:rPr kumimoji="1" lang="en-US" altLang="zh-CN" dirty="0">
                <a:latin typeface="+mn-lt"/>
                <a:ea typeface="+mn-ea"/>
                <a:cs typeface="+mn-cs"/>
              </a:rPr>
              <a:t>’1’</a:t>
            </a:r>
            <a:r>
              <a:rPr kumimoji="1" lang="zh-CN" altLang="zh-CN" dirty="0">
                <a:latin typeface="+mn-lt"/>
                <a:ea typeface="+mn-ea"/>
                <a:cs typeface="+mn-cs"/>
              </a:rPr>
              <a:t>和整数</a:t>
            </a:r>
            <a:r>
              <a:rPr kumimoji="1" lang="en-US" altLang="zh-CN" dirty="0">
                <a:latin typeface="+mn-lt"/>
                <a:ea typeface="+mn-ea"/>
                <a:cs typeface="+mn-cs"/>
              </a:rPr>
              <a:t>1</a:t>
            </a:r>
            <a:r>
              <a:rPr kumimoji="1" lang="zh-CN" altLang="zh-CN" dirty="0">
                <a:latin typeface="+mn-lt"/>
                <a:ea typeface="+mn-ea"/>
                <a:cs typeface="+mn-cs"/>
              </a:rPr>
              <a:t>是不同的概念</a:t>
            </a:r>
            <a:r>
              <a:rPr kumimoji="1" lang="zh-CN" altLang="en-US" dirty="0">
                <a:latin typeface="+mn-lt"/>
                <a:ea typeface="+mn-ea"/>
                <a:cs typeface="+mn-cs"/>
              </a:rPr>
              <a:t>：</a:t>
            </a:r>
            <a:endParaRPr kumimoji="1" lang="en-US" altLang="zh-CN" dirty="0">
              <a:latin typeface="+mn-lt"/>
              <a:ea typeface="+mn-ea"/>
              <a:cs typeface="+mn-cs"/>
            </a:endParaRPr>
          </a:p>
          <a:p>
            <a:pPr lvl="1"/>
            <a:r>
              <a:rPr kumimoji="1" lang="zh-CN" altLang="zh-CN" dirty="0">
                <a:latin typeface="+mn-lt"/>
                <a:ea typeface="+mn-ea"/>
              </a:rPr>
              <a:t>字符</a:t>
            </a:r>
            <a:r>
              <a:rPr kumimoji="1" lang="en-US" altLang="zh-CN" dirty="0">
                <a:latin typeface="+mn-lt"/>
                <a:ea typeface="+mn-ea"/>
              </a:rPr>
              <a:t>’1’</a:t>
            </a:r>
            <a:r>
              <a:rPr kumimoji="1" lang="zh-CN" altLang="zh-CN" dirty="0">
                <a:latin typeface="+mn-lt"/>
                <a:ea typeface="+mn-ea"/>
              </a:rPr>
              <a:t>只是代表一个形状为</a:t>
            </a:r>
            <a:r>
              <a:rPr kumimoji="1" lang="en-US" altLang="zh-CN" dirty="0">
                <a:latin typeface="+mn-lt"/>
                <a:ea typeface="+mn-ea"/>
              </a:rPr>
              <a:t>’1’</a:t>
            </a:r>
            <a:r>
              <a:rPr kumimoji="1" lang="zh-CN" altLang="zh-CN" dirty="0">
                <a:latin typeface="+mn-lt"/>
                <a:ea typeface="+mn-ea"/>
              </a:rPr>
              <a:t>的符号，在需要时按原样输出，在内存中以</a:t>
            </a:r>
            <a:r>
              <a:rPr kumimoji="1" lang="en-US" altLang="zh-CN" dirty="0">
                <a:latin typeface="+mn-lt"/>
                <a:ea typeface="+mn-ea"/>
              </a:rPr>
              <a:t>ASCII</a:t>
            </a:r>
            <a:r>
              <a:rPr kumimoji="1" lang="zh-CN" altLang="zh-CN" dirty="0">
                <a:latin typeface="+mn-lt"/>
                <a:ea typeface="+mn-ea"/>
              </a:rPr>
              <a:t>码形式存储，占</a:t>
            </a:r>
            <a:r>
              <a:rPr kumimoji="1" lang="en-US" altLang="zh-CN" dirty="0">
                <a:latin typeface="+mn-lt"/>
                <a:ea typeface="+mn-ea"/>
              </a:rPr>
              <a:t>1</a:t>
            </a:r>
            <a:r>
              <a:rPr kumimoji="1" lang="zh-CN" altLang="zh-CN" dirty="0">
                <a:latin typeface="+mn-lt"/>
                <a:ea typeface="+mn-ea"/>
              </a:rPr>
              <a:t>个字节</a:t>
            </a:r>
            <a:endParaRPr kumimoji="1" lang="en-US" altLang="zh-CN" dirty="0">
              <a:latin typeface="+mn-lt"/>
              <a:ea typeface="+mn-ea"/>
            </a:endParaRPr>
          </a:p>
          <a:p>
            <a:pPr lvl="1">
              <a:buFont typeface="Wingdings" panose="05000000000000000000" pitchFamily="2" charset="2"/>
              <a:buNone/>
            </a:pPr>
            <a:endParaRPr kumimoji="1" lang="en-US" altLang="zh-CN" dirty="0">
              <a:latin typeface="+mn-lt"/>
              <a:ea typeface="+mn-ea"/>
            </a:endParaRPr>
          </a:p>
          <a:p>
            <a:pPr lvl="1"/>
            <a:r>
              <a:rPr kumimoji="1" lang="zh-CN" altLang="zh-CN" dirty="0">
                <a:latin typeface="+mn-lt"/>
                <a:ea typeface="+mn-ea"/>
              </a:rPr>
              <a:t>整数</a:t>
            </a:r>
            <a:r>
              <a:rPr kumimoji="1" lang="en-US" altLang="zh-CN" dirty="0">
                <a:latin typeface="+mn-lt"/>
                <a:ea typeface="+mn-ea"/>
              </a:rPr>
              <a:t>1</a:t>
            </a:r>
            <a:r>
              <a:rPr kumimoji="1" lang="zh-CN" altLang="zh-CN" dirty="0">
                <a:latin typeface="+mn-lt"/>
                <a:ea typeface="+mn-ea"/>
              </a:rPr>
              <a:t>是以整数存储方式</a:t>
            </a:r>
            <a:r>
              <a:rPr kumimoji="1" lang="en-US" altLang="zh-CN" dirty="0">
                <a:latin typeface="+mn-lt"/>
                <a:ea typeface="+mn-ea"/>
              </a:rPr>
              <a:t>(</a:t>
            </a:r>
            <a:r>
              <a:rPr kumimoji="1" lang="zh-CN" altLang="zh-CN" dirty="0">
                <a:latin typeface="+mn-lt"/>
                <a:ea typeface="+mn-ea"/>
              </a:rPr>
              <a:t>二进制补码方式</a:t>
            </a:r>
            <a:r>
              <a:rPr kumimoji="1" lang="en-US" altLang="zh-CN" dirty="0">
                <a:latin typeface="+mn-lt"/>
                <a:ea typeface="+mn-ea"/>
              </a:rPr>
              <a:t>)</a:t>
            </a:r>
            <a:r>
              <a:rPr kumimoji="1" lang="zh-CN" altLang="zh-CN" dirty="0">
                <a:latin typeface="+mn-lt"/>
                <a:ea typeface="+mn-ea"/>
              </a:rPr>
              <a:t>存储的，占</a:t>
            </a:r>
            <a:r>
              <a:rPr kumimoji="1" lang="en-US" altLang="zh-CN" dirty="0">
                <a:latin typeface="+mn-lt"/>
                <a:ea typeface="+mn-ea"/>
              </a:rPr>
              <a:t>2</a:t>
            </a:r>
            <a:r>
              <a:rPr kumimoji="1" lang="zh-CN" altLang="zh-CN" dirty="0">
                <a:latin typeface="+mn-lt"/>
                <a:ea typeface="+mn-ea"/>
              </a:rPr>
              <a:t>个或</a:t>
            </a:r>
            <a:r>
              <a:rPr kumimoji="1" lang="en-US" altLang="zh-CN" dirty="0">
                <a:latin typeface="+mn-lt"/>
                <a:ea typeface="+mn-ea"/>
              </a:rPr>
              <a:t>4</a:t>
            </a:r>
            <a:r>
              <a:rPr kumimoji="1" lang="zh-CN" altLang="zh-CN" dirty="0">
                <a:latin typeface="+mn-lt"/>
                <a:ea typeface="+mn-ea"/>
              </a:rPr>
              <a:t>个字节</a:t>
            </a:r>
            <a:endParaRPr kumimoji="1" lang="en-US" altLang="zh-CN" dirty="0">
              <a:latin typeface="+mn-lt"/>
              <a:ea typeface="+mn-ea"/>
            </a:endParaRPr>
          </a:p>
        </p:txBody>
      </p:sp>
      <p:sp>
        <p:nvSpPr>
          <p:cNvPr id="48130" name="Rectangle 5"/>
          <p:cNvSpPr/>
          <p:nvPr/>
        </p:nvSpPr>
        <p:spPr>
          <a:xfrm>
            <a:off x="0" y="0"/>
            <a:ext cx="9144000" cy="0"/>
          </a:xfrm>
          <a:prstGeom prst="rect">
            <a:avLst/>
          </a:prstGeom>
          <a:noFill/>
          <a:ln w="9525">
            <a:noFill/>
          </a:ln>
        </p:spPr>
        <p:txBody>
          <a:bodyPr wrap="none" anchor="ctr" anchorCtr="0">
            <a:spAutoFit/>
          </a:bodyPr>
          <a:p>
            <a:endParaRPr lang="zh-CN" altLang="en-US" sz="4000" dirty="0">
              <a:latin typeface="Arial" panose="020B0604020202020204" pitchFamily="34" charset="0"/>
              <a:ea typeface="宋体" panose="02010600030101010101" pitchFamily="2" charset="-122"/>
            </a:endParaRPr>
          </a:p>
        </p:txBody>
      </p:sp>
      <p:sp>
        <p:nvSpPr>
          <p:cNvPr id="48131" name="Rectangle 2"/>
          <p:cNvSpPr/>
          <p:nvPr/>
        </p:nvSpPr>
        <p:spPr>
          <a:xfrm>
            <a:off x="0" y="0"/>
            <a:ext cx="9144000" cy="0"/>
          </a:xfrm>
          <a:prstGeom prst="rect">
            <a:avLst/>
          </a:prstGeom>
          <a:noFill/>
          <a:ln w="9525">
            <a:noFill/>
          </a:ln>
        </p:spPr>
        <p:txBody>
          <a:bodyPr wrap="none" anchor="ctr" anchorCtr="0">
            <a:spAutoFit/>
          </a:bodyPr>
          <a:p>
            <a:endParaRPr lang="zh-CN" altLang="en-US" sz="4000" dirty="0">
              <a:latin typeface="Arial" panose="020B0604020202020204" pitchFamily="34" charset="0"/>
              <a:ea typeface="宋体" panose="02010600030101010101" pitchFamily="2" charset="-122"/>
            </a:endParaRPr>
          </a:p>
        </p:txBody>
      </p:sp>
      <p:sp>
        <p:nvSpPr>
          <p:cNvPr id="48132" name="Rectangle 2"/>
          <p:cNvSpPr/>
          <p:nvPr/>
        </p:nvSpPr>
        <p:spPr>
          <a:xfrm>
            <a:off x="0" y="0"/>
            <a:ext cx="9144000" cy="0"/>
          </a:xfrm>
          <a:prstGeom prst="rect">
            <a:avLst/>
          </a:prstGeom>
          <a:noFill/>
          <a:ln w="9525">
            <a:noFill/>
          </a:ln>
        </p:spPr>
        <p:txBody>
          <a:bodyPr wrap="none" anchor="ctr" anchorCtr="0">
            <a:spAutoFit/>
          </a:bodyPr>
          <a:p>
            <a:endParaRPr lang="zh-CN" altLang="en-US" sz="4000" dirty="0">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2571750" y="3857625"/>
          <a:ext cx="2928938" cy="428625"/>
        </p:xfrm>
        <a:graphic>
          <a:graphicData uri="http://schemas.openxmlformats.org/drawingml/2006/table">
            <a:tbl>
              <a:tblPr/>
              <a:tblGrid>
                <a:gridCol w="2928938"/>
              </a:tblGrid>
              <a:tr h="428625">
                <a:tc>
                  <a:txBody>
                    <a:bodyPr/>
                    <a:lstStyle/>
                    <a:p>
                      <a:pPr algn="just">
                        <a:spcAft>
                          <a:spcPts val="0"/>
                        </a:spcAft>
                      </a:pPr>
                      <a:r>
                        <a:rPr lang="en-US" sz="2800" b="1" kern="100" dirty="0">
                          <a:latin typeface="楷体_GB2312"/>
                          <a:cs typeface="Courier New" panose="02070309020205020404"/>
                        </a:rPr>
                        <a:t>0 0 1 1 0 0 0 1 </a:t>
                      </a:r>
                      <a:endParaRPr lang="zh-CN" sz="2800" kern="100" dirty="0">
                        <a:latin typeface="宋体" panose="02010600030101010101" pitchFamily="2" charset="-122"/>
                        <a:cs typeface="Courier New" panose="020703090202050204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1643063" y="5572125"/>
          <a:ext cx="5857876" cy="500063"/>
        </p:xfrm>
        <a:graphic>
          <a:graphicData uri="http://schemas.openxmlformats.org/drawingml/2006/table">
            <a:tbl>
              <a:tblPr/>
              <a:tblGrid>
                <a:gridCol w="2928938"/>
                <a:gridCol w="2928938"/>
              </a:tblGrid>
              <a:tr h="500063">
                <a:tc>
                  <a:txBody>
                    <a:bodyPr/>
                    <a:lstStyle/>
                    <a:p>
                      <a:pPr algn="just">
                        <a:spcAft>
                          <a:spcPts val="0"/>
                        </a:spcAft>
                      </a:pPr>
                      <a:r>
                        <a:rPr lang="en-US" sz="2800" b="1" kern="100" dirty="0">
                          <a:latin typeface="楷体_GB2312"/>
                          <a:cs typeface="Courier New" panose="02070309020205020404"/>
                        </a:rPr>
                        <a:t>0 0 0 0 0 0 0 0</a:t>
                      </a:r>
                      <a:endParaRPr lang="zh-CN" sz="2800" kern="100" dirty="0">
                        <a:latin typeface="宋体" panose="02010600030101010101" pitchFamily="2" charset="-122"/>
                        <a:cs typeface="Courier New" panose="020703090202050204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latin typeface="楷体_GB2312"/>
                          <a:ea typeface="宋体" panose="02010600030101010101" pitchFamily="2" charset="-122"/>
                        </a:rPr>
                        <a:t>0 0 0 0 0 0 0 1</a:t>
                      </a:r>
                      <a:endParaRPr lang="zh-CN" sz="2800"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8147" name="图片 8" descr="Untitled2.png">
            <a:hlinkClick r:id="rId1" action="ppaction://hlinksldjump"/>
          </p:cNvPr>
          <p:cNvPicPr>
            <a:picLocks noChangeAspect="1"/>
          </p:cNvPicPr>
          <p:nvPr/>
        </p:nvPicPr>
        <p:blipFill>
          <a:blip r:embed="rId2"/>
          <a:stretch>
            <a:fillRect/>
          </a:stretch>
        </p:blipFill>
        <p:spPr>
          <a:xfrm>
            <a:off x="8429625" y="6143625"/>
            <a:ext cx="469900" cy="469900"/>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2160270" y="2185670"/>
              <a:ext cx="5405755" cy="553085"/>
            </p14:xfrm>
          </p:contentPart>
        </mc:Choice>
        <mc:Fallback xmlns="">
          <p:pic>
            <p:nvPicPr>
              <p:cNvPr id="2" name="墨迹 1"/>
            </p:nvPicPr>
            <p:blipFill>
              <a:blip r:embed="rId4"/>
            </p:blipFill>
            <p:spPr>
              <a:xfrm>
                <a:off x="2160270" y="2185670"/>
                <a:ext cx="5405755" cy="5530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2366010" y="2747010"/>
              <a:ext cx="2143760" cy="523240"/>
            </p14:xfrm>
          </p:contentPart>
        </mc:Choice>
        <mc:Fallback xmlns="">
          <p:pic>
            <p:nvPicPr>
              <p:cNvPr id="3" name="墨迹 2"/>
            </p:nvPicPr>
            <p:blipFill>
              <a:blip r:embed="rId6"/>
            </p:blipFill>
            <p:spPr>
              <a:xfrm>
                <a:off x="2366010" y="2747010"/>
                <a:ext cx="2143760" cy="5232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4963795" y="2678430"/>
              <a:ext cx="2388235" cy="433070"/>
            </p14:xfrm>
          </p:contentPart>
        </mc:Choice>
        <mc:Fallback xmlns="">
          <p:pic>
            <p:nvPicPr>
              <p:cNvPr id="4" name="墨迹 3"/>
            </p:nvPicPr>
            <p:blipFill>
              <a:blip r:embed="rId8"/>
            </p:blipFill>
            <p:spPr>
              <a:xfrm>
                <a:off x="4963795" y="2678430"/>
                <a:ext cx="2388235" cy="4330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6151245" y="2661285"/>
              <a:ext cx="1774825" cy="694690"/>
            </p14:xfrm>
          </p:contentPart>
        </mc:Choice>
        <mc:Fallback xmlns="">
          <p:pic>
            <p:nvPicPr>
              <p:cNvPr id="5" name="墨迹 4"/>
            </p:nvPicPr>
            <p:blipFill>
              <a:blip r:embed="rId10"/>
            </p:blipFill>
            <p:spPr>
              <a:xfrm>
                <a:off x="6151245" y="2661285"/>
                <a:ext cx="1774825" cy="6946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3141980" y="3689985"/>
              <a:ext cx="1204595" cy="38735"/>
            </p14:xfrm>
          </p:contentPart>
        </mc:Choice>
        <mc:Fallback xmlns="">
          <p:pic>
            <p:nvPicPr>
              <p:cNvPr id="6" name="墨迹 5"/>
            </p:nvPicPr>
            <p:blipFill>
              <a:blip r:embed="rId12"/>
            </p:blipFill>
            <p:spPr>
              <a:xfrm>
                <a:off x="3141980" y="3689985"/>
                <a:ext cx="1204595" cy="38735"/>
              </a:xfrm>
              <a:prstGeom prst="rect"/>
            </p:spPr>
          </p:pic>
        </mc:Fallback>
      </mc:AlternateContent>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charRg st="17" end="70"/>
                                            </p:txEl>
                                          </p:spTgt>
                                        </p:tgtEl>
                                        <p:attrNameLst>
                                          <p:attrName>style.visibility</p:attrName>
                                        </p:attrNameLst>
                                      </p:cBhvr>
                                      <p:to>
                                        <p:strVal val="visible"/>
                                      </p:to>
                                    </p:set>
                                    <p:animEffect transition="in" filter="blinds(horizontal)">
                                      <p:cBhvr>
                                        <p:cTn id="7" dur="500"/>
                                        <p:tgtEl>
                                          <p:spTgt spid="216071">
                                            <p:txEl>
                                              <p:charRg st="17" end="7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16071">
                                            <p:txEl>
                                              <p:charRg st="71" end="104"/>
                                            </p:txEl>
                                          </p:spTgt>
                                        </p:tgtEl>
                                        <p:attrNameLst>
                                          <p:attrName>style.visibility</p:attrName>
                                        </p:attrNameLst>
                                      </p:cBhvr>
                                      <p:to>
                                        <p:strVal val="visible"/>
                                      </p:to>
                                    </p:set>
                                    <p:animEffect transition="in" filter="blinds(horizontal)">
                                      <p:cBhvr>
                                        <p:cTn id="16" dur="500"/>
                                        <p:tgtEl>
                                          <p:spTgt spid="216071">
                                            <p:txEl>
                                              <p:charRg st="71" end="104"/>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2818" name="矩形 802817"/>
          <p:cNvSpPr/>
          <p:nvPr/>
        </p:nvSpPr>
        <p:spPr>
          <a:xfrm>
            <a:off x="635000" y="358775"/>
            <a:ext cx="8010525" cy="2276475"/>
          </a:xfr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1" fontAlgn="base">
              <a:buFont typeface="Wingdings" panose="05000000000000000000" pitchFamily="2" charset="2"/>
              <a:buChar char="Ø"/>
            </a:pPr>
            <a:r>
              <a:rPr lang="zh-CN" altLang="en-US" sz="2400" strike="noStrike" noProof="1" dirty="0">
                <a:solidFill>
                  <a:srgbClr val="006600"/>
                </a:solidFill>
                <a:latin typeface="隶书" panose="02010509060101010101" pitchFamily="49" charset="-122"/>
                <a:ea typeface="楷体_GB2312" pitchFamily="49" charset="-122"/>
                <a:cs typeface="+mn-cs"/>
              </a:rPr>
              <a:t>字符型变量</a:t>
            </a:r>
            <a:endParaRPr lang="zh-CN" altLang="en-US" sz="2400" strike="noStrike" noProof="1" dirty="0">
              <a:solidFill>
                <a:srgbClr val="006600"/>
              </a:solidFill>
              <a:latin typeface="隶书" panose="02010509060101010101" pitchFamily="49" charset="-122"/>
              <a:ea typeface="楷体_GB2312" pitchFamily="49" charset="-122"/>
            </a:endParaRPr>
          </a:p>
          <a:p>
            <a:pPr lvl="2" fontAlgn="base">
              <a:buFont typeface="Wingdings" panose="05000000000000000000" pitchFamily="2" charset="2"/>
              <a:buChar char="l"/>
            </a:pPr>
            <a:r>
              <a:rPr lang="zh-CN" altLang="en-US" strike="noStrike" noProof="1" dirty="0">
                <a:latin typeface="楷体_GB2312" pitchFamily="49" charset="-122"/>
                <a:ea typeface="楷体_GB2312" pitchFamily="49" charset="-122"/>
                <a:cs typeface="+mn-cs"/>
              </a:rPr>
              <a:t> 字符型数据类型符是</a:t>
            </a:r>
            <a:r>
              <a:rPr lang="en-US" altLang="zh-CN" strike="noStrike" noProof="1">
                <a:solidFill>
                  <a:srgbClr val="FF3399"/>
                </a:solidFill>
                <a:latin typeface="楷体_GB2312" pitchFamily="49" charset="-122"/>
                <a:ea typeface="楷体_GB2312" pitchFamily="49" charset="-122"/>
                <a:cs typeface="+mn-cs"/>
              </a:rPr>
              <a:t>char</a:t>
            </a:r>
            <a:r>
              <a:rPr lang="zh-CN" altLang="en-US" strike="noStrike" noProof="1" dirty="0">
                <a:latin typeface="楷体_GB2312" pitchFamily="49" charset="-122"/>
                <a:ea typeface="楷体_GB2312" pitchFamily="49" charset="-122"/>
                <a:cs typeface="+mn-cs"/>
              </a:rPr>
              <a:t>（字符</a:t>
            </a:r>
            <a:r>
              <a:rPr lang="en-US" altLang="zh-CN" strike="noStrike" noProof="1" dirty="0">
                <a:latin typeface="楷体_GB2312" pitchFamily="49" charset="-122"/>
                <a:ea typeface="楷体_GB2312" pitchFamily="49" charset="-122"/>
                <a:cs typeface="+mn-cs"/>
              </a:rPr>
              <a:t>character</a:t>
            </a:r>
            <a:r>
              <a:rPr lang="zh-CN" altLang="en-US" strike="noStrike" noProof="1" dirty="0">
                <a:latin typeface="楷体_GB2312" pitchFamily="49" charset="-122"/>
                <a:ea typeface="楷体_GB2312" pitchFamily="49" charset="-122"/>
                <a:cs typeface="+mn-cs"/>
              </a:rPr>
              <a:t>）</a:t>
            </a:r>
            <a:endParaRPr lang="zh-CN" altLang="en-US" strike="noStrike" noProof="1" dirty="0">
              <a:latin typeface="楷体_GB2312" pitchFamily="49" charset="-122"/>
              <a:ea typeface="楷体_GB2312" pitchFamily="49" charset="-122"/>
            </a:endParaRPr>
          </a:p>
          <a:p>
            <a:pPr lvl="2" fontAlgn="base">
              <a:buFont typeface="Wingdings" panose="05000000000000000000" pitchFamily="2" charset="2"/>
              <a:buChar char="l"/>
            </a:pPr>
            <a:r>
              <a:rPr lang="zh-CN" altLang="en-US" strike="noStrike" noProof="1" dirty="0">
                <a:latin typeface="楷体_GB2312" pitchFamily="49" charset="-122"/>
                <a:ea typeface="楷体_GB2312" pitchFamily="49" charset="-122"/>
                <a:cs typeface="+mn-cs"/>
              </a:rPr>
              <a:t> 在内存中占</a:t>
            </a:r>
            <a:r>
              <a:rPr lang="en-US" altLang="zh-CN" strike="noStrike" noProof="1" dirty="0">
                <a:latin typeface="楷体_GB2312" pitchFamily="49" charset="-122"/>
                <a:ea typeface="楷体_GB2312" pitchFamily="49" charset="-122"/>
                <a:cs typeface="+mn-cs"/>
              </a:rPr>
              <a:t>1</a:t>
            </a:r>
            <a:r>
              <a:rPr lang="zh-CN" altLang="en-US" strike="noStrike" noProof="1" dirty="0">
                <a:latin typeface="楷体_GB2312" pitchFamily="49" charset="-122"/>
                <a:ea typeface="楷体_GB2312" pitchFamily="49" charset="-122"/>
                <a:cs typeface="+mn-cs"/>
              </a:rPr>
              <a:t>个字节（</a:t>
            </a:r>
            <a:r>
              <a:rPr lang="en-US" altLang="zh-CN" strike="noStrike" noProof="1" dirty="0">
                <a:latin typeface="楷体_GB2312" pitchFamily="49" charset="-122"/>
                <a:ea typeface="楷体_GB2312" pitchFamily="49" charset="-122"/>
                <a:cs typeface="+mn-cs"/>
              </a:rPr>
              <a:t>8</a:t>
            </a:r>
            <a:r>
              <a:rPr lang="zh-CN" altLang="en-US" strike="noStrike" noProof="1" dirty="0">
                <a:latin typeface="楷体_GB2312" pitchFamily="49" charset="-122"/>
                <a:ea typeface="楷体_GB2312" pitchFamily="49" charset="-122"/>
                <a:cs typeface="+mn-cs"/>
              </a:rPr>
              <a:t>位） </a:t>
            </a:r>
            <a:endParaRPr lang="zh-CN" altLang="en-US" strike="noStrike" noProof="1" dirty="0">
              <a:latin typeface="楷体_GB2312" pitchFamily="49" charset="-122"/>
              <a:ea typeface="楷体_GB2312" pitchFamily="49" charset="-122"/>
            </a:endParaRPr>
          </a:p>
          <a:p>
            <a:pPr lvl="2" fontAlgn="base">
              <a:buFont typeface="Wingdings" panose="05000000000000000000" pitchFamily="2" charset="2"/>
              <a:buChar char="l"/>
            </a:pPr>
            <a:r>
              <a:rPr lang="zh-CN" altLang="en-US" strike="noStrike" noProof="1" dirty="0">
                <a:latin typeface="楷体_GB2312" pitchFamily="49" charset="-122"/>
                <a:ea typeface="楷体_GB2312" pitchFamily="49" charset="-122"/>
                <a:cs typeface="+mn-cs"/>
              </a:rPr>
              <a:t> 字符变量存放字符</a:t>
            </a:r>
            <a:r>
              <a:rPr lang="zh-CN" altLang="zh-CN" strike="noStrike" noProof="1" dirty="0">
                <a:latin typeface="楷体_GB2312" pitchFamily="49" charset="-122"/>
                <a:ea typeface="楷体_GB2312" pitchFamily="49" charset="-122"/>
                <a:cs typeface="+mn-cs"/>
              </a:rPr>
              <a:t>ASCII码</a:t>
            </a:r>
            <a:endParaRPr lang="zh-CN" altLang="zh-CN" strike="noStrike" noProof="1" dirty="0">
              <a:latin typeface="楷体_GB2312" pitchFamily="49" charset="-122"/>
              <a:ea typeface="楷体_GB2312" pitchFamily="49" charset="-122"/>
            </a:endParaRPr>
          </a:p>
          <a:p>
            <a:pPr lvl="2" fontAlgn="base">
              <a:buFont typeface="Wingdings" panose="05000000000000000000" pitchFamily="2" charset="2"/>
              <a:buChar char="l"/>
            </a:pPr>
            <a:r>
              <a:rPr lang="zh-CN" altLang="zh-CN" strike="noStrike" noProof="1" dirty="0">
                <a:latin typeface="楷体_GB2312" pitchFamily="49" charset="-122"/>
                <a:ea typeface="楷体_GB2312" pitchFamily="49" charset="-122"/>
                <a:cs typeface="+mn-cs"/>
              </a:rPr>
              <a:t> char与</a:t>
            </a:r>
            <a:r>
              <a:rPr lang="en-US" altLang="zh-CN" strike="noStrike" noProof="1" err="1">
                <a:latin typeface="楷体_GB2312" pitchFamily="49" charset="-122"/>
                <a:ea typeface="楷体_GB2312" pitchFamily="49" charset="-122"/>
                <a:cs typeface="+mn-cs"/>
              </a:rPr>
              <a:t>int</a:t>
            </a:r>
            <a:r>
              <a:rPr lang="zh-CN" altLang="zh-CN" strike="noStrike" noProof="1" dirty="0">
                <a:latin typeface="楷体_GB2312" pitchFamily="49" charset="-122"/>
                <a:ea typeface="楷体_GB2312" pitchFamily="49" charset="-122"/>
                <a:cs typeface="+mn-cs"/>
              </a:rPr>
              <a:t>数据间可进行算术运算</a:t>
            </a:r>
            <a:endParaRPr lang="zh-CN" altLang="zh-CN" strike="noStrike" noProof="1" dirty="0">
              <a:latin typeface="楷体_GB2312" pitchFamily="49" charset="-122"/>
              <a:ea typeface="楷体_GB2312" pitchFamily="49" charset="-122"/>
            </a:endParaRPr>
          </a:p>
        </p:txBody>
      </p:sp>
      <p:sp useBgFill="1">
        <p:nvSpPr>
          <p:cNvPr id="802869" name="文本框 802868"/>
          <p:cNvSpPr txBox="1"/>
          <p:nvPr/>
        </p:nvSpPr>
        <p:spPr>
          <a:xfrm>
            <a:off x="4979988" y="2178050"/>
            <a:ext cx="4035425" cy="1590675"/>
          </a:xfrm>
          <a:prstGeom prst="rect">
            <a:avLst/>
          </a:prstGeom>
          <a:ln w="38100" cap="flat" cmpd="sng">
            <a:solidFill>
              <a:srgbClr val="006600"/>
            </a:solidFill>
            <a:prstDash val="solid"/>
            <a:miter/>
            <a:headEnd type="none" w="med" len="med"/>
            <a:tailEnd type="none" w="med" len="med"/>
          </a:ln>
        </p:spPr>
        <p:txBody>
          <a:bodyPr wrap="none" lIns="90000" tIns="46800" rIns="90000" bIns="46800">
            <a:spAutoFit/>
          </a:bodyPr>
          <a:p>
            <a:pPr eaLnBrk="0" hangingPunct="0"/>
            <a:r>
              <a:rPr lang="zh-CN" altLang="en-US" b="1" noProof="1" dirty="0">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例：</a:t>
            </a:r>
            <a:r>
              <a:rPr lang="zh-CN" altLang="en-US" noProof="1">
                <a:latin typeface="隶书" panose="02010509060101010101" pitchFamily="49" charset="-122"/>
                <a:ea typeface="隶书" panose="02010509060101010101" pitchFamily="49" charset="-122"/>
                <a:cs typeface="+mn-cs"/>
              </a:rPr>
              <a:t>    </a:t>
            </a:r>
            <a:endParaRPr lang="zh-CN" altLang="en-US" noProof="1">
              <a:latin typeface="隶书" panose="02010509060101010101" pitchFamily="49" charset="-122"/>
              <a:ea typeface="隶书" panose="02010509060101010101" pitchFamily="49" charset="-122"/>
            </a:endParaRPr>
          </a:p>
          <a:p>
            <a:pPr eaLnBrk="0" hangingPunct="0"/>
            <a:r>
              <a:rPr lang="zh-CN" altLang="en-US" noProof="1">
                <a:latin typeface="隶书" panose="02010509060101010101" pitchFamily="49" charset="-122"/>
                <a:ea typeface="隶书" panose="02010509060101010101" pitchFamily="49" charset="-122"/>
                <a:cs typeface="+mn-cs"/>
              </a:rPr>
              <a:t>   </a:t>
            </a:r>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a = ‘D’;           </a:t>
            </a:r>
            <a:r>
              <a:rPr lang="en-US" altLang="zh-CN" sz="1800" noProof="1">
                <a:solidFill>
                  <a:schemeClr val="accent2"/>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  a = 68;</a:t>
            </a:r>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t>
            </a:r>
            <a:endPar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x = ‘A’ + 5;    </a:t>
            </a:r>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  x = 65 + 5;</a:t>
            </a:r>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t>
            </a:r>
            <a:endPar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s = ‘!’ + ‘G’    </a:t>
            </a:r>
            <a:r>
              <a:rPr lang="en-US" altLang="zh-CN" sz="2000" noProof="1">
                <a:solidFill>
                  <a:schemeClr val="accent2"/>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  s = 33 + 71;</a:t>
            </a:r>
            <a:r>
              <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t>
            </a:r>
            <a:endParaRPr lang="en-US" altLang="zh-CN" noProof="1">
              <a:effectLst>
                <a:outerShdw blurRad="38100" dist="38100" dir="2700000">
                  <a:srgbClr val="FFFFFF"/>
                </a:outerShdw>
              </a:effectLst>
              <a:latin typeface="Times New Roman" panose="02020603050405020304" pitchFamily="18" charset="0"/>
              <a:ea typeface="隶书" panose="02010509060101010101" pitchFamily="49" charset="-122"/>
            </a:endParaRPr>
          </a:p>
        </p:txBody>
      </p:sp>
      <p:sp>
        <p:nvSpPr>
          <p:cNvPr id="802870" name="文本框 802869"/>
          <p:cNvSpPr txBox="1"/>
          <p:nvPr/>
        </p:nvSpPr>
        <p:spPr>
          <a:xfrm>
            <a:off x="858838" y="6115050"/>
            <a:ext cx="5576888" cy="557213"/>
          </a:xfrm>
          <a:prstGeom prst="rect">
            <a:avLst/>
          </a:prstGeom>
          <a:gradFill rotWithShape="1">
            <a:gsLst>
              <a:gs pos="0">
                <a:srgbClr val="FFFF99"/>
              </a:gs>
              <a:gs pos="100000">
                <a:srgbClr val="FFFF99">
                  <a:gamma/>
                  <a:shade val="51373"/>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t">
            <a:spAutoFit/>
          </a:bodyPr>
          <a:p>
            <a:pPr eaLnBrk="0" hangingPunct="0"/>
            <a:r>
              <a:rPr lang="zh-CN" altLang="en-US" sz="2800" b="1" noProof="1" dirty="0">
                <a:effectLst>
                  <a:outerShdw blurRad="38100" dist="38100" dir="2700000">
                    <a:srgbClr val="FFFFFF"/>
                  </a:outerShdw>
                </a:effectLst>
                <a:latin typeface="Arial" panose="020B0604020202020204" pitchFamily="34" charset="0"/>
                <a:ea typeface="隶书" panose="02010509060101010101" pitchFamily="49" charset="-122"/>
                <a:cs typeface="+mn-cs"/>
              </a:rPr>
              <a:t>没有</a:t>
            </a:r>
            <a:r>
              <a:rPr lang="zh-CN" altLang="en-US" sz="2800" b="1" noProof="1" dirty="0">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cs typeface="+mn-cs"/>
              </a:rPr>
              <a:t>字符串变量</a:t>
            </a:r>
            <a:r>
              <a:rPr lang="zh-CN" altLang="en-US" sz="2800" b="1" noProof="1" dirty="0">
                <a:effectLst>
                  <a:outerShdw blurRad="38100" dist="38100" dir="2700000">
                    <a:srgbClr val="FFFFFF"/>
                  </a:outerShdw>
                </a:effectLst>
                <a:latin typeface="Arial" panose="020B0604020202020204" pitchFamily="34" charset="0"/>
                <a:ea typeface="隶书" panose="02010509060101010101" pitchFamily="49" charset="-122"/>
                <a:cs typeface="+mn-cs"/>
              </a:rPr>
              <a:t>，用字符数组存放</a:t>
            </a:r>
            <a:endParaRPr lang="zh-CN" altLang="en-US" sz="2800" b="1" noProof="1">
              <a:effectLst>
                <a:outerShdw blurRad="38100" dist="38100" dir="2700000">
                  <a:srgbClr val="FFFFFF"/>
                </a:outerShdw>
              </a:effectLst>
              <a:latin typeface="Arial" panose="020B0604020202020204" pitchFamily="34" charset="0"/>
              <a:ea typeface="隶书" panose="02010509060101010101" pitchFamily="49" charset="-122"/>
            </a:endParaRPr>
          </a:p>
        </p:txBody>
      </p:sp>
      <p:grpSp>
        <p:nvGrpSpPr>
          <p:cNvPr id="49156" name="组合 802870"/>
          <p:cNvGrpSpPr/>
          <p:nvPr/>
        </p:nvGrpSpPr>
        <p:grpSpPr>
          <a:xfrm>
            <a:off x="0" y="0"/>
            <a:ext cx="446088" cy="6858000"/>
            <a:chOff x="0" y="0"/>
            <a:chExt cx="281" cy="4320"/>
          </a:xfrm>
        </p:grpSpPr>
        <p:sp>
          <p:nvSpPr>
            <p:cNvPr id="49157" name="文本框 802871"/>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49158" name="文本框 802872"/>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p:sp>
        <p:nvSpPr>
          <p:cNvPr id="216071" name="Rectangle 7"/>
          <p:cNvSpPr>
            <a:spLocks noGrp="1"/>
          </p:cNvSpPr>
          <p:nvPr/>
        </p:nvSpPr>
        <p:spPr>
          <a:xfrm>
            <a:off x="1279525" y="3509963"/>
            <a:ext cx="7896225" cy="2708275"/>
          </a:xfrm>
          <a:prstGeom prst="rect">
            <a:avLst/>
          </a:prstGeom>
          <a:noFill/>
          <a:ln w="9525">
            <a:noFill/>
          </a:ln>
        </p:spPr>
        <p:txBody>
          <a:bodyPr wrap="square" lIns="91440" tIns="45720" rIns="91440" bIns="45720" anchor="t" anchorCtr="0"/>
          <a:p>
            <a:pPr marL="342900" indent="-342900" eaLnBrk="0" hangingPunct="0">
              <a:lnSpc>
                <a:spcPct val="120000"/>
              </a:lnSpc>
              <a:spcBef>
                <a:spcPct val="20000"/>
              </a:spcBef>
              <a:buClrTx/>
              <a:buSzTx/>
              <a:buFont typeface="Wingdings" panose="05000000000000000000" pitchFamily="2" charset="2"/>
              <a:buChar char="Ø"/>
            </a:pPr>
            <a:r>
              <a:rPr lang="zh-CN" altLang="zh-CN" b="1" dirty="0">
                <a:latin typeface="Times New Roman" panose="02020603050405020304" pitchFamily="18" charset="0"/>
                <a:ea typeface="宋体" panose="02010600030101010101" pitchFamily="2" charset="-122"/>
              </a:rPr>
              <a:t>用类型符</a:t>
            </a:r>
            <a:r>
              <a:rPr lang="en-US" altLang="zh-CN" b="1" dirty="0">
                <a:latin typeface="Times New Roman" panose="02020603050405020304" pitchFamily="18" charset="0"/>
                <a:ea typeface="宋体" panose="02010600030101010101" pitchFamily="2" charset="-122"/>
              </a:rPr>
              <a:t>char</a:t>
            </a:r>
            <a:r>
              <a:rPr lang="zh-CN" altLang="zh-CN" b="1" dirty="0">
                <a:latin typeface="Times New Roman" panose="02020603050405020304" pitchFamily="18" charset="0"/>
                <a:ea typeface="宋体" panose="02010600030101010101" pitchFamily="2" charset="-122"/>
              </a:rPr>
              <a:t>定义字符变量</a:t>
            </a:r>
            <a:endParaRPr lang="en-US" altLang="zh-CN" b="1" dirty="0">
              <a:latin typeface="Times New Roman" panose="02020603050405020304" pitchFamily="18" charset="0"/>
              <a:ea typeface="宋体" panose="02010600030101010101" pitchFamily="2" charset="-122"/>
            </a:endParaRPr>
          </a:p>
          <a:p>
            <a:pPr marL="742950" lvl="1" indent="-285750" algn="l" rtl="0" eaLnBrk="0" fontAlgn="base" hangingPunct="0">
              <a:lnSpc>
                <a:spcPct val="120000"/>
              </a:lnSpc>
              <a:spcBef>
                <a:spcPct val="20000"/>
              </a:spcBef>
              <a:spcAft>
                <a:spcPct val="0"/>
              </a:spcAft>
              <a:buClrTx/>
              <a:buFont typeface="Wingdings" panose="05000000000000000000" pitchFamily="2" charset="2"/>
              <a:buChar char="u"/>
            </a:pPr>
            <a:r>
              <a:rPr lang="en-US" altLang="zh-CN" sz="2000" b="1" dirty="0">
                <a:solidFill>
                  <a:schemeClr val="tx1"/>
                </a:solidFill>
                <a:latin typeface="Times New Roman" panose="02020603050405020304" pitchFamily="18" charset="0"/>
                <a:ea typeface="宋体" panose="02010600030101010101" pitchFamily="2" charset="-122"/>
              </a:rPr>
              <a:t> char c = ’?’;</a:t>
            </a:r>
            <a:endParaRPr lang="zh-CN" altLang="zh-CN" sz="2000" b="1" dirty="0">
              <a:solidFill>
                <a:schemeClr val="tx1"/>
              </a:solidFill>
              <a:latin typeface="Times New Roman" panose="02020603050405020304" pitchFamily="18" charset="0"/>
              <a:ea typeface="宋体" panose="02010600030101010101" pitchFamily="2" charset="-122"/>
            </a:endParaRPr>
          </a:p>
          <a:p>
            <a:pPr marL="742950" lvl="1" indent="-285750" algn="l" rtl="0" eaLnBrk="0" fontAlgn="base" hangingPunct="0">
              <a:lnSpc>
                <a:spcPct val="100000"/>
              </a:lnSpc>
              <a:spcBef>
                <a:spcPct val="20000"/>
              </a:spcBef>
              <a:spcAft>
                <a:spcPct val="0"/>
              </a:spcAft>
              <a:buClrTx/>
              <a:buNone/>
            </a:pPr>
            <a:r>
              <a:rPr lang="en-US" altLang="zh-CN" sz="2000" b="1" dirty="0">
                <a:solidFill>
                  <a:schemeClr val="tx1"/>
                </a:solidFill>
                <a:latin typeface="Times New Roman" panose="02020603050405020304" pitchFamily="18" charset="0"/>
                <a:ea typeface="宋体" panose="02010600030101010101" pitchFamily="2" charset="-122"/>
              </a:rPr>
              <a:t>    </a:t>
            </a:r>
            <a:r>
              <a:rPr lang="zh-CN" altLang="zh-CN" sz="2000" b="1" dirty="0">
                <a:solidFill>
                  <a:schemeClr val="tx1"/>
                </a:solidFill>
                <a:latin typeface="Times New Roman" panose="02020603050405020304" pitchFamily="18" charset="0"/>
                <a:ea typeface="宋体" panose="02010600030101010101" pitchFamily="2" charset="-122"/>
              </a:rPr>
              <a:t>系统把</a:t>
            </a:r>
            <a:r>
              <a:rPr lang="zh-CN" altLang="en-US" sz="2000" b="1" dirty="0">
                <a:solidFill>
                  <a:schemeClr val="tx1"/>
                </a:solidFill>
                <a:latin typeface="Times New Roman" panose="02020603050405020304" pitchFamily="18" charset="0"/>
                <a:ea typeface="宋体" panose="02010600030101010101" pitchFamily="2" charset="-122"/>
              </a:rPr>
              <a:t>“</a:t>
            </a:r>
            <a:r>
              <a:rPr lang="en-US" altLang="zh-CN" sz="2000" b="1" dirty="0">
                <a:solidFill>
                  <a:schemeClr val="tx1"/>
                </a:solidFill>
                <a:latin typeface="Times New Roman" panose="02020603050405020304" pitchFamily="18" charset="0"/>
                <a:ea typeface="宋体" panose="02010600030101010101" pitchFamily="2" charset="-122"/>
              </a:rPr>
              <a:t>?</a:t>
            </a:r>
            <a:r>
              <a:rPr lang="zh-CN" altLang="en-US" sz="2000" b="1" dirty="0">
                <a:solidFill>
                  <a:schemeClr val="tx1"/>
                </a:solidFill>
                <a:latin typeface="Times New Roman" panose="02020603050405020304" pitchFamily="18" charset="0"/>
                <a:ea typeface="宋体" panose="02010600030101010101" pitchFamily="2" charset="-122"/>
              </a:rPr>
              <a:t>”的</a:t>
            </a:r>
            <a:r>
              <a:rPr lang="en-US" altLang="zh-CN" sz="2000" b="1" dirty="0">
                <a:solidFill>
                  <a:schemeClr val="tx1"/>
                </a:solidFill>
                <a:latin typeface="Times New Roman" panose="02020603050405020304" pitchFamily="18" charset="0"/>
                <a:ea typeface="宋体" panose="02010600030101010101" pitchFamily="2" charset="-122"/>
              </a:rPr>
              <a:t>ASCII</a:t>
            </a:r>
            <a:r>
              <a:rPr lang="zh-CN" altLang="zh-CN" sz="2000" b="1" dirty="0">
                <a:solidFill>
                  <a:schemeClr val="tx1"/>
                </a:solidFill>
                <a:latin typeface="Times New Roman" panose="02020603050405020304" pitchFamily="18" charset="0"/>
                <a:ea typeface="宋体" panose="02010600030101010101" pitchFamily="2" charset="-122"/>
              </a:rPr>
              <a:t>代码</a:t>
            </a:r>
            <a:r>
              <a:rPr lang="en-US" altLang="zh-CN" sz="2000" b="1" dirty="0">
                <a:solidFill>
                  <a:schemeClr val="tx1"/>
                </a:solidFill>
                <a:latin typeface="Times New Roman" panose="02020603050405020304" pitchFamily="18" charset="0"/>
                <a:ea typeface="宋体" panose="02010600030101010101" pitchFamily="2" charset="-122"/>
              </a:rPr>
              <a:t>63</a:t>
            </a:r>
            <a:r>
              <a:rPr lang="zh-CN" altLang="zh-CN" sz="2000" b="1" dirty="0">
                <a:solidFill>
                  <a:schemeClr val="tx1"/>
                </a:solidFill>
                <a:latin typeface="Times New Roman" panose="02020603050405020304" pitchFamily="18" charset="0"/>
                <a:ea typeface="宋体" panose="02010600030101010101" pitchFamily="2" charset="-122"/>
              </a:rPr>
              <a:t>赋给变量</a:t>
            </a:r>
            <a:r>
              <a:rPr lang="en-US" altLang="zh-CN" sz="2000" b="1" dirty="0">
                <a:solidFill>
                  <a:schemeClr val="tx1"/>
                </a:solidFill>
                <a:latin typeface="Times New Roman" panose="02020603050405020304" pitchFamily="18" charset="0"/>
                <a:ea typeface="宋体" panose="02010600030101010101" pitchFamily="2" charset="-122"/>
              </a:rPr>
              <a:t>c</a:t>
            </a:r>
            <a:endParaRPr lang="en-US" altLang="zh-CN" sz="2000" b="1" dirty="0">
              <a:solidFill>
                <a:schemeClr val="tx1"/>
              </a:solidFill>
              <a:latin typeface="Times New Roman" panose="02020603050405020304" pitchFamily="18" charset="0"/>
              <a:ea typeface="宋体" panose="02010600030101010101" pitchFamily="2" charset="-122"/>
            </a:endParaRPr>
          </a:p>
          <a:p>
            <a:pPr marL="742950" lvl="1" indent="-285750" algn="l" rtl="0" eaLnBrk="0" fontAlgn="base" hangingPunct="0">
              <a:lnSpc>
                <a:spcPct val="120000"/>
              </a:lnSpc>
              <a:spcBef>
                <a:spcPct val="20000"/>
              </a:spcBef>
              <a:spcAft>
                <a:spcPct val="0"/>
              </a:spcAft>
              <a:buClrTx/>
              <a:buFont typeface="Wingdings" panose="05000000000000000000" pitchFamily="2" charset="2"/>
              <a:buChar char="u"/>
            </a:pPr>
            <a:r>
              <a:rPr lang="en-US" altLang="zh-CN" sz="2000" b="1" dirty="0">
                <a:solidFill>
                  <a:schemeClr val="tx1"/>
                </a:solidFill>
                <a:latin typeface="Times New Roman" panose="02020603050405020304" pitchFamily="18" charset="0"/>
                <a:ea typeface="宋体" panose="02010600030101010101" pitchFamily="2" charset="-122"/>
              </a:rPr>
              <a:t>printf(”</a:t>
            </a:r>
            <a:r>
              <a:rPr lang="en-US" altLang="zh-CN" sz="2000" b="1" dirty="0">
                <a:solidFill>
                  <a:srgbClr val="FF0000"/>
                </a:solidFill>
                <a:latin typeface="Times New Roman" panose="02020603050405020304" pitchFamily="18" charset="0"/>
                <a:ea typeface="宋体" panose="02010600030101010101" pitchFamily="2" charset="-122"/>
              </a:rPr>
              <a:t>%d  %c</a:t>
            </a:r>
            <a:r>
              <a:rPr lang="en-US" altLang="zh-CN" sz="2000" b="1" dirty="0">
                <a:solidFill>
                  <a:schemeClr val="tx1"/>
                </a:solidFill>
                <a:latin typeface="Times New Roman" panose="02020603050405020304" pitchFamily="18" charset="0"/>
                <a:ea typeface="宋体" panose="02010600030101010101" pitchFamily="2" charset="-122"/>
              </a:rPr>
              <a:t>\n”,c,c);</a:t>
            </a:r>
            <a:endParaRPr lang="zh-CN" altLang="zh-CN" sz="2000" b="1" dirty="0">
              <a:solidFill>
                <a:schemeClr val="tx1"/>
              </a:solidFill>
              <a:latin typeface="Times New Roman" panose="02020603050405020304" pitchFamily="18" charset="0"/>
              <a:ea typeface="宋体" panose="02010600030101010101" pitchFamily="2" charset="-122"/>
            </a:endParaRPr>
          </a:p>
          <a:p>
            <a:pPr marL="742950" lvl="1" indent="-285750" algn="l" rtl="0" eaLnBrk="0" fontAlgn="base" hangingPunct="0">
              <a:lnSpc>
                <a:spcPct val="120000"/>
              </a:lnSpc>
              <a:spcBef>
                <a:spcPct val="20000"/>
              </a:spcBef>
              <a:spcAft>
                <a:spcPct val="0"/>
              </a:spcAft>
              <a:buClrTx/>
              <a:buFont typeface="Wingdings" panose="05000000000000000000" pitchFamily="2" charset="2"/>
              <a:buChar char="u"/>
            </a:pPr>
            <a:r>
              <a:rPr lang="zh-CN" altLang="zh-CN" sz="2000" b="1" dirty="0">
                <a:solidFill>
                  <a:schemeClr val="tx1"/>
                </a:solidFill>
                <a:latin typeface="Times New Roman" panose="02020603050405020304" pitchFamily="18" charset="0"/>
                <a:ea typeface="宋体" panose="02010600030101010101" pitchFamily="2" charset="-122"/>
              </a:rPr>
              <a:t>输出结果是：</a:t>
            </a:r>
            <a:endParaRPr lang="zh-CN" altLang="zh-CN" sz="2000" b="1" dirty="0">
              <a:solidFill>
                <a:schemeClr val="tx1"/>
              </a:solidFill>
              <a:latin typeface="Times New Roman" panose="02020603050405020304" pitchFamily="18" charset="0"/>
              <a:ea typeface="宋体" panose="02010600030101010101" pitchFamily="2" charset="-122"/>
            </a:endParaRPr>
          </a:p>
          <a:p>
            <a:pPr marL="742950" lvl="1" indent="-285750" algn="l" rtl="0" eaLnBrk="0" fontAlgn="base" hangingPunct="0">
              <a:lnSpc>
                <a:spcPct val="120000"/>
              </a:lnSpc>
              <a:spcBef>
                <a:spcPct val="20000"/>
              </a:spcBef>
              <a:spcAft>
                <a:spcPct val="0"/>
              </a:spcAft>
              <a:buClrTx/>
              <a:buNone/>
            </a:pPr>
            <a:r>
              <a:rPr lang="en-US" altLang="zh-CN" sz="2000" b="1" dirty="0">
                <a:solidFill>
                  <a:schemeClr val="tx1"/>
                </a:solidFill>
                <a:latin typeface="Times New Roman" panose="02020603050405020304" pitchFamily="18" charset="0"/>
                <a:ea typeface="宋体" panose="02010600030101010101" pitchFamily="2" charset="-122"/>
              </a:rPr>
              <a:t>   63  ?</a:t>
            </a:r>
            <a:endParaRPr lang="en-US" altLang="zh-CN" sz="2000" b="1" dirty="0">
              <a:solidFill>
                <a:schemeClr val="tx1"/>
              </a:solidFill>
              <a:latin typeface="Times New Roman" panose="02020603050405020304" pitchFamily="18"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544060" y="1203960"/>
              <a:ext cx="1388745" cy="68580"/>
            </p14:xfrm>
          </p:contentPart>
        </mc:Choice>
        <mc:Fallback xmlns="">
          <p:pic>
            <p:nvPicPr>
              <p:cNvPr id="2" name="墨迹 1"/>
            </p:nvPicPr>
            <p:blipFill>
              <a:blip r:embed="rId2"/>
            </p:blipFill>
            <p:spPr>
              <a:xfrm>
                <a:off x="4544060" y="1203960"/>
                <a:ext cx="1388745" cy="685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634740" y="1649730"/>
              <a:ext cx="1209040" cy="171450"/>
            </p14:xfrm>
          </p:contentPart>
        </mc:Choice>
        <mc:Fallback xmlns="">
          <p:pic>
            <p:nvPicPr>
              <p:cNvPr id="3" name="墨迹 2"/>
            </p:nvPicPr>
            <p:blipFill>
              <a:blip r:embed="rId4"/>
            </p:blipFill>
            <p:spPr>
              <a:xfrm>
                <a:off x="3634740" y="1649730"/>
                <a:ext cx="1209040" cy="1714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676775" y="2074545"/>
              <a:ext cx="1016000" cy="12700"/>
            </p14:xfrm>
          </p:contentPart>
        </mc:Choice>
        <mc:Fallback xmlns="">
          <p:pic>
            <p:nvPicPr>
              <p:cNvPr id="4" name="墨迹 3"/>
            </p:nvPicPr>
            <p:blipFill>
              <a:blip r:embed="rId6"/>
            </p:blipFill>
            <p:spPr>
              <a:xfrm>
                <a:off x="4676775" y="2074545"/>
                <a:ext cx="1016000" cy="12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679065" y="2592705"/>
              <a:ext cx="3883660" cy="214630"/>
            </p14:xfrm>
          </p:contentPart>
        </mc:Choice>
        <mc:Fallback xmlns="">
          <p:pic>
            <p:nvPicPr>
              <p:cNvPr id="5" name="墨迹 4"/>
            </p:nvPicPr>
            <p:blipFill>
              <a:blip r:embed="rId8"/>
            </p:blipFill>
            <p:spPr>
              <a:xfrm>
                <a:off x="2679065" y="2592705"/>
                <a:ext cx="3883660" cy="21463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619885" y="6167755"/>
              <a:ext cx="1556385" cy="492760"/>
            </p14:xfrm>
          </p:contentPart>
        </mc:Choice>
        <mc:Fallback xmlns="">
          <p:pic>
            <p:nvPicPr>
              <p:cNvPr id="6" name="墨迹 5"/>
            </p:nvPicPr>
            <p:blipFill>
              <a:blip r:embed="rId10"/>
            </p:blipFill>
            <p:spPr>
              <a:xfrm>
                <a:off x="1619885" y="6167755"/>
                <a:ext cx="1556385" cy="4927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4128135" y="6630670"/>
              <a:ext cx="2451735" cy="34290"/>
            </p14:xfrm>
          </p:contentPart>
        </mc:Choice>
        <mc:Fallback xmlns="">
          <p:pic>
            <p:nvPicPr>
              <p:cNvPr id="7" name="墨迹 6"/>
            </p:nvPicPr>
            <p:blipFill>
              <a:blip r:embed="rId12"/>
            </p:blipFill>
            <p:spPr>
              <a:xfrm>
                <a:off x="4128135" y="6630670"/>
                <a:ext cx="2451735" cy="342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630930" y="994410"/>
              <a:ext cx="1427480" cy="732790"/>
            </p14:xfrm>
          </p:contentPart>
        </mc:Choice>
        <mc:Fallback xmlns="">
          <p:pic>
            <p:nvPicPr>
              <p:cNvPr id="8" name="墨迹 7"/>
            </p:nvPicPr>
            <p:blipFill>
              <a:blip r:embed="rId14"/>
            </p:blipFill>
            <p:spPr>
              <a:xfrm>
                <a:off x="3630930" y="994410"/>
                <a:ext cx="1427480" cy="7327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565015" y="1842770"/>
              <a:ext cx="1620520" cy="844550"/>
            </p14:xfrm>
          </p:contentPart>
        </mc:Choice>
        <mc:Fallback xmlns="">
          <p:pic>
            <p:nvPicPr>
              <p:cNvPr id="9" name="墨迹 8"/>
            </p:nvPicPr>
            <p:blipFill>
              <a:blip r:embed="rId16"/>
            </p:blipFill>
            <p:spPr>
              <a:xfrm>
                <a:off x="4565015" y="1842770"/>
                <a:ext cx="1620520" cy="844550"/>
              </a:xfrm>
              <a:prstGeom prst="rect"/>
            </p:spPr>
          </p:pic>
        </mc:Fallback>
      </mc:AlternateContent>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2818">
                                            <p:txEl>
                                              <p:charRg st="0" end="6"/>
                                            </p:txEl>
                                          </p:spTgt>
                                        </p:tgtEl>
                                        <p:attrNameLst>
                                          <p:attrName>style.visibility</p:attrName>
                                        </p:attrNameLst>
                                      </p:cBhvr>
                                      <p:to>
                                        <p:strVal val="visible"/>
                                      </p:to>
                                    </p:set>
                                    <p:animEffect transition="in" filter="blinds(horizontal)">
                                      <p:cBhvr>
                                        <p:cTn id="7" dur="500"/>
                                        <p:tgtEl>
                                          <p:spTgt spid="802818">
                                            <p:txEl>
                                              <p:charRg st="0" end="6"/>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7"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2818">
                                            <p:txEl>
                                              <p:charRg st="6" end="34"/>
                                            </p:txEl>
                                          </p:spTgt>
                                        </p:tgtEl>
                                        <p:attrNameLst>
                                          <p:attrName>style.visibility</p:attrName>
                                        </p:attrNameLst>
                                      </p:cBhvr>
                                      <p:to>
                                        <p:strVal val="visible"/>
                                      </p:to>
                                    </p:set>
                                    <p:animEffect transition="in" filter="blinds(horizontal)">
                                      <p:cBhvr>
                                        <p:cTn id="12" dur="500"/>
                                        <p:tgtEl>
                                          <p:spTgt spid="802818">
                                            <p:txEl>
                                              <p:charRg st="6" end="34"/>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7"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2818">
                                            <p:txEl>
                                              <p:charRg st="34" end="50"/>
                                            </p:txEl>
                                          </p:spTgt>
                                        </p:tgtEl>
                                        <p:attrNameLst>
                                          <p:attrName>style.visibility</p:attrName>
                                        </p:attrNameLst>
                                      </p:cBhvr>
                                      <p:to>
                                        <p:strVal val="visible"/>
                                      </p:to>
                                    </p:set>
                                    <p:animEffect transition="in" filter="blinds(horizontal)">
                                      <p:cBhvr>
                                        <p:cTn id="17" dur="500"/>
                                        <p:tgtEl>
                                          <p:spTgt spid="802818">
                                            <p:txEl>
                                              <p:charRg st="34" end="5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7"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2818">
                                            <p:txEl>
                                              <p:charRg st="50" end="66"/>
                                            </p:txEl>
                                          </p:spTgt>
                                        </p:tgtEl>
                                        <p:attrNameLst>
                                          <p:attrName>style.visibility</p:attrName>
                                        </p:attrNameLst>
                                      </p:cBhvr>
                                      <p:to>
                                        <p:strVal val="visible"/>
                                      </p:to>
                                    </p:set>
                                    <p:animEffect transition="in" filter="blinds(horizontal)">
                                      <p:cBhvr>
                                        <p:cTn id="22" dur="500"/>
                                        <p:tgtEl>
                                          <p:spTgt spid="802818">
                                            <p:txEl>
                                              <p:charRg st="50" end="6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7"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2818">
                                            <p:txEl>
                                              <p:charRg st="66" end="86"/>
                                            </p:txEl>
                                          </p:spTgt>
                                        </p:tgtEl>
                                        <p:attrNameLst>
                                          <p:attrName>style.visibility</p:attrName>
                                        </p:attrNameLst>
                                      </p:cBhvr>
                                      <p:to>
                                        <p:strVal val="visible"/>
                                      </p:to>
                                    </p:set>
                                    <p:animEffect transition="in" filter="blinds(horizontal)">
                                      <p:cBhvr>
                                        <p:cTn id="27" dur="500"/>
                                        <p:tgtEl>
                                          <p:spTgt spid="802818">
                                            <p:txEl>
                                              <p:charRg st="66" end="8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7"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02869"/>
                                        </p:tgtEl>
                                        <p:attrNameLst>
                                          <p:attrName>style.visibility</p:attrName>
                                        </p:attrNameLst>
                                      </p:cBhvr>
                                      <p:to>
                                        <p:strVal val="visible"/>
                                      </p:to>
                                    </p:set>
                                    <p:animEffect transition="in" filter="box(out)">
                                      <p:cBhvr>
                                        <p:cTn id="32" dur="500"/>
                                        <p:tgtEl>
                                          <p:spTgt spid="802869"/>
                                        </p:tgtEl>
                                      </p:cBhvr>
                                    </p:animEffect>
                                  </p:childTnLst>
                                  <p:subTnLst>
                                    <p:audio>
                                      <p:cMediaNode>
                                        <p:cTn display="0" masterRel="sameClick">
                                          <p:stCondLst>
                                            <p:cond evt="begin" delay="0">
                                              <p:tn val="30"/>
                                            </p:cond>
                                          </p:stCondLst>
                                          <p:endCondLst>
                                            <p:cond evt="onStopAudio" delay="0">
                                              <p:tgtEl>
                                                <p:sldTgt/>
                                              </p:tgtEl>
                                            </p:cond>
                                          </p:endCondLst>
                                        </p:cTn>
                                        <p:tgtEl>
                                          <p:sndTgt r:embed="rId17" name="camera.wav"/>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6071">
                                            <p:txEl>
                                              <p:charRg st="22" end="37"/>
                                            </p:txEl>
                                          </p:spTgt>
                                        </p:tgtEl>
                                        <p:attrNameLst>
                                          <p:attrName>style.visibility</p:attrName>
                                        </p:attrNameLst>
                                      </p:cBhvr>
                                      <p:to>
                                        <p:strVal val="visible"/>
                                      </p:to>
                                    </p:set>
                                    <p:animEffect transition="in" filter="blinds(horizontal)">
                                      <p:cBhvr>
                                        <p:cTn id="37" dur="500"/>
                                        <p:tgtEl>
                                          <p:spTgt spid="216071">
                                            <p:txEl>
                                              <p:charRg st="22" end="3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6071">
                                            <p:txEl>
                                              <p:charRg st="37" end="63"/>
                                            </p:txEl>
                                          </p:spTgt>
                                        </p:tgtEl>
                                        <p:attrNameLst>
                                          <p:attrName>style.visibility</p:attrName>
                                        </p:attrNameLst>
                                      </p:cBhvr>
                                      <p:to>
                                        <p:strVal val="visible"/>
                                      </p:to>
                                    </p:set>
                                    <p:animEffect transition="in" filter="blinds(horizontal)">
                                      <p:cBhvr>
                                        <p:cTn id="42" dur="500"/>
                                        <p:tgtEl>
                                          <p:spTgt spid="216071">
                                            <p:txEl>
                                              <p:charRg st="37" end="6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6071">
                                            <p:txEl>
                                              <p:charRg st="63" end="87"/>
                                            </p:txEl>
                                          </p:spTgt>
                                        </p:tgtEl>
                                        <p:attrNameLst>
                                          <p:attrName>style.visibility</p:attrName>
                                        </p:attrNameLst>
                                      </p:cBhvr>
                                      <p:to>
                                        <p:strVal val="visible"/>
                                      </p:to>
                                    </p:set>
                                    <p:animEffect transition="in" filter="blinds(horizontal)">
                                      <p:cBhvr>
                                        <p:cTn id="47" dur="500"/>
                                        <p:tgtEl>
                                          <p:spTgt spid="216071">
                                            <p:txEl>
                                              <p:charRg st="63" end="8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6071">
                                            <p:txEl>
                                              <p:charRg st="87" end="94"/>
                                            </p:txEl>
                                          </p:spTgt>
                                        </p:tgtEl>
                                        <p:attrNameLst>
                                          <p:attrName>style.visibility</p:attrName>
                                        </p:attrNameLst>
                                      </p:cBhvr>
                                      <p:to>
                                        <p:strVal val="visible"/>
                                      </p:to>
                                    </p:set>
                                    <p:animEffect transition="in" filter="blinds(horizontal)">
                                      <p:cBhvr>
                                        <p:cTn id="52" dur="500"/>
                                        <p:tgtEl>
                                          <p:spTgt spid="216071">
                                            <p:txEl>
                                              <p:charRg st="87" end="94"/>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16071">
                                            <p:txEl>
                                              <p:charRg st="94" end="103"/>
                                            </p:txEl>
                                          </p:spTgt>
                                        </p:tgtEl>
                                        <p:attrNameLst>
                                          <p:attrName>style.visibility</p:attrName>
                                        </p:attrNameLst>
                                      </p:cBhvr>
                                      <p:to>
                                        <p:strVal val="visible"/>
                                      </p:to>
                                    </p:set>
                                    <p:animEffect transition="in" filter="blinds(horizontal)">
                                      <p:cBhvr>
                                        <p:cTn id="55" dur="500"/>
                                        <p:tgtEl>
                                          <p:spTgt spid="216071">
                                            <p:txEl>
                                              <p:charRg st="94" end="10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802870"/>
                                        </p:tgtEl>
                                        <p:attrNameLst>
                                          <p:attrName>style.visibility</p:attrName>
                                        </p:attrNameLst>
                                      </p:cBhvr>
                                      <p:to>
                                        <p:strVal val="visible"/>
                                      </p:to>
                                    </p:set>
                                    <p:animEffect transition="in" filter="box(out)">
                                      <p:cBhvr>
                                        <p:cTn id="60" dur="500"/>
                                        <p:tgtEl>
                                          <p:spTgt spid="802870"/>
                                        </p:tgtEl>
                                      </p:cBhvr>
                                    </p:animEffect>
                                  </p:childTnLst>
                                  <p:subTnLst>
                                    <p:audio>
                                      <p:cMediaNode>
                                        <p:cTn display="0" masterRel="sameClick">
                                          <p:stCondLst>
                                            <p:cond evt="begin" delay="0">
                                              <p:tn val="58"/>
                                            </p:cond>
                                          </p:stCondLst>
                                          <p:endCondLst>
                                            <p:cond evt="onStopAudio" delay="0">
                                              <p:tgtEl>
                                                <p:sldTgt/>
                                              </p:tgtEl>
                                            </p:cond>
                                          </p:endCondLst>
                                        </p:cTn>
                                        <p:tgtEl>
                                          <p:sndTgt r:embed="rId17"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69" grpId="0" bldLvl="0" animBg="1"/>
      <p:bldP spid="8028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a:spLocks noGrp="1"/>
          </p:cNvSpPr>
          <p:nvPr>
            <p:ph idx="1"/>
          </p:nvPr>
        </p:nvSpPr>
        <p:spPr>
          <a:xfrm>
            <a:off x="357188" y="1357313"/>
            <a:ext cx="7929563" cy="1571625"/>
          </a:xfrm>
        </p:spPr>
        <p:txBody>
          <a:bodyPr vert="horz" wrap="square" lIns="91440" tIns="45720" rIns="91440" bIns="45720" anchor="t"/>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例</a:t>
            </a: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3.3 </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给定一个大写字母，要求用小写字母输出。</a:t>
            </a:r>
            <a:endPar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p:txBody>
      </p:sp>
      <p:sp>
        <p:nvSpPr>
          <p:cNvPr id="50178"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50179"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50180"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7" name="Rectangle 7"/>
          <p:cNvSpPr txBox="1">
            <a:spLocks noChangeArrowheads="1"/>
          </p:cNvSpPr>
          <p:nvPr/>
        </p:nvSpPr>
        <p:spPr bwMode="auto">
          <a:xfrm>
            <a:off x="428625" y="2714625"/>
            <a:ext cx="7929563" cy="3143250"/>
          </a:xfrm>
          <a:prstGeom prst="rect">
            <a:avLst/>
          </a:prstGeom>
          <a:noFill/>
          <a:ln w="9525">
            <a:noFill/>
            <a:miter lim="800000"/>
          </a:ln>
        </p:spPr>
        <p:txBody>
          <a:bodyPr/>
          <a:lstStyle/>
          <a:p>
            <a:pPr marL="342900" marR="0" indent="-342900" defTabSz="914400" eaLnBrk="0" hangingPunct="0">
              <a:lnSpc>
                <a:spcPct val="120000"/>
              </a:lnSpc>
              <a:spcBef>
                <a:spcPct val="20000"/>
              </a:spcBef>
              <a:buClrTx/>
              <a:buSzTx/>
              <a:buFont typeface="Wingdings" panose="05000000000000000000" pitchFamily="2" charset="2"/>
              <a:buChar char="Ø"/>
              <a:defRPr/>
            </a:pPr>
            <a:r>
              <a:rPr kumimoji="1" lang="zh-CN" altLang="zh-CN" sz="3200" b="1" kern="1200" cap="none" spc="0" normalizeH="0" baseline="0" noProof="0" dirty="0">
                <a:latin typeface="Arial" panose="020B0604020202020204" pitchFamily="34" charset="0"/>
                <a:ea typeface="宋体" panose="02010600030101010101" pitchFamily="2" charset="-122"/>
                <a:cs typeface="+mn-cs"/>
              </a:rPr>
              <a:t>解题思路：</a:t>
            </a:r>
            <a:endParaRPr kumimoji="1" lang="en-US" altLang="zh-CN" sz="3200" b="1" kern="1200" cap="none" spc="0" normalizeH="0" baseline="0" noProof="0" dirty="0">
              <a:latin typeface="Arial" panose="020B0604020202020204" pitchFamily="34" charset="0"/>
              <a:ea typeface="宋体" panose="02010600030101010101" pitchFamily="2" charset="-122"/>
              <a:cs typeface="+mn-cs"/>
            </a:endParaRPr>
          </a:p>
          <a:p>
            <a:pPr marL="800100" marR="0" lvl="1"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u"/>
              <a:defRPr/>
            </a:pP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关键是</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找到大</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小写字母间</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内在联系</a:t>
            </a:r>
            <a:endParaRPr kumimoji="1"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800100" marR="0" lvl="1"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u"/>
              <a:defRPr/>
            </a:pP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同一个字母，用小写表示的字符的</a:t>
            </a:r>
            <a:r>
              <a:rPr kumimoji="1"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ASCII</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代码比用大写表示的字符的</a:t>
            </a:r>
            <a:r>
              <a:rPr kumimoji="1"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ASCII</a:t>
            </a:r>
            <a:r>
              <a:rPr kumimoji="1"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代码大</a:t>
            </a:r>
            <a:r>
              <a:rPr kumimoji="1"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p:txBody>
      </p:sp>
      <p:pic>
        <p:nvPicPr>
          <p:cNvPr id="50182" name="图片 7" descr="Untitled2.png">
            <a:hlinkClick r:id="rId1" action="ppaction://hlinksldjump"/>
          </p:cNvPr>
          <p:cNvPicPr>
            <a:picLocks noChangeAspect="1"/>
          </p:cNvPicPr>
          <p:nvPr/>
        </p:nvPicPr>
        <p:blipFill>
          <a:blip r:embed="rId2"/>
          <a:stretch>
            <a:fillRect/>
          </a:stretch>
        </p:blipFill>
        <p:spPr>
          <a:xfrm>
            <a:off x="8429625" y="6143625"/>
            <a:ext cx="469900" cy="469900"/>
          </a:xfrm>
          <a:prstGeom prst="rect">
            <a:avLst/>
          </a:prstGeom>
          <a:noFill/>
          <a:ln w="9525">
            <a:noFill/>
          </a:ln>
        </p:spPr>
      </p:pic>
      <p:sp>
        <p:nvSpPr>
          <p:cNvPr id="2" name="标题 1"/>
          <p:cNvSpPr/>
          <p:nvPr>
            <p:ph type="title"/>
          </p:nvPr>
        </p:nvSpPr>
        <p:spPr/>
        <p:txBody>
          <a:bodyPr/>
          <a:p>
            <a:pPr fontAlgn="base"/>
            <a:endParaRPr lang="zh-CN" altLang="en-US" strike="noStrike" noProof="1"/>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056255" y="3381375"/>
              <a:ext cx="4462780" cy="775970"/>
            </p14:xfrm>
          </p:contentPart>
        </mc:Choice>
        <mc:Fallback xmlns="">
          <p:pic>
            <p:nvPicPr>
              <p:cNvPr id="3" name="墨迹 2"/>
            </p:nvPicPr>
            <p:blipFill>
              <a:blip r:embed="rId4"/>
            </p:blipFill>
            <p:spPr>
              <a:xfrm>
                <a:off x="3056255" y="3381375"/>
                <a:ext cx="4462780" cy="7759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524625" y="4461510"/>
              <a:ext cx="1628775" cy="77470"/>
            </p14:xfrm>
          </p:contentPart>
        </mc:Choice>
        <mc:Fallback xmlns="">
          <p:pic>
            <p:nvPicPr>
              <p:cNvPr id="4" name="墨迹 3"/>
            </p:nvPicPr>
            <p:blipFill>
              <a:blip r:embed="rId6"/>
            </p:blipFill>
            <p:spPr>
              <a:xfrm>
                <a:off x="6524625" y="4461510"/>
                <a:ext cx="1628775" cy="7747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7017385" y="4581525"/>
              <a:ext cx="788670" cy="510540"/>
            </p14:xfrm>
          </p:contentPart>
        </mc:Choice>
        <mc:Fallback xmlns="">
          <p:pic>
            <p:nvPicPr>
              <p:cNvPr id="5" name="墨迹 4"/>
            </p:nvPicPr>
            <p:blipFill>
              <a:blip r:embed="rId8"/>
            </p:blipFill>
            <p:spPr>
              <a:xfrm>
                <a:off x="7017385" y="4581525"/>
                <a:ext cx="788670" cy="510540"/>
              </a:xfrm>
              <a:prstGeom prst="rect"/>
            </p:spPr>
          </p:pic>
        </mc:Fallback>
      </mc:AlternateContent>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blinds(horizontal)">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charRg st="6" end="24"/>
                                            </p:txEl>
                                          </p:spTgt>
                                        </p:tgtEl>
                                        <p:attrNameLst>
                                          <p:attrName>style.visibility</p:attrName>
                                        </p:attrNameLst>
                                      </p:cBhvr>
                                      <p:to>
                                        <p:strVal val="visible"/>
                                      </p:to>
                                    </p:set>
                                    <p:animEffect transition="in" filter="blinds(horizontal)">
                                      <p:cBhvr>
                                        <p:cTn id="12" dur="500"/>
                                        <p:tgtEl>
                                          <p:spTgt spid="7">
                                            <p:txEl>
                                              <p:charRg st="6"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charRg st="24" end="67"/>
                                            </p:txEl>
                                          </p:spTgt>
                                        </p:tgtEl>
                                        <p:attrNameLst>
                                          <p:attrName>style.visibility</p:attrName>
                                        </p:attrNameLst>
                                      </p:cBhvr>
                                      <p:to>
                                        <p:strVal val="visible"/>
                                      </p:to>
                                    </p:set>
                                    <p:animEffect transition="in" filter="blinds(horizontal)">
                                      <p:cBhvr>
                                        <p:cTn id="17" dur="500"/>
                                        <p:tgtEl>
                                          <p:spTgt spid="7">
                                            <p:txEl>
                                              <p:charRg st="24"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a:spLocks noGrp="1"/>
          </p:cNvSpPr>
          <p:nvPr>
            <p:ph idx="1"/>
          </p:nvPr>
        </p:nvSpPr>
        <p:spPr>
          <a:xfrm>
            <a:off x="1000125" y="1357313"/>
            <a:ext cx="4857750" cy="5143500"/>
          </a:xfrm>
        </p:spPr>
        <p:txBody>
          <a:bodyPr vert="horz" wrap="square" lIns="91440" tIns="45720" rIns="91440" bIns="45720" anchor="t"/>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#include &lt;stdio.h&gt;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int main ( )</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char c1,c2;</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c1=’A’; </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c2=c1+32;                       </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printf("%c\n",c2);            </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printf(”%d\n”,c2); </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return 0;</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p:txBody>
      </p:sp>
      <p:sp>
        <p:nvSpPr>
          <p:cNvPr id="51202"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51203"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51204"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8" name="TextBox 7"/>
          <p:cNvSpPr txBox="1"/>
          <p:nvPr/>
        </p:nvSpPr>
        <p:spPr>
          <a:xfrm>
            <a:off x="3071813" y="3429000"/>
            <a:ext cx="5786437" cy="523875"/>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将字符</a:t>
            </a:r>
            <a:r>
              <a:rPr lang="en-US" altLang="zh-CN" sz="2800" b="1" dirty="0">
                <a:solidFill>
                  <a:srgbClr val="0000CC"/>
                </a:solidFill>
                <a:latin typeface="Arial" panose="020B0604020202020204" pitchFamily="34" charset="0"/>
                <a:ea typeface="宋体" panose="02010600030101010101" pitchFamily="2" charset="-122"/>
              </a:rPr>
              <a:t>‘A’</a:t>
            </a:r>
            <a:r>
              <a:rPr lang="zh-CN" altLang="zh-CN" sz="2800" b="1" dirty="0">
                <a:solidFill>
                  <a:srgbClr val="0000CC"/>
                </a:solidFill>
                <a:latin typeface="Arial" panose="020B0604020202020204" pitchFamily="34" charset="0"/>
                <a:ea typeface="宋体" panose="02010600030101010101" pitchFamily="2" charset="-122"/>
              </a:rPr>
              <a:t>的</a:t>
            </a:r>
            <a:r>
              <a:rPr lang="en-US" altLang="zh-CN" sz="2800" b="1" dirty="0">
                <a:solidFill>
                  <a:srgbClr val="0000CC"/>
                </a:solidFill>
                <a:latin typeface="Arial" panose="020B0604020202020204" pitchFamily="34" charset="0"/>
                <a:ea typeface="宋体" panose="02010600030101010101" pitchFamily="2" charset="-122"/>
              </a:rPr>
              <a:t>ASCII</a:t>
            </a:r>
            <a:r>
              <a:rPr lang="zh-CN" altLang="zh-CN" sz="2800" b="1" dirty="0">
                <a:solidFill>
                  <a:srgbClr val="0000CC"/>
                </a:solidFill>
                <a:latin typeface="Arial" panose="020B0604020202020204" pitchFamily="34" charset="0"/>
                <a:ea typeface="宋体" panose="02010600030101010101" pitchFamily="2" charset="-122"/>
              </a:rPr>
              <a:t>代码</a:t>
            </a:r>
            <a:r>
              <a:rPr lang="en-US" altLang="zh-CN" sz="2800" b="1" dirty="0">
                <a:solidFill>
                  <a:srgbClr val="0000CC"/>
                </a:solidFill>
                <a:latin typeface="Arial" panose="020B0604020202020204" pitchFamily="34" charset="0"/>
                <a:ea typeface="宋体" panose="02010600030101010101" pitchFamily="2" charset="-122"/>
              </a:rPr>
              <a:t>65</a:t>
            </a:r>
            <a:r>
              <a:rPr lang="zh-CN" altLang="zh-CN" sz="2800" b="1" dirty="0">
                <a:solidFill>
                  <a:srgbClr val="0000CC"/>
                </a:solidFill>
                <a:latin typeface="Arial" panose="020B0604020202020204" pitchFamily="34" charset="0"/>
                <a:ea typeface="宋体" panose="02010600030101010101" pitchFamily="2" charset="-122"/>
              </a:rPr>
              <a:t>放到</a:t>
            </a:r>
            <a:r>
              <a:rPr lang="en-US" altLang="zh-CN" sz="2800" b="1" dirty="0">
                <a:solidFill>
                  <a:srgbClr val="0000CC"/>
                </a:solidFill>
                <a:latin typeface="Arial" panose="020B0604020202020204" pitchFamily="34" charset="0"/>
                <a:ea typeface="宋体" panose="02010600030101010101" pitchFamily="2" charset="-122"/>
              </a:rPr>
              <a:t>c1</a:t>
            </a:r>
            <a:r>
              <a:rPr lang="zh-CN" altLang="zh-CN" sz="2800" b="1" dirty="0">
                <a:solidFill>
                  <a:srgbClr val="0000CC"/>
                </a:solidFill>
                <a:latin typeface="Arial" panose="020B0604020202020204" pitchFamily="34" charset="0"/>
                <a:ea typeface="宋体" panose="02010600030101010101" pitchFamily="2" charset="-122"/>
              </a:rPr>
              <a:t>中</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9" name="TextBox 8"/>
          <p:cNvSpPr txBox="1"/>
          <p:nvPr/>
        </p:nvSpPr>
        <p:spPr>
          <a:xfrm>
            <a:off x="3643313" y="3929063"/>
            <a:ext cx="4357687" cy="523875"/>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将</a:t>
            </a:r>
            <a:r>
              <a:rPr lang="en-US" altLang="zh-CN" sz="2800" b="1" dirty="0">
                <a:solidFill>
                  <a:srgbClr val="0000CC"/>
                </a:solidFill>
                <a:latin typeface="Arial" panose="020B0604020202020204" pitchFamily="34" charset="0"/>
                <a:ea typeface="宋体" panose="02010600030101010101" pitchFamily="2" charset="-122"/>
              </a:rPr>
              <a:t>65+32</a:t>
            </a:r>
            <a:r>
              <a:rPr lang="zh-CN" altLang="zh-CN" sz="2800" b="1" dirty="0">
                <a:solidFill>
                  <a:srgbClr val="0000CC"/>
                </a:solidFill>
                <a:latin typeface="Arial" panose="020B0604020202020204" pitchFamily="34" charset="0"/>
                <a:ea typeface="宋体" panose="02010600030101010101" pitchFamily="2" charset="-122"/>
              </a:rPr>
              <a:t>的</a:t>
            </a:r>
            <a:r>
              <a:rPr lang="zh-CN" altLang="en-US" sz="2800" b="1" dirty="0">
                <a:solidFill>
                  <a:srgbClr val="0000CC"/>
                </a:solidFill>
                <a:latin typeface="Arial" panose="020B0604020202020204" pitchFamily="34" charset="0"/>
                <a:ea typeface="宋体" panose="02010600030101010101" pitchFamily="2" charset="-122"/>
              </a:rPr>
              <a:t>结果</a:t>
            </a:r>
            <a:r>
              <a:rPr lang="zh-CN" altLang="zh-CN" sz="2800" b="1" dirty="0">
                <a:solidFill>
                  <a:srgbClr val="0000CC"/>
                </a:solidFill>
                <a:latin typeface="Arial" panose="020B0604020202020204" pitchFamily="34" charset="0"/>
                <a:ea typeface="宋体" panose="02010600030101010101" pitchFamily="2" charset="-122"/>
              </a:rPr>
              <a:t>放到</a:t>
            </a:r>
            <a:r>
              <a:rPr lang="en-US" altLang="zh-CN" sz="2800" b="1" dirty="0">
                <a:solidFill>
                  <a:srgbClr val="0000CC"/>
                </a:solidFill>
                <a:latin typeface="Arial" panose="020B0604020202020204" pitchFamily="34" charset="0"/>
                <a:ea typeface="宋体" panose="02010600030101010101" pitchFamily="2" charset="-122"/>
              </a:rPr>
              <a:t>c2</a:t>
            </a:r>
            <a:r>
              <a:rPr lang="zh-CN" altLang="zh-CN" sz="2800" b="1" dirty="0">
                <a:solidFill>
                  <a:srgbClr val="0000CC"/>
                </a:solidFill>
                <a:latin typeface="Arial" panose="020B0604020202020204" pitchFamily="34" charset="0"/>
                <a:ea typeface="宋体" panose="02010600030101010101" pitchFamily="2" charset="-122"/>
              </a:rPr>
              <a:t>中</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0" name="TextBox 9"/>
          <p:cNvSpPr txBox="1"/>
          <p:nvPr/>
        </p:nvSpPr>
        <p:spPr>
          <a:xfrm>
            <a:off x="5357813" y="4429125"/>
            <a:ext cx="2928937" cy="523875"/>
          </a:xfrm>
          <a:prstGeom prst="rect">
            <a:avLst/>
          </a:prstGeom>
          <a:noFill/>
          <a:ln w="9525">
            <a:noFill/>
          </a:ln>
        </p:spPr>
        <p:txBody>
          <a:bodyPr anchor="t" anchorCtr="0">
            <a:spAutoFit/>
          </a:bodyPr>
          <a:p>
            <a:r>
              <a:rPr lang="zh-CN" altLang="en-US" sz="2800" b="1" dirty="0">
                <a:solidFill>
                  <a:srgbClr val="FF0000"/>
                </a:solidFill>
                <a:latin typeface="Arial" panose="020B0604020202020204" pitchFamily="34" charset="0"/>
                <a:ea typeface="宋体" panose="02010600030101010101" pitchFamily="2" charset="-122"/>
              </a:rPr>
              <a:t>用字符形式输出</a:t>
            </a:r>
            <a:endParaRPr lang="zh-CN" altLang="en-US" sz="2800" b="1" dirty="0">
              <a:solidFill>
                <a:srgbClr val="FF0000"/>
              </a:solidFill>
              <a:latin typeface="Arial" panose="020B0604020202020204" pitchFamily="34" charset="0"/>
              <a:ea typeface="宋体" panose="02010600030101010101" pitchFamily="2" charset="-122"/>
            </a:endParaRPr>
          </a:p>
        </p:txBody>
      </p:sp>
      <p:cxnSp>
        <p:nvCxnSpPr>
          <p:cNvPr id="12" name="直接连接符 11"/>
          <p:cNvCxnSpPr/>
          <p:nvPr/>
        </p:nvCxnSpPr>
        <p:spPr>
          <a:xfrm>
            <a:off x="2928938" y="4857750"/>
            <a:ext cx="714375" cy="0"/>
          </a:xfrm>
          <a:prstGeom prst="line">
            <a:avLst/>
          </a:prstGeom>
          <a:ln w="38100" cap="flat" cmpd="sng">
            <a:solidFill>
              <a:srgbClr val="FF0000"/>
            </a:solidFill>
            <a:prstDash val="solid"/>
            <a:miter/>
            <a:headEnd type="none" w="med" len="med"/>
            <a:tailEnd type="none" w="med" len="med"/>
          </a:ln>
        </p:spPr>
      </p:cxnSp>
      <p:cxnSp>
        <p:nvCxnSpPr>
          <p:cNvPr id="13" name="直接连接符 12"/>
          <p:cNvCxnSpPr/>
          <p:nvPr/>
        </p:nvCxnSpPr>
        <p:spPr>
          <a:xfrm>
            <a:off x="3000375" y="5357813"/>
            <a:ext cx="714375" cy="0"/>
          </a:xfrm>
          <a:prstGeom prst="line">
            <a:avLst/>
          </a:prstGeom>
          <a:ln w="38100" cap="flat" cmpd="sng">
            <a:solidFill>
              <a:srgbClr val="FF0000"/>
            </a:solidFill>
            <a:prstDash val="solid"/>
            <a:miter/>
            <a:headEnd type="none" w="med" len="med"/>
            <a:tailEnd type="none" w="med" len="med"/>
          </a:ln>
        </p:spPr>
      </p:cxnSp>
      <p:sp>
        <p:nvSpPr>
          <p:cNvPr id="14" name="TextBox 13"/>
          <p:cNvSpPr txBox="1"/>
          <p:nvPr/>
        </p:nvSpPr>
        <p:spPr>
          <a:xfrm>
            <a:off x="5357813" y="4929188"/>
            <a:ext cx="3357562" cy="523875"/>
          </a:xfrm>
          <a:prstGeom prst="rect">
            <a:avLst/>
          </a:prstGeom>
          <a:noFill/>
          <a:ln w="9525">
            <a:noFill/>
          </a:ln>
        </p:spPr>
        <p:txBody>
          <a:bodyPr anchor="t" anchorCtr="0">
            <a:spAutoFit/>
          </a:bodyPr>
          <a:p>
            <a:r>
              <a:rPr lang="zh-CN" altLang="en-US" sz="2800" b="1" dirty="0">
                <a:solidFill>
                  <a:srgbClr val="FF0000"/>
                </a:solidFill>
                <a:latin typeface="Arial" panose="020B0604020202020204" pitchFamily="34" charset="0"/>
                <a:ea typeface="宋体" panose="02010600030101010101" pitchFamily="2" charset="-122"/>
              </a:rPr>
              <a:t>用十进制形式输出</a:t>
            </a:r>
            <a:endParaRPr lang="zh-CN" altLang="en-US" sz="2800" b="1" dirty="0">
              <a:solidFill>
                <a:srgbClr val="FF0000"/>
              </a:solidFill>
              <a:latin typeface="Arial" panose="020B0604020202020204" pitchFamily="34" charset="0"/>
              <a:ea typeface="宋体" panose="02010600030101010101" pitchFamily="2" charset="-122"/>
            </a:endParaRPr>
          </a:p>
        </p:txBody>
      </p:sp>
      <p:pic>
        <p:nvPicPr>
          <p:cNvPr id="113666" name="Picture 2"/>
          <p:cNvPicPr>
            <a:picLocks noChangeAspect="1"/>
          </p:cNvPicPr>
          <p:nvPr/>
        </p:nvPicPr>
        <p:blipFill>
          <a:blip r:embed="rId1"/>
          <a:stretch>
            <a:fillRect/>
          </a:stretch>
        </p:blipFill>
        <p:spPr>
          <a:xfrm>
            <a:off x="4357688" y="5683250"/>
            <a:ext cx="1006475" cy="822325"/>
          </a:xfrm>
          <a:prstGeom prst="rect">
            <a:avLst/>
          </a:prstGeom>
          <a:noFill/>
          <a:ln w="9525">
            <a:noFill/>
          </a:ln>
        </p:spPr>
      </p:pic>
      <p:pic>
        <p:nvPicPr>
          <p:cNvPr id="51212" name="图片 14" descr="Untitled2.png">
            <a:hlinkClick r:id="rId2" action="ppaction://hlinksldjump"/>
          </p:cNvPr>
          <p:cNvPicPr>
            <a:picLocks noChangeAspect="1"/>
          </p:cNvPicPr>
          <p:nvPr/>
        </p:nvPicPr>
        <p:blipFill>
          <a:blip r:embed="rId3"/>
          <a:stretch>
            <a:fillRect/>
          </a:stretch>
        </p:blipFill>
        <p:spPr>
          <a:xfrm>
            <a:off x="8429625" y="6143625"/>
            <a:ext cx="469900" cy="469900"/>
          </a:xfrm>
          <a:prstGeom prst="rect">
            <a:avLst/>
          </a:prstGeom>
          <a:noFill/>
          <a:ln w="9525">
            <a:noFill/>
          </a:ln>
        </p:spPr>
      </p:pic>
      <p:sp>
        <p:nvSpPr>
          <p:cNvPr id="2" name="标题 1"/>
          <p:cNvSpPr/>
          <p:nvPr>
            <p:ph type="title"/>
          </p:nvPr>
        </p:nvSpPr>
        <p:spPr/>
        <p:txBody>
          <a:bodyPr/>
          <a:p>
            <a:pPr fontAlgn="base"/>
            <a:endParaRPr lang="zh-CN" altLang="en-US" strike="noStrike" noProof="1"/>
          </a:p>
        </p:txBody>
      </p:sp>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404745" y="1379855"/>
              <a:ext cx="8255" cy="360"/>
            </p14:xfrm>
          </p:contentPart>
        </mc:Choice>
        <mc:Fallback xmlns="">
          <p:pic>
            <p:nvPicPr>
              <p:cNvPr id="3" name="墨迹 2"/>
            </p:nvPicPr>
            <p:blipFill>
              <a:blip r:embed="rId5"/>
            </p:blipFill>
            <p:spPr>
              <a:xfrm>
                <a:off x="2404745" y="1379855"/>
                <a:ext cx="8255"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1208405" y="2824480"/>
              <a:ext cx="1864995" cy="587375"/>
            </p14:xfrm>
          </p:contentPart>
        </mc:Choice>
        <mc:Fallback xmlns="">
          <p:pic>
            <p:nvPicPr>
              <p:cNvPr id="4" name="墨迹 3"/>
            </p:nvPicPr>
            <p:blipFill>
              <a:blip r:embed="rId7"/>
            </p:blipFill>
            <p:spPr>
              <a:xfrm>
                <a:off x="1208405" y="2824480"/>
                <a:ext cx="1864995" cy="58737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1298575" y="3968750"/>
              <a:ext cx="1508760" cy="389890"/>
            </p14:xfrm>
          </p:contentPart>
        </mc:Choice>
        <mc:Fallback xmlns="">
          <p:pic>
            <p:nvPicPr>
              <p:cNvPr id="5" name="墨迹 4"/>
            </p:nvPicPr>
            <p:blipFill>
              <a:blip r:embed="rId9"/>
            </p:blipFill>
            <p:spPr>
              <a:xfrm>
                <a:off x="1298575" y="3968750"/>
                <a:ext cx="1508760" cy="38989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1183005" y="3334385"/>
              <a:ext cx="1397635" cy="587375"/>
            </p14:xfrm>
          </p:contentPart>
        </mc:Choice>
        <mc:Fallback xmlns="">
          <p:pic>
            <p:nvPicPr>
              <p:cNvPr id="6" name="墨迹 5"/>
            </p:nvPicPr>
            <p:blipFill>
              <a:blip r:embed="rId11"/>
            </p:blipFill>
            <p:spPr>
              <a:xfrm>
                <a:off x="1183005" y="3334385"/>
                <a:ext cx="1397635" cy="58737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1337310" y="3990340"/>
              <a:ext cx="8255" cy="162560"/>
            </p14:xfrm>
          </p:contentPart>
        </mc:Choice>
        <mc:Fallback xmlns="">
          <p:pic>
            <p:nvPicPr>
              <p:cNvPr id="7" name="墨迹 6"/>
            </p:nvPicPr>
            <p:blipFill>
              <a:blip r:embed="rId13"/>
            </p:blipFill>
            <p:spPr>
              <a:xfrm>
                <a:off x="1337310" y="3990340"/>
                <a:ext cx="8255" cy="162560"/>
              </a:xfrm>
              <a:prstGeom prst="rect"/>
            </p:spPr>
          </p:pic>
        </mc:Fallback>
      </mc:AlternateContent>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lide(fromLeft)">
                                      <p:cBhvr>
                                        <p:cTn id="26" dur="500"/>
                                        <p:tgtEl>
                                          <p:spTgt spid="13"/>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3666"/>
                                        </p:tgtEl>
                                        <p:attrNameLst>
                                          <p:attrName>style.visibility</p:attrName>
                                        </p:attrNameLst>
                                      </p:cBhvr>
                                      <p:to>
                                        <p:strVal val="visible"/>
                                      </p:to>
                                    </p:set>
                                    <p:animEffect transition="in" filter="blinds(horizontal)">
                                      <p:cBhvr>
                                        <p:cTn id="35" dur="5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1796" name="矩形 801795"/>
          <p:cNvSpPr/>
          <p:nvPr/>
        </p:nvSpPr>
        <p:spPr>
          <a:xfrm>
            <a:off x="635000" y="358775"/>
            <a:ext cx="8010525" cy="1717675"/>
          </a:xfr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1" fontAlgn="base">
              <a:buFont typeface="Wingdings" panose="05000000000000000000" pitchFamily="2" charset="2"/>
              <a:buChar char="Ø"/>
            </a:pPr>
            <a:r>
              <a:rPr lang="zh-CN" altLang="en-US" sz="2400" strike="noStrike" noProof="1" dirty="0">
                <a:solidFill>
                  <a:srgbClr val="006600"/>
                </a:solidFill>
                <a:latin typeface="隶书" panose="02010509060101010101" pitchFamily="49" charset="-122"/>
                <a:ea typeface="楷体_GB2312" pitchFamily="49" charset="-122"/>
                <a:cs typeface="+mn-cs"/>
              </a:rPr>
              <a:t>字符串常量</a:t>
            </a:r>
            <a:endParaRPr lang="zh-CN" altLang="en-US" sz="2400" strike="noStrike" noProof="1" dirty="0">
              <a:solidFill>
                <a:srgbClr val="006600"/>
              </a:solidFill>
              <a:latin typeface="隶书" panose="02010509060101010101" pitchFamily="49" charset="-122"/>
              <a:ea typeface="楷体_GB2312" pitchFamily="49" charset="-122"/>
            </a:endParaRPr>
          </a:p>
          <a:p>
            <a:pPr lvl="2" fontAlgn="base">
              <a:buClr>
                <a:srgbClr val="FF3399"/>
              </a:buClr>
              <a:buFont typeface="Wingdings" panose="05000000000000000000" pitchFamily="2" charset="2"/>
              <a:buChar char="l"/>
            </a:pPr>
            <a:r>
              <a:rPr lang="zh-CN" altLang="en-US" strike="noStrike" noProof="1" dirty="0">
                <a:latin typeface="楷体_GB2312" pitchFamily="49" charset="-122"/>
                <a:ea typeface="楷体_GB2312" pitchFamily="49" charset="-122"/>
                <a:cs typeface="+mn-cs"/>
              </a:rPr>
              <a:t> </a:t>
            </a:r>
            <a:r>
              <a:rPr lang="zh-CN" altLang="en-US" strike="noStrike" noProof="1" dirty="0">
                <a:solidFill>
                  <a:srgbClr val="FF3399"/>
                </a:solidFill>
                <a:latin typeface="楷体_GB2312" pitchFamily="49" charset="-122"/>
                <a:ea typeface="楷体_GB2312" pitchFamily="49" charset="-122"/>
                <a:cs typeface="+mn-cs"/>
              </a:rPr>
              <a:t>定义：</a:t>
            </a:r>
            <a:r>
              <a:rPr lang="zh-CN" altLang="en-US" strike="noStrike" noProof="1" dirty="0">
                <a:latin typeface="楷体_GB2312" pitchFamily="49" charset="-122"/>
                <a:ea typeface="楷体_GB2312" pitchFamily="49" charset="-122"/>
                <a:cs typeface="+mn-cs"/>
              </a:rPr>
              <a:t>用双引号</a:t>
            </a:r>
            <a:r>
              <a:rPr lang="en-US" altLang="zh-CN" strike="noStrike" noProof="1" dirty="0">
                <a:latin typeface="楷体_GB2312" pitchFamily="49" charset="-122"/>
                <a:ea typeface="楷体_GB2312" pitchFamily="49" charset="-122"/>
                <a:cs typeface="+mn-cs"/>
              </a:rPr>
              <a:t>(“”)</a:t>
            </a:r>
            <a:r>
              <a:rPr lang="zh-CN" altLang="en-US" strike="noStrike" noProof="1" dirty="0">
                <a:latin typeface="楷体_GB2312" pitchFamily="49" charset="-122"/>
                <a:ea typeface="楷体_GB2312" pitchFamily="49" charset="-122"/>
                <a:cs typeface="+mn-cs"/>
              </a:rPr>
              <a:t>括起来的字符序列</a:t>
            </a:r>
            <a:endParaRPr lang="zh-CN" altLang="en-US" strike="noStrike" noProof="1" dirty="0">
              <a:latin typeface="楷体_GB2312" pitchFamily="49" charset="-122"/>
              <a:ea typeface="楷体_GB2312" pitchFamily="49" charset="-122"/>
            </a:endParaRPr>
          </a:p>
          <a:p>
            <a:pPr lvl="2" fontAlgn="base">
              <a:buClr>
                <a:srgbClr val="FF3399"/>
              </a:buClr>
              <a:buFont typeface="Wingdings" panose="05000000000000000000" pitchFamily="2" charset="2"/>
              <a:buChar char="l"/>
            </a:pPr>
            <a:r>
              <a:rPr lang="zh-CN" altLang="en-US" strike="noStrike" noProof="1" dirty="0">
                <a:latin typeface="楷体_GB2312" pitchFamily="49" charset="-122"/>
                <a:ea typeface="楷体_GB2312" pitchFamily="49" charset="-122"/>
                <a:cs typeface="+mn-cs"/>
              </a:rPr>
              <a:t> </a:t>
            </a:r>
            <a:r>
              <a:rPr lang="zh-CN" altLang="en-US" strike="noStrike" noProof="1" dirty="0">
                <a:solidFill>
                  <a:srgbClr val="FF3399"/>
                </a:solidFill>
                <a:latin typeface="楷体_GB2312" pitchFamily="49" charset="-122"/>
                <a:ea typeface="楷体_GB2312" pitchFamily="49" charset="-122"/>
                <a:cs typeface="+mn-cs"/>
              </a:rPr>
              <a:t>存储：</a:t>
            </a:r>
            <a:r>
              <a:rPr lang="zh-CN" altLang="zh-CN" strike="noStrike" noProof="1" dirty="0">
                <a:latin typeface="楷体_GB2312" pitchFamily="49" charset="-122"/>
                <a:ea typeface="楷体_GB2312" pitchFamily="49" charset="-122"/>
                <a:cs typeface="+mn-cs"/>
              </a:rPr>
              <a:t>每个字符串尾</a:t>
            </a:r>
            <a:r>
              <a:rPr lang="zh-CN" altLang="zh-CN" strike="noStrike" noProof="1" dirty="0">
                <a:solidFill>
                  <a:srgbClr val="3333FF"/>
                </a:solidFill>
                <a:latin typeface="楷体_GB2312" pitchFamily="49" charset="-122"/>
                <a:ea typeface="楷体_GB2312" pitchFamily="49" charset="-122"/>
                <a:cs typeface="+mn-cs"/>
              </a:rPr>
              <a:t>自动</a:t>
            </a:r>
            <a:r>
              <a:rPr lang="zh-CN" altLang="zh-CN" strike="noStrike" noProof="1" dirty="0">
                <a:latin typeface="楷体_GB2312" pitchFamily="49" charset="-122"/>
                <a:ea typeface="楷体_GB2312" pitchFamily="49" charset="-122"/>
                <a:cs typeface="+mn-cs"/>
              </a:rPr>
              <a:t>加一个 ‘\0’ 作为字符串结束标志</a:t>
            </a:r>
            <a:endParaRPr lang="zh-CN" altLang="zh-CN" strike="noStrike" noProof="1" dirty="0">
              <a:latin typeface="楷体_GB2312" pitchFamily="49" charset="-122"/>
              <a:ea typeface="楷体_GB2312" pitchFamily="49" charset="-122"/>
            </a:endParaRPr>
          </a:p>
        </p:txBody>
      </p:sp>
      <p:sp>
        <p:nvSpPr>
          <p:cNvPr id="801805" name="文本框 801804"/>
          <p:cNvSpPr txBox="1"/>
          <p:nvPr/>
        </p:nvSpPr>
        <p:spPr>
          <a:xfrm>
            <a:off x="1792288" y="2036763"/>
            <a:ext cx="4171950" cy="457200"/>
          </a:xfrm>
          <a:prstGeom prst="rect">
            <a:avLst/>
          </a:prstGeom>
          <a:noFill/>
          <a:ln w="9525">
            <a:noFill/>
          </a:ln>
        </p:spPr>
        <p:txBody>
          <a:bodyPr wrap="none" anchor="t">
            <a:spAutoFit/>
          </a:bodyPr>
          <a:p>
            <a:r>
              <a:rPr lang="zh-CN" altLang="en-US"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例</a:t>
            </a:r>
            <a:r>
              <a:rPr lang="en-US" altLang="zh-CN"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1: </a:t>
            </a:r>
            <a:r>
              <a:rPr lang="zh-CN" altLang="en-US"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字符串“</a:t>
            </a:r>
            <a:r>
              <a:rPr lang="zh-CN" altLang="zh-CN"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HELLO”在内存中</a:t>
            </a:r>
            <a:endPar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graphicFrame>
        <p:nvGraphicFramePr>
          <p:cNvPr id="801908" name="表格 801907"/>
          <p:cNvGraphicFramePr/>
          <p:nvPr/>
        </p:nvGraphicFramePr>
        <p:xfrm>
          <a:off x="6588125" y="2133600"/>
          <a:ext cx="1439863" cy="3108325"/>
        </p:xfrm>
        <a:graphic>
          <a:graphicData uri="http://schemas.openxmlformats.org/drawingml/2006/table">
            <a:tbl>
              <a:tblPr/>
              <a:tblGrid>
                <a:gridCol w="1439863"/>
              </a:tblGrid>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0x48</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0x45</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0x4C</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0x4C</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0x4F</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801909" name="组合 801908"/>
          <p:cNvGrpSpPr/>
          <p:nvPr/>
        </p:nvGrpSpPr>
        <p:grpSpPr>
          <a:xfrm>
            <a:off x="5940425" y="2103438"/>
            <a:ext cx="3298825" cy="4105275"/>
            <a:chOff x="3742" y="1298"/>
            <a:chExt cx="2078" cy="2586"/>
          </a:xfrm>
        </p:grpSpPr>
        <p:sp>
          <p:nvSpPr>
            <p:cNvPr id="52244" name="直接连接符 801896"/>
            <p:cNvSpPr/>
            <p:nvPr/>
          </p:nvSpPr>
          <p:spPr>
            <a:xfrm>
              <a:off x="5193" y="1298"/>
              <a:ext cx="0" cy="1951"/>
            </a:xfrm>
            <a:prstGeom prst="line">
              <a:avLst/>
            </a:prstGeom>
            <a:ln w="28575" cap="flat" cmpd="sng">
              <a:solidFill>
                <a:srgbClr val="FF3300"/>
              </a:solidFill>
              <a:prstDash val="solid"/>
              <a:round/>
              <a:headEnd type="none" w="med" len="med"/>
              <a:tailEnd type="stealth" w="lg" len="lg"/>
            </a:ln>
          </p:spPr>
        </p:sp>
        <p:sp>
          <p:nvSpPr>
            <p:cNvPr id="801898" name="文本框 801897"/>
            <p:cNvSpPr txBox="1"/>
            <p:nvPr/>
          </p:nvSpPr>
          <p:spPr>
            <a:xfrm>
              <a:off x="5179" y="1326"/>
              <a:ext cx="635" cy="231"/>
            </a:xfrm>
            <a:prstGeom prst="rect">
              <a:avLst/>
            </a:prstGeom>
            <a:noFill/>
            <a:ln w="9525">
              <a:noFill/>
            </a:ln>
          </p:spPr>
          <p:txBody>
            <a:bodyPr>
              <a:spAutoFit/>
            </a:bodyPr>
            <a:p>
              <a:pPr>
                <a:spcBef>
                  <a:spcPct val="50000"/>
                </a:spcBef>
              </a:pPr>
              <a:r>
                <a:rPr lang="zh-CN" altLang="en-US" sz="1800" b="1" noProof="1" dirty="0">
                  <a:effectLst>
                    <a:outerShdw blurRad="38100" dist="38100" dir="2700000">
                      <a:srgbClr val="FFFFFF"/>
                    </a:outerShdw>
                  </a:effectLst>
                  <a:latin typeface="Times New Roman" panose="02020603050405020304" pitchFamily="18" charset="0"/>
                  <a:ea typeface="楷体_GB2312" pitchFamily="49" charset="-122"/>
                  <a:cs typeface="+mn-cs"/>
                </a:rPr>
                <a:t>低地址</a:t>
              </a:r>
              <a:endParaRPr lang="zh-CN" altLang="en-US" sz="1800" b="1" noProof="1" dirty="0">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899" name="文本框 801898"/>
            <p:cNvSpPr txBox="1"/>
            <p:nvPr/>
          </p:nvSpPr>
          <p:spPr>
            <a:xfrm>
              <a:off x="5185" y="2940"/>
              <a:ext cx="635" cy="231"/>
            </a:xfrm>
            <a:prstGeom prst="rect">
              <a:avLst/>
            </a:prstGeom>
            <a:noFill/>
            <a:ln w="9525">
              <a:noFill/>
            </a:ln>
          </p:spPr>
          <p:txBody>
            <a:bodyPr>
              <a:spAutoFit/>
            </a:bodyPr>
            <a:p>
              <a:pPr>
                <a:spcBef>
                  <a:spcPct val="50000"/>
                </a:spcBef>
              </a:pPr>
              <a:r>
                <a:rPr lang="zh-CN" altLang="en-US" sz="1800" b="1" noProof="1" dirty="0">
                  <a:effectLst>
                    <a:outerShdw blurRad="38100" dist="38100" dir="2700000">
                      <a:srgbClr val="FFFFFF"/>
                    </a:outerShdw>
                  </a:effectLst>
                  <a:latin typeface="Times New Roman" panose="02020603050405020304" pitchFamily="18" charset="0"/>
                  <a:ea typeface="楷体_GB2312" pitchFamily="49" charset="-122"/>
                  <a:cs typeface="+mn-cs"/>
                </a:rPr>
                <a:t>高地址</a:t>
              </a:r>
              <a:endParaRPr lang="zh-CN" altLang="en-US" sz="1800" b="1" noProof="1" dirty="0">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0" name="文本框 801899"/>
            <p:cNvSpPr txBox="1"/>
            <p:nvPr/>
          </p:nvSpPr>
          <p:spPr>
            <a:xfrm>
              <a:off x="3822" y="1353"/>
              <a:ext cx="363" cy="231"/>
            </a:xfrm>
            <a:prstGeom prst="rect">
              <a:avLst/>
            </a:prstGeom>
            <a:noFill/>
            <a:ln w="9525">
              <a:noFill/>
            </a:ln>
          </p:spPr>
          <p:txBody>
            <a:bodyPr>
              <a:spAutoFit/>
            </a:bodyPr>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‘H’</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1" name="文本框 801900"/>
            <p:cNvSpPr txBox="1"/>
            <p:nvPr/>
          </p:nvSpPr>
          <p:spPr>
            <a:xfrm>
              <a:off x="3832" y="1660"/>
              <a:ext cx="363" cy="231"/>
            </a:xfrm>
            <a:prstGeom prst="rect">
              <a:avLst/>
            </a:prstGeom>
            <a:noFill/>
            <a:ln w="9525">
              <a:noFill/>
            </a:ln>
          </p:spPr>
          <p:txBody>
            <a:bodyPr>
              <a:spAutoFit/>
            </a:bodyPr>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‘E’</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2" name="文本框 801901"/>
            <p:cNvSpPr txBox="1"/>
            <p:nvPr/>
          </p:nvSpPr>
          <p:spPr>
            <a:xfrm>
              <a:off x="3832" y="2002"/>
              <a:ext cx="363" cy="231"/>
            </a:xfrm>
            <a:prstGeom prst="rect">
              <a:avLst/>
            </a:prstGeom>
            <a:noFill/>
            <a:ln w="9525">
              <a:noFill/>
            </a:ln>
          </p:spPr>
          <p:txBody>
            <a:bodyPr>
              <a:spAutoFit/>
            </a:bodyPr>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‘L’</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3" name="文本框 801902"/>
            <p:cNvSpPr txBox="1"/>
            <p:nvPr/>
          </p:nvSpPr>
          <p:spPr>
            <a:xfrm>
              <a:off x="3842" y="2345"/>
              <a:ext cx="363" cy="231"/>
            </a:xfrm>
            <a:prstGeom prst="rect">
              <a:avLst/>
            </a:prstGeom>
            <a:noFill/>
            <a:ln w="9525">
              <a:noFill/>
            </a:ln>
          </p:spPr>
          <p:txBody>
            <a:bodyPr>
              <a:spAutoFit/>
            </a:bodyPr>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‘L’</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4" name="文本框 801903"/>
            <p:cNvSpPr txBox="1"/>
            <p:nvPr/>
          </p:nvSpPr>
          <p:spPr>
            <a:xfrm>
              <a:off x="3843" y="2661"/>
              <a:ext cx="363" cy="231"/>
            </a:xfrm>
            <a:prstGeom prst="rect">
              <a:avLst/>
            </a:prstGeom>
            <a:noFill/>
            <a:ln w="9525">
              <a:noFill/>
            </a:ln>
          </p:spPr>
          <p:txBody>
            <a:bodyPr>
              <a:spAutoFit/>
            </a:bodyPr>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‘O’</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1905" name="文本框 801904"/>
            <p:cNvSpPr txBox="1"/>
            <p:nvPr/>
          </p:nvSpPr>
          <p:spPr>
            <a:xfrm>
              <a:off x="3835" y="2977"/>
              <a:ext cx="363" cy="231"/>
            </a:xfrm>
            <a:prstGeom prst="rect">
              <a:avLst/>
            </a:prstGeom>
            <a:noFill/>
            <a:ln w="9525">
              <a:noFill/>
            </a:ln>
          </p:spPr>
          <p:txBody>
            <a:bodyPr>
              <a:spAutoFit/>
            </a:bodyPr>
            <a:p>
              <a:pPr>
                <a:spcBef>
                  <a:spcPct val="50000"/>
                </a:spcBef>
              </a:pPr>
              <a:r>
                <a:rPr lang="en-US" altLang="zh-CN" sz="1800" b="1" noProof="1">
                  <a:effectLst>
                    <a:outerShdw blurRad="38100" dist="38100" dir="2700000">
                      <a:srgbClr val="FFFFFF"/>
                    </a:outerShdw>
                  </a:effectLst>
                  <a:latin typeface="Times New Roman" panose="02020603050405020304" pitchFamily="18" charset="0"/>
                  <a:ea typeface="楷体_GB2312" pitchFamily="49" charset="-122"/>
                  <a:cs typeface="+mn-cs"/>
                </a:rPr>
                <a:t>‘\0’</a:t>
              </a:r>
              <a:endParaRPr lang="en-US" altLang="zh-CN" sz="18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2253" name="椭圆 801905"/>
            <p:cNvSpPr/>
            <p:nvPr/>
          </p:nvSpPr>
          <p:spPr>
            <a:xfrm>
              <a:off x="4459" y="3021"/>
              <a:ext cx="272" cy="227"/>
            </a:xfrm>
            <a:prstGeom prst="ellipse">
              <a:avLst/>
            </a:prstGeom>
            <a:noFill/>
            <a:ln w="28575" cap="flat" cmpd="sng">
              <a:solidFill>
                <a:srgbClr val="FF3300"/>
              </a:solidFill>
              <a:prstDash val="solid"/>
              <a:round/>
              <a:headEnd type="none" w="med" len="med"/>
              <a:tailEnd type="none" w="med" len="med"/>
            </a:ln>
          </p:spPr>
          <p:txBody>
            <a:bodyPr wrap="none" anchor="ctr" anchorCtr="0"/>
            <a:p>
              <a:pPr algn="ctr"/>
              <a:endParaRPr lang="zh-CN" altLang="zh-CN" dirty="0">
                <a:solidFill>
                  <a:srgbClr val="FF0066"/>
                </a:solidFill>
                <a:latin typeface="Times New Roman" panose="02020603050405020304" pitchFamily="18" charset="0"/>
                <a:ea typeface="宋体" panose="02010600030101010101" pitchFamily="2" charset="-122"/>
              </a:endParaRPr>
            </a:p>
          </p:txBody>
        </p:sp>
        <p:sp>
          <p:nvSpPr>
            <p:cNvPr id="52254" name="圆角矩形标注 801906"/>
            <p:cNvSpPr/>
            <p:nvPr/>
          </p:nvSpPr>
          <p:spPr>
            <a:xfrm>
              <a:off x="3742" y="3566"/>
              <a:ext cx="1451" cy="318"/>
            </a:xfrm>
            <a:prstGeom prst="wedgeRoundRectCallout">
              <a:avLst>
                <a:gd name="adj1" fmla="val 4032"/>
                <a:gd name="adj2" fmla="val -186162"/>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p>
              <a:pPr algn="ctr"/>
              <a:r>
                <a:rPr lang="zh-CN" altLang="en-US" sz="2000" b="1" dirty="0">
                  <a:latin typeface="Times New Roman" panose="02020603050405020304" pitchFamily="18" charset="0"/>
                  <a:ea typeface="楷体_GB2312" pitchFamily="49" charset="-122"/>
                </a:rPr>
                <a:t>字符串结束标志</a:t>
              </a:r>
              <a:endParaRPr lang="zh-CN" altLang="en-US" sz="2000" b="1">
                <a:latin typeface="Times New Roman" panose="02020603050405020304" pitchFamily="18" charset="0"/>
                <a:ea typeface="楷体_GB2312" pitchFamily="49" charset="-122"/>
              </a:endParaRPr>
            </a:p>
          </p:txBody>
        </p:sp>
      </p:grpSp>
      <p:sp>
        <p:nvSpPr>
          <p:cNvPr id="801911" name="文本框 801910"/>
          <p:cNvSpPr txBox="1"/>
          <p:nvPr/>
        </p:nvSpPr>
        <p:spPr>
          <a:xfrm>
            <a:off x="1792288" y="2781300"/>
            <a:ext cx="2178050" cy="457200"/>
          </a:xfrm>
          <a:prstGeom prst="rect">
            <a:avLst/>
          </a:prstGeom>
          <a:noFill/>
          <a:ln w="9525">
            <a:noFill/>
          </a:ln>
        </p:spPr>
        <p:txBody>
          <a:bodyPr wrap="none" anchor="t">
            <a:spAutoFit/>
          </a:bodyPr>
          <a:p>
            <a:r>
              <a:rPr lang="zh-CN" altLang="en-US"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例</a:t>
            </a:r>
            <a:r>
              <a:rPr lang="zh-CN" altLang="zh-CN"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2: 空串  “”</a:t>
            </a:r>
            <a:endParaRPr lang="zh-CN" altLang="en-US" b="1"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801912" name="文本框 801911"/>
          <p:cNvSpPr txBox="1"/>
          <p:nvPr/>
        </p:nvSpPr>
        <p:spPr>
          <a:xfrm>
            <a:off x="2700338" y="3357563"/>
            <a:ext cx="1295400" cy="425450"/>
          </a:xfrm>
          <a:prstGeom prst="rect">
            <a:avLst/>
          </a:prstGeom>
          <a:noFill/>
          <a:ln w="2857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a:latin typeface="Arial" panose="020B0604020202020204" pitchFamily="34" charset="0"/>
                <a:ea typeface="宋体" panose="02010600030101010101" pitchFamily="2" charset="-122"/>
              </a:rPr>
              <a:t>\0</a:t>
            </a:r>
            <a:endParaRPr lang="en-US" altLang="zh-CN" sz="2000">
              <a:latin typeface="Arial" panose="020B0604020202020204" pitchFamily="34" charset="0"/>
              <a:ea typeface="宋体" panose="02010600030101010101" pitchFamily="2" charset="-122"/>
            </a:endParaRPr>
          </a:p>
        </p:txBody>
      </p:sp>
      <p:sp>
        <p:nvSpPr>
          <p:cNvPr id="801914" name="下弧形箭头 801913"/>
          <p:cNvSpPr/>
          <p:nvPr/>
        </p:nvSpPr>
        <p:spPr>
          <a:xfrm rot="2791427">
            <a:off x="4608513" y="2889250"/>
            <a:ext cx="1728787" cy="792163"/>
          </a:xfrm>
          <a:prstGeom prst="curvedUpArrow">
            <a:avLst>
              <a:gd name="adj1" fmla="val 43647"/>
              <a:gd name="adj2" fmla="val 87294"/>
              <a:gd name="adj3" fmla="val 33314"/>
            </a:avLst>
          </a:prstGeom>
          <a:solidFill>
            <a:srgbClr val="FFCC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p>
            <a:endParaRPr lang="zh-CN" altLang="en-US">
              <a:latin typeface="Times New Roman" panose="02020603050405020304" pitchFamily="18" charset="0"/>
              <a:ea typeface="宋体" panose="02010600030101010101" pitchFamily="2" charset="-122"/>
            </a:endParaRPr>
          </a:p>
        </p:txBody>
      </p:sp>
      <p:sp>
        <p:nvSpPr>
          <p:cNvPr id="801915" name="矩形 801914"/>
          <p:cNvSpPr/>
          <p:nvPr/>
        </p:nvSpPr>
        <p:spPr>
          <a:xfrm>
            <a:off x="1546225" y="3968750"/>
            <a:ext cx="4240213" cy="457200"/>
          </a:xfrm>
          <a:prstGeom prst="rect">
            <a:avLst/>
          </a:prstGeom>
          <a:noFill/>
          <a:ln w="9525">
            <a:noFill/>
          </a:ln>
        </p:spPr>
        <p:txBody>
          <a:bodyPr wrap="none" anchor="t">
            <a:spAutoFit/>
          </a:bodyPr>
          <a:p>
            <a:pPr fontAlgn="base">
              <a:spcBef>
                <a:spcPct val="20000"/>
              </a:spcBef>
              <a:buClr>
                <a:srgbClr val="FF3399"/>
              </a:buClr>
              <a:buFont typeface="Wingdings" panose="05000000000000000000" pitchFamily="2" charset="2"/>
              <a:buChar char="l"/>
            </a:pPr>
            <a:r>
              <a:rPr lang="en-US" altLang="zh-CN"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zh-CN"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字符常量与字符串常量不同</a:t>
            </a:r>
            <a:endParaRPr lang="zh-CN" altLang="zh-CN"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endParaRPr>
          </a:p>
        </p:txBody>
      </p:sp>
      <p:grpSp>
        <p:nvGrpSpPr>
          <p:cNvPr id="801924" name="组合 801923"/>
          <p:cNvGrpSpPr/>
          <p:nvPr/>
        </p:nvGrpSpPr>
        <p:grpSpPr>
          <a:xfrm>
            <a:off x="1852613" y="4538663"/>
            <a:ext cx="4303712" cy="457200"/>
            <a:chOff x="1167" y="2859"/>
            <a:chExt cx="2711" cy="288"/>
          </a:xfrm>
        </p:grpSpPr>
        <p:sp>
          <p:nvSpPr>
            <p:cNvPr id="52260" name="矩形 801916"/>
            <p:cNvSpPr/>
            <p:nvPr/>
          </p:nvSpPr>
          <p:spPr>
            <a:xfrm>
              <a:off x="1887" y="2907"/>
              <a:ext cx="585" cy="206"/>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a:latin typeface="Times New Roman" panose="02020603050405020304" pitchFamily="18" charset="0"/>
                  <a:ea typeface="宋体" panose="02010600030101010101" pitchFamily="2" charset="-122"/>
                </a:rPr>
                <a:t>0x41</a:t>
              </a:r>
              <a:endParaRPr lang="en-US" altLang="zh-CN">
                <a:latin typeface="Times New Roman" panose="02020603050405020304" pitchFamily="18" charset="0"/>
                <a:ea typeface="宋体" panose="02010600030101010101" pitchFamily="2" charset="-122"/>
              </a:endParaRPr>
            </a:p>
          </p:txBody>
        </p:sp>
        <p:grpSp>
          <p:nvGrpSpPr>
            <p:cNvPr id="52261" name="组合 801922"/>
            <p:cNvGrpSpPr/>
            <p:nvPr/>
          </p:nvGrpSpPr>
          <p:grpSpPr>
            <a:xfrm>
              <a:off x="3048" y="2922"/>
              <a:ext cx="830" cy="195"/>
              <a:chOff x="3048" y="2922"/>
              <a:chExt cx="830" cy="195"/>
            </a:xfrm>
          </p:grpSpPr>
          <p:sp>
            <p:nvSpPr>
              <p:cNvPr id="52262" name="矩形 801918"/>
              <p:cNvSpPr/>
              <p:nvPr/>
            </p:nvSpPr>
            <p:spPr>
              <a:xfrm>
                <a:off x="3048" y="2925"/>
                <a:ext cx="830" cy="192"/>
              </a:xfrm>
              <a:prstGeom prst="rect">
                <a:avLst/>
              </a:prstGeom>
              <a:noFill/>
              <a:ln w="28575" cap="flat" cmpd="sng">
                <a:solidFill>
                  <a:schemeClr val="tx1"/>
                </a:solidFill>
                <a:prstDash val="solid"/>
                <a:miter/>
                <a:headEnd type="none" w="med" len="med"/>
                <a:tailEnd type="none" w="med" len="med"/>
              </a:ln>
            </p:spPr>
            <p:txBody>
              <a:bodyPr wrap="none" anchor="ctr" anchorCtr="0"/>
              <a:p>
                <a:r>
                  <a:rPr lang="en-US" altLang="zh-CN">
                    <a:latin typeface="Times New Roman" panose="02020603050405020304" pitchFamily="18" charset="0"/>
                    <a:ea typeface="宋体" panose="02010600030101010101" pitchFamily="2" charset="-122"/>
                  </a:rPr>
                  <a:t> 0x41  \0</a:t>
                </a:r>
                <a:endParaRPr lang="en-US" altLang="zh-CN">
                  <a:latin typeface="Times New Roman" panose="02020603050405020304" pitchFamily="18" charset="0"/>
                  <a:ea typeface="宋体" panose="02010600030101010101" pitchFamily="2" charset="-122"/>
                </a:endParaRPr>
              </a:p>
            </p:txBody>
          </p:sp>
          <p:sp>
            <p:nvSpPr>
              <p:cNvPr id="52263" name="直接连接符 801919"/>
              <p:cNvSpPr/>
              <p:nvPr/>
            </p:nvSpPr>
            <p:spPr>
              <a:xfrm>
                <a:off x="3551" y="2922"/>
                <a:ext cx="0" cy="192"/>
              </a:xfrm>
              <a:prstGeom prst="line">
                <a:avLst/>
              </a:prstGeom>
              <a:ln w="9525" cap="flat" cmpd="sng">
                <a:solidFill>
                  <a:schemeClr val="tx1"/>
                </a:solidFill>
                <a:prstDash val="solid"/>
                <a:round/>
                <a:headEnd type="none" w="med" len="med"/>
                <a:tailEnd type="none" w="med" len="med"/>
              </a:ln>
            </p:spPr>
          </p:sp>
        </p:grpSp>
        <p:sp>
          <p:nvSpPr>
            <p:cNvPr id="801921" name="文本框 801920"/>
            <p:cNvSpPr txBox="1"/>
            <p:nvPr/>
          </p:nvSpPr>
          <p:spPr>
            <a:xfrm>
              <a:off x="1167" y="2859"/>
              <a:ext cx="631" cy="288"/>
            </a:xfrm>
            <a:prstGeom prst="rect">
              <a:avLst/>
            </a:prstGeom>
            <a:noFill/>
            <a:ln w="9525">
              <a:noFill/>
            </a:ln>
          </p:spPr>
          <p:txBody>
            <a:bodyPr wrap="none" anchor="t">
              <a:spAutoFit/>
            </a:bodyPr>
            <a:p>
              <a:r>
                <a:rPr lang="zh-CN" altLang="en-US" b="1"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例 ‘</a:t>
              </a:r>
              <a:r>
                <a:rPr lang="en-US" altLang="zh-CN" b="1" noProof="1">
                  <a:solidFill>
                    <a:srgbClr val="CC3300"/>
                  </a:solidFill>
                  <a:effectLst>
                    <a:outerShdw blurRad="38100" dist="38100" dir="2700000">
                      <a:srgbClr val="000000"/>
                    </a:outerShdw>
                  </a:effectLst>
                  <a:latin typeface="楷体_GB2312" pitchFamily="49" charset="-122"/>
                  <a:ea typeface="楷体_GB2312" pitchFamily="49" charset="-122"/>
                  <a:cs typeface="+mn-cs"/>
                </a:rPr>
                <a:t>A’</a:t>
              </a:r>
              <a:endParaRPr lang="en-US" altLang="zh-CN" b="1"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801922" name="文本框 801921"/>
            <p:cNvSpPr txBox="1"/>
            <p:nvPr/>
          </p:nvSpPr>
          <p:spPr>
            <a:xfrm>
              <a:off x="2607" y="2859"/>
              <a:ext cx="425" cy="288"/>
            </a:xfrm>
            <a:prstGeom prst="rect">
              <a:avLst/>
            </a:prstGeom>
            <a:noFill/>
            <a:ln w="9525">
              <a:noFill/>
            </a:ln>
          </p:spPr>
          <p:txBody>
            <a:bodyPr wrap="none" anchor="t">
              <a:spAutoFit/>
            </a:bodyPr>
            <a:p>
              <a:r>
                <a:rPr lang="en-US" altLang="zh-CN" noProof="1" dirty="0">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en-US" altLang="zh-CN"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a:t>
              </a:r>
              <a:endParaRPr lang="en-US" altLang="zh-CN" noProof="1">
                <a:solidFill>
                  <a:srgbClr val="CC3300"/>
                </a:solidFill>
                <a:effectLst>
                  <a:outerShdw blurRad="38100" dist="38100" dir="2700000">
                    <a:srgbClr val="000000"/>
                  </a:outerShdw>
                </a:effectLst>
                <a:latin typeface="Times New Roman" panose="02020603050405020304" pitchFamily="18" charset="0"/>
              </a:endParaRPr>
            </a:p>
          </p:txBody>
        </p:sp>
      </p:grpSp>
      <p:sp>
        <p:nvSpPr>
          <p:cNvPr id="801925" name="文本框 801924"/>
          <p:cNvSpPr txBox="1"/>
          <p:nvPr/>
        </p:nvSpPr>
        <p:spPr>
          <a:xfrm>
            <a:off x="1258888" y="5300663"/>
            <a:ext cx="3633787" cy="984250"/>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nchor="t" anchorCtr="0">
            <a:spAutoFit/>
          </a:bodyPr>
          <a:p>
            <a:pPr eaLnBrk="0" hangingPunct="0"/>
            <a:r>
              <a:rPr lang="zh-CN" altLang="en-US" sz="2800" dirty="0">
                <a:latin typeface="Times New Roman" panose="02020603050405020304" pitchFamily="18" charset="0"/>
                <a:ea typeface="隶书" panose="02010509060101010101" pitchFamily="49" charset="-122"/>
              </a:rPr>
              <a:t>例</a:t>
            </a:r>
            <a:r>
              <a:rPr lang="en-US" altLang="zh-CN" sz="2800" err="1">
                <a:latin typeface="Times New Roman" panose="02020603050405020304" pitchFamily="18" charset="0"/>
                <a:ea typeface="隶书" panose="02010509060101010101" pitchFamily="49" charset="-122"/>
              </a:rPr>
              <a:t>:       char   ch</a:t>
            </a:r>
            <a:r>
              <a:rPr lang="en-US" altLang="zh-CN" sz="2800">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eaLnBrk="0" hangingPunct="0"/>
            <a:r>
              <a:rPr lang="en-US" altLang="zh-CN" sz="2800" err="1">
                <a:latin typeface="Times New Roman" panose="02020603050405020304" pitchFamily="18" charset="0"/>
                <a:ea typeface="隶书" panose="02010509060101010101" pitchFamily="49" charset="-122"/>
              </a:rPr>
              <a:t>            ch</a:t>
            </a:r>
            <a:r>
              <a:rPr lang="en-US" altLang="zh-CN" sz="2800">
                <a:latin typeface="Times New Roman" panose="02020603050405020304" pitchFamily="18" charset="0"/>
                <a:ea typeface="隶书" panose="02010509060101010101" pitchFamily="49" charset="-122"/>
              </a:rPr>
              <a:t> = “A”;          </a:t>
            </a:r>
            <a:endParaRPr lang="en-US" altLang="zh-CN" sz="2800">
              <a:latin typeface="Times New Roman" panose="02020603050405020304" pitchFamily="18" charset="0"/>
              <a:ea typeface="隶书" panose="02010509060101010101" pitchFamily="49" charset="-122"/>
            </a:endParaRPr>
          </a:p>
        </p:txBody>
      </p:sp>
      <p:grpSp>
        <p:nvGrpSpPr>
          <p:cNvPr id="801926" name="组合 801925"/>
          <p:cNvGrpSpPr/>
          <p:nvPr/>
        </p:nvGrpSpPr>
        <p:grpSpPr>
          <a:xfrm>
            <a:off x="4140200" y="5805488"/>
            <a:ext cx="381000" cy="381000"/>
            <a:chOff x="4344" y="3540"/>
            <a:chExt cx="240" cy="240"/>
          </a:xfrm>
        </p:grpSpPr>
        <p:sp>
          <p:nvSpPr>
            <p:cNvPr id="52268" name="直接连接符 801926"/>
            <p:cNvSpPr/>
            <p:nvPr/>
          </p:nvSpPr>
          <p:spPr>
            <a:xfrm flipH="1">
              <a:off x="4344" y="3540"/>
              <a:ext cx="240" cy="240"/>
            </a:xfrm>
            <a:prstGeom prst="line">
              <a:avLst/>
            </a:prstGeom>
            <a:ln w="38100" cap="flat" cmpd="sng">
              <a:solidFill>
                <a:srgbClr val="FF0000"/>
              </a:solidFill>
              <a:prstDash val="solid"/>
              <a:round/>
              <a:headEnd type="none" w="med" len="med"/>
              <a:tailEnd type="none" w="med" len="med"/>
            </a:ln>
          </p:spPr>
        </p:sp>
        <p:sp>
          <p:nvSpPr>
            <p:cNvPr id="52269" name="直接连接符 801927"/>
            <p:cNvSpPr/>
            <p:nvPr/>
          </p:nvSpPr>
          <p:spPr>
            <a:xfrm>
              <a:off x="4356" y="3540"/>
              <a:ext cx="228" cy="216"/>
            </a:xfrm>
            <a:prstGeom prst="line">
              <a:avLst/>
            </a:prstGeom>
            <a:ln w="38100" cap="flat" cmpd="sng">
              <a:solidFill>
                <a:srgbClr val="FF0000"/>
              </a:solidFill>
              <a:prstDash val="solid"/>
              <a:round/>
              <a:headEnd type="none" w="med" len="med"/>
              <a:tailEnd type="none" w="med" len="med"/>
            </a:ln>
          </p:spPr>
        </p:sp>
      </p:grpSp>
      <p:sp>
        <p:nvSpPr>
          <p:cNvPr id="801930" name="文本框 801929"/>
          <p:cNvSpPr txBox="1"/>
          <p:nvPr/>
        </p:nvSpPr>
        <p:spPr>
          <a:xfrm>
            <a:off x="4716463" y="5589588"/>
            <a:ext cx="3633787" cy="984250"/>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nchor="t" anchorCtr="0">
            <a:spAutoFit/>
          </a:bodyPr>
          <a:p>
            <a:pPr eaLnBrk="0" hangingPunct="0"/>
            <a:r>
              <a:rPr lang="zh-CN" altLang="en-US" sz="2800" dirty="0">
                <a:latin typeface="Times New Roman" panose="02020603050405020304" pitchFamily="18" charset="0"/>
                <a:ea typeface="隶书" panose="02010509060101010101" pitchFamily="49" charset="-122"/>
              </a:rPr>
              <a:t>例</a:t>
            </a:r>
            <a:r>
              <a:rPr lang="en-US" altLang="zh-CN" sz="2800" err="1">
                <a:latin typeface="Times New Roman" panose="02020603050405020304" pitchFamily="18" charset="0"/>
                <a:ea typeface="隶书" panose="02010509060101010101" pitchFamily="49" charset="-122"/>
              </a:rPr>
              <a:t>:       char   ch</a:t>
            </a:r>
            <a:r>
              <a:rPr lang="en-US" altLang="zh-CN" sz="2800">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eaLnBrk="0" hangingPunct="0"/>
            <a:r>
              <a:rPr lang="en-US" altLang="zh-CN" sz="2800" err="1">
                <a:latin typeface="Times New Roman" panose="02020603050405020304" pitchFamily="18" charset="0"/>
                <a:ea typeface="隶书" panose="02010509060101010101" pitchFamily="49" charset="-122"/>
              </a:rPr>
              <a:t>            ch</a:t>
            </a:r>
            <a:r>
              <a:rPr lang="en-US" altLang="zh-CN" sz="2800">
                <a:latin typeface="Times New Roman" panose="02020603050405020304" pitchFamily="18" charset="0"/>
                <a:ea typeface="隶书" panose="02010509060101010101" pitchFamily="49" charset="-122"/>
              </a:rPr>
              <a:t> = ‘A’;          </a:t>
            </a:r>
            <a:endParaRPr lang="en-US" altLang="zh-CN" sz="2800">
              <a:latin typeface="Times New Roman" panose="02020603050405020304" pitchFamily="18" charset="0"/>
              <a:ea typeface="隶书" panose="02010509060101010101" pitchFamily="49" charset="-122"/>
            </a:endParaRPr>
          </a:p>
        </p:txBody>
      </p:sp>
      <p:sp>
        <p:nvSpPr>
          <p:cNvPr id="801931" name="任意多边形 801930"/>
          <p:cNvSpPr/>
          <p:nvPr/>
        </p:nvSpPr>
        <p:spPr>
          <a:xfrm>
            <a:off x="7569200" y="6024563"/>
            <a:ext cx="609600" cy="396875"/>
          </a:xfrm>
          <a:custGeom>
            <a:avLst/>
            <a:gdLst/>
            <a:ahLst/>
            <a:cxnLst/>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FF0000"/>
            </a:solidFill>
            <a:prstDash val="solid"/>
            <a:round/>
            <a:headEnd type="none" w="med" len="med"/>
            <a:tailEnd type="none" w="med" len="med"/>
          </a:ln>
        </p:spPr>
        <p:txBody>
          <a:bodyPr/>
          <a:p>
            <a:endParaRPr lang="zh-CN" altLang="en-US"/>
          </a:p>
        </p:txBody>
      </p:sp>
      <p:grpSp>
        <p:nvGrpSpPr>
          <p:cNvPr id="52272" name="组合 801931"/>
          <p:cNvGrpSpPr/>
          <p:nvPr/>
        </p:nvGrpSpPr>
        <p:grpSpPr>
          <a:xfrm>
            <a:off x="0" y="0"/>
            <a:ext cx="446088" cy="6858000"/>
            <a:chOff x="0" y="0"/>
            <a:chExt cx="281" cy="4320"/>
          </a:xfrm>
        </p:grpSpPr>
        <p:sp>
          <p:nvSpPr>
            <p:cNvPr id="52273" name="文本框 801932"/>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52274" name="文本框 801933"/>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301875" y="192405"/>
              <a:ext cx="1332865" cy="677545"/>
            </p14:xfrm>
          </p:contentPart>
        </mc:Choice>
        <mc:Fallback xmlns="">
          <p:pic>
            <p:nvPicPr>
              <p:cNvPr id="2" name="墨迹 1"/>
            </p:nvPicPr>
            <p:blipFill>
              <a:blip r:embed="rId2"/>
            </p:blipFill>
            <p:spPr>
              <a:xfrm>
                <a:off x="2301875" y="192405"/>
                <a:ext cx="1332865" cy="6775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505325" y="1701165"/>
              <a:ext cx="3682365" cy="34290"/>
            </p14:xfrm>
          </p:contentPart>
        </mc:Choice>
        <mc:Fallback xmlns="">
          <p:pic>
            <p:nvPicPr>
              <p:cNvPr id="3" name="墨迹 2"/>
            </p:nvPicPr>
            <p:blipFill>
              <a:blip r:embed="rId4"/>
            </p:blipFill>
            <p:spPr>
              <a:xfrm>
                <a:off x="4505325" y="1701165"/>
                <a:ext cx="3682365" cy="342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898650" y="1675765"/>
              <a:ext cx="1920875" cy="377190"/>
            </p14:xfrm>
          </p:contentPart>
        </mc:Choice>
        <mc:Fallback xmlns="">
          <p:pic>
            <p:nvPicPr>
              <p:cNvPr id="4" name="墨迹 3"/>
            </p:nvPicPr>
            <p:blipFill>
              <a:blip r:embed="rId6"/>
            </p:blipFill>
            <p:spPr>
              <a:xfrm>
                <a:off x="1898650" y="1675765"/>
                <a:ext cx="1920875" cy="3771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752090" y="2464435"/>
              <a:ext cx="3056255" cy="93980"/>
            </p14:xfrm>
          </p:contentPart>
        </mc:Choice>
        <mc:Fallback xmlns="">
          <p:pic>
            <p:nvPicPr>
              <p:cNvPr id="5" name="墨迹 4"/>
            </p:nvPicPr>
            <p:blipFill>
              <a:blip r:embed="rId8"/>
            </p:blipFill>
            <p:spPr>
              <a:xfrm>
                <a:off x="2752090" y="2464435"/>
                <a:ext cx="3056255" cy="93980"/>
              </a:xfrm>
              <a:prstGeom prst="rect"/>
            </p:spPr>
          </p:pic>
        </mc:Fallback>
      </mc:AlternateContent>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801796">
                                            <p:txEl>
                                              <p:charRg st="0" end="6"/>
                                            </p:txEl>
                                          </p:spTgt>
                                        </p:tgtEl>
                                        <p:attrNameLst>
                                          <p:attrName>style.visibility</p:attrName>
                                        </p:attrNameLst>
                                      </p:cBhvr>
                                      <p:to>
                                        <p:strVal val="visible"/>
                                      </p:to>
                                    </p:set>
                                    <p:anim calcmode="lin" valueType="num">
                                      <p:cBhvr>
                                        <p:cTn id="7" dur="500" fill="hold"/>
                                        <p:tgtEl>
                                          <p:spTgt spid="801796">
                                            <p:txEl>
                                              <p:charRg st="0" end="6"/>
                                            </p:txEl>
                                          </p:spTgt>
                                        </p:tgtEl>
                                        <p:attrNameLst>
                                          <p:attrName>ppt_w</p:attrName>
                                        </p:attrNameLst>
                                      </p:cBhvr>
                                      <p:tavLst>
                                        <p:tav tm="0">
                                          <p:val>
                                            <p:fltVal val="0.000000"/>
                                          </p:val>
                                        </p:tav>
                                        <p:tav tm="100000">
                                          <p:val>
                                            <p:strVal val="#ppt_w"/>
                                          </p:val>
                                        </p:tav>
                                      </p:tavLst>
                                    </p:anim>
                                    <p:anim calcmode="lin" valueType="num">
                                      <p:cBhvr>
                                        <p:cTn id="8" dur="500" fill="hold"/>
                                        <p:tgtEl>
                                          <p:spTgt spid="801796">
                                            <p:txEl>
                                              <p:charRg st="0" end="6"/>
                                            </p:txEl>
                                          </p:spTgt>
                                        </p:tgtEl>
                                        <p:attrNameLst>
                                          <p:attrName>ppt_h</p:attrName>
                                        </p:attrNameLst>
                                      </p:cBhvr>
                                      <p:tavLst>
                                        <p:tav tm="0">
                                          <p:val>
                                            <p:fltVal val="0.000000"/>
                                          </p:val>
                                        </p:tav>
                                        <p:tav tm="100000">
                                          <p:val>
                                            <p:strVal val="#ppt_h"/>
                                          </p:val>
                                        </p:tav>
                                      </p:tavLst>
                                    </p:anim>
                                    <p:anim calcmode="lin" valueType="num">
                                      <p:cBhvr>
                                        <p:cTn id="9" dur="500" fill="hold"/>
                                        <p:tgtEl>
                                          <p:spTgt spid="801796">
                                            <p:txEl>
                                              <p:charRg st="0" end="6"/>
                                            </p:txEl>
                                          </p:spTgt>
                                        </p:tgtEl>
                                        <p:attrNameLst>
                                          <p:attrName>ppt_x</p:attrName>
                                        </p:attrNameLst>
                                      </p:cBhvr>
                                      <p:tavLst>
                                        <p:tav tm="0">
                                          <p:val>
                                            <p:fltVal val="0.500000"/>
                                          </p:val>
                                        </p:tav>
                                        <p:tav tm="100000">
                                          <p:val>
                                            <p:strVal val="#ppt_x"/>
                                          </p:val>
                                        </p:tav>
                                      </p:tavLst>
                                    </p:anim>
                                    <p:anim calcmode="lin" valueType="num">
                                      <p:cBhvr>
                                        <p:cTn id="10" dur="500" fill="hold"/>
                                        <p:tgtEl>
                                          <p:spTgt spid="801796">
                                            <p:txEl>
                                              <p:charRg st="0" end="6"/>
                                            </p:txEl>
                                          </p:spTgt>
                                        </p:tgtEl>
                                        <p:attrNameLst>
                                          <p:attrName>ppt_y</p:attrName>
                                        </p:attrNameLst>
                                      </p:cBhvr>
                                      <p:tavLst>
                                        <p:tav tm="0">
                                          <p:val>
                                            <p:fltVal val="0.50000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801796">
                                            <p:txEl>
                                              <p:charRg st="6" end="27"/>
                                            </p:txEl>
                                          </p:spTgt>
                                        </p:tgtEl>
                                        <p:attrNameLst>
                                          <p:attrName>style.visibility</p:attrName>
                                        </p:attrNameLst>
                                      </p:cBhvr>
                                      <p:to>
                                        <p:strVal val="visible"/>
                                      </p:to>
                                    </p:set>
                                    <p:animEffect transition="in" filter="box(out)">
                                      <p:cBhvr>
                                        <p:cTn id="15" dur="500"/>
                                        <p:tgtEl>
                                          <p:spTgt spid="801796">
                                            <p:txEl>
                                              <p:charRg st="6" end="27"/>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9"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801796">
                                            <p:txEl>
                                              <p:charRg st="27" end="58"/>
                                            </p:txEl>
                                          </p:spTgt>
                                        </p:tgtEl>
                                        <p:attrNameLst>
                                          <p:attrName>style.visibility</p:attrName>
                                        </p:attrNameLst>
                                      </p:cBhvr>
                                      <p:to>
                                        <p:strVal val="visible"/>
                                      </p:to>
                                    </p:set>
                                    <p:animEffect transition="in" filter="box(out)">
                                      <p:cBhvr>
                                        <p:cTn id="20" dur="500"/>
                                        <p:tgtEl>
                                          <p:spTgt spid="801796">
                                            <p:txEl>
                                              <p:charRg st="27" end="58"/>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9"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01805"/>
                                        </p:tgtEl>
                                        <p:attrNameLst>
                                          <p:attrName>style.visibility</p:attrName>
                                        </p:attrNameLst>
                                      </p:cBhvr>
                                      <p:to>
                                        <p:strVal val="visible"/>
                                      </p:to>
                                    </p:set>
                                    <p:animEffect transition="in" filter="box(in)">
                                      <p:cBhvr>
                                        <p:cTn id="25" dur="500"/>
                                        <p:tgtEl>
                                          <p:spTgt spid="801805"/>
                                        </p:tgtEl>
                                      </p:cBhvr>
                                    </p:animEffect>
                                  </p:childTnLst>
                                  <p:subTnLst>
                                    <p:audio>
                                      <p:cMediaNode>
                                        <p:cTn display="0" masterRel="sameClick">
                                          <p:stCondLst>
                                            <p:cond evt="begin" delay="0">
                                              <p:tn val="23"/>
                                            </p:cond>
                                          </p:stCondLst>
                                          <p:endCondLst>
                                            <p:cond evt="onStopAudio" delay="0">
                                              <p:tgtEl>
                                                <p:sldTgt/>
                                              </p:tgtEl>
                                            </p:cond>
                                          </p:endCondLst>
                                        </p:cTn>
                                        <p:tgtEl>
                                          <p:sndTgt r:embed="rId9" name="camera.wav"/>
                                        </p:tgtEl>
                                      </p:cMediaNode>
                                    </p:audio>
                                  </p:subTnLst>
                                </p:cTn>
                              </p:par>
                            </p:childTnLst>
                          </p:cTn>
                        </p:par>
                        <p:par>
                          <p:cTn id="26" fill="hold">
                            <p:stCondLst>
                              <p:cond delay="500"/>
                            </p:stCondLst>
                            <p:childTnLst>
                              <p:par>
                                <p:cTn id="27" presetID="18" presetClass="entr" presetSubtype="12" fill="hold" nodeType="afterEffect">
                                  <p:stCondLst>
                                    <p:cond delay="0"/>
                                  </p:stCondLst>
                                  <p:childTnLst>
                                    <p:set>
                                      <p:cBhvr>
                                        <p:cTn id="28" dur="1" fill="hold">
                                          <p:stCondLst>
                                            <p:cond delay="0"/>
                                          </p:stCondLst>
                                        </p:cTn>
                                        <p:tgtEl>
                                          <p:spTgt spid="801914"/>
                                        </p:tgtEl>
                                        <p:attrNameLst>
                                          <p:attrName>style.visibility</p:attrName>
                                        </p:attrNameLst>
                                      </p:cBhvr>
                                      <p:to>
                                        <p:strVal val="visible"/>
                                      </p:to>
                                    </p:set>
                                    <p:animEffect transition="in" filter="strips(downLeft)">
                                      <p:cBhvr>
                                        <p:cTn id="29" dur="500"/>
                                        <p:tgtEl>
                                          <p:spTgt spid="801914"/>
                                        </p:tgtEl>
                                      </p:cBhvr>
                                    </p:animEffect>
                                  </p:childTnLst>
                                  <p:subTnLst>
                                    <p:audio>
                                      <p:cMediaNode>
                                        <p:cTn display="0" masterRel="sameClick">
                                          <p:stCondLst>
                                            <p:cond evt="begin" delay="0">
                                              <p:tn val="27"/>
                                            </p:cond>
                                          </p:stCondLst>
                                          <p:endCondLst>
                                            <p:cond evt="onStopAudio" delay="0">
                                              <p:tgtEl>
                                                <p:sldTgt/>
                                              </p:tgtEl>
                                            </p:cond>
                                          </p:endCondLst>
                                        </p:cTn>
                                        <p:tgtEl>
                                          <p:sndTgt r:embed="rId9" name="camera.wav"/>
                                        </p:tgtEl>
                                      </p:cMediaNode>
                                    </p:audio>
                                  </p:subTnLst>
                                </p:cTn>
                              </p:par>
                            </p:childTnLst>
                          </p:cTn>
                        </p:par>
                        <p:par>
                          <p:cTn id="30" fill="hold">
                            <p:stCondLst>
                              <p:cond delay="1000"/>
                            </p:stCondLst>
                            <p:childTnLst>
                              <p:par>
                                <p:cTn id="31" presetID="3" presetClass="entr" presetSubtype="10" fill="hold" nodeType="afterEffect">
                                  <p:stCondLst>
                                    <p:cond delay="0"/>
                                  </p:stCondLst>
                                  <p:childTnLst>
                                    <p:set>
                                      <p:cBhvr>
                                        <p:cTn id="32" dur="1" fill="hold">
                                          <p:stCondLst>
                                            <p:cond delay="0"/>
                                          </p:stCondLst>
                                        </p:cTn>
                                        <p:tgtEl>
                                          <p:spTgt spid="801908"/>
                                        </p:tgtEl>
                                        <p:attrNameLst>
                                          <p:attrName>style.visibility</p:attrName>
                                        </p:attrNameLst>
                                      </p:cBhvr>
                                      <p:to>
                                        <p:strVal val="visible"/>
                                      </p:to>
                                    </p:set>
                                    <p:animEffect transition="in" filter="blinds(horizontal)">
                                      <p:cBhvr>
                                        <p:cTn id="33" dur="500"/>
                                        <p:tgtEl>
                                          <p:spTgt spid="801908"/>
                                        </p:tgtEl>
                                      </p:cBhvr>
                                    </p:animEffect>
                                  </p:childTnLst>
                                  <p:subTnLst>
                                    <p:audio>
                                      <p:cMediaNode>
                                        <p:cTn display="0" masterRel="sameClick">
                                          <p:stCondLst>
                                            <p:cond evt="begin" delay="0">
                                              <p:tn val="31"/>
                                            </p:cond>
                                          </p:stCondLst>
                                          <p:endCondLst>
                                            <p:cond evt="onStopAudio" delay="0">
                                              <p:tgtEl>
                                                <p:sldTgt/>
                                              </p:tgtEl>
                                            </p:cond>
                                          </p:endCondLst>
                                        </p:cTn>
                                        <p:tgtEl>
                                          <p:sndTgt r:embed="rId9" name="camera.wav"/>
                                        </p:tgtEl>
                                      </p:cMediaNode>
                                    </p:audio>
                                  </p:sub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801909"/>
                                        </p:tgtEl>
                                        <p:attrNameLst>
                                          <p:attrName>style.visibility</p:attrName>
                                        </p:attrNameLst>
                                      </p:cBhvr>
                                      <p:to>
                                        <p:strVal val="visible"/>
                                      </p:to>
                                    </p:set>
                                    <p:animEffect transition="in" filter="blinds(horizontal)">
                                      <p:cBhvr>
                                        <p:cTn id="37" dur="500"/>
                                        <p:tgtEl>
                                          <p:spTgt spid="801909"/>
                                        </p:tgtEl>
                                      </p:cBhvr>
                                    </p:animEffect>
                                  </p:childTnLst>
                                  <p:subTnLst>
                                    <p:audio>
                                      <p:cMediaNode>
                                        <p:cTn display="0" masterRel="sameClick">
                                          <p:stCondLst>
                                            <p:cond evt="begin" delay="0">
                                              <p:tn val="35"/>
                                            </p:cond>
                                          </p:stCondLst>
                                          <p:endCondLst>
                                            <p:cond evt="onStopAudio" delay="0">
                                              <p:tgtEl>
                                                <p:sldTgt/>
                                              </p:tgtEl>
                                            </p:cond>
                                          </p:endCondLst>
                                        </p:cTn>
                                        <p:tgtEl>
                                          <p:sndTgt r:embed="rId9" name="camera.wav"/>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1911"/>
                                        </p:tgtEl>
                                        <p:attrNameLst>
                                          <p:attrName>style.visibility</p:attrName>
                                        </p:attrNameLst>
                                      </p:cBhvr>
                                      <p:to>
                                        <p:strVal val="visible"/>
                                      </p:to>
                                    </p:set>
                                    <p:animEffect transition="in" filter="blinds(horizontal)">
                                      <p:cBhvr>
                                        <p:cTn id="42" dur="500"/>
                                        <p:tgtEl>
                                          <p:spTgt spid="801911"/>
                                        </p:tgtEl>
                                      </p:cBhvr>
                                    </p:animEffect>
                                  </p:childTnLst>
                                  <p:subTnLst>
                                    <p:audio>
                                      <p:cMediaNode>
                                        <p:cTn display="0" masterRel="sameClick">
                                          <p:stCondLst>
                                            <p:cond evt="begin" delay="0">
                                              <p:tn val="40"/>
                                            </p:cond>
                                          </p:stCondLst>
                                          <p:endCondLst>
                                            <p:cond evt="onStopAudio" delay="0">
                                              <p:tgtEl>
                                                <p:sldTgt/>
                                              </p:tgtEl>
                                            </p:cond>
                                          </p:endCondLst>
                                        </p:cTn>
                                        <p:tgtEl>
                                          <p:sndTgt r:embed="rId9" name="camera.wav"/>
                                        </p:tgtEl>
                                      </p:cMediaNode>
                                    </p:audio>
                                  </p:sub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801912"/>
                                        </p:tgtEl>
                                        <p:attrNameLst>
                                          <p:attrName>style.visibility</p:attrName>
                                        </p:attrNameLst>
                                      </p:cBhvr>
                                      <p:to>
                                        <p:strVal val="visible"/>
                                      </p:to>
                                    </p:set>
                                    <p:animEffect transition="in" filter="blinds(horizontal)">
                                      <p:cBhvr>
                                        <p:cTn id="46" dur="500"/>
                                        <p:tgtEl>
                                          <p:spTgt spid="801912"/>
                                        </p:tgtEl>
                                      </p:cBhvr>
                                    </p:animEffect>
                                  </p:childTnLst>
                                  <p:subTnLst>
                                    <p:audio>
                                      <p:cMediaNode>
                                        <p:cTn display="0" masterRel="sameClick">
                                          <p:stCondLst>
                                            <p:cond evt="begin" delay="0">
                                              <p:tn val="44"/>
                                            </p:cond>
                                          </p:stCondLst>
                                          <p:endCondLst>
                                            <p:cond evt="onStopAudio" delay="0">
                                              <p:tgtEl>
                                                <p:sldTgt/>
                                              </p:tgtEl>
                                            </p:cond>
                                          </p:endCondLst>
                                        </p:cTn>
                                        <p:tgtEl>
                                          <p:sndTgt r:embed="rId9" name="camera.wav"/>
                                        </p:tgtEl>
                                      </p:cMediaNode>
                                    </p:audio>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01915"/>
                                        </p:tgtEl>
                                        <p:attrNameLst>
                                          <p:attrName>style.visibility</p:attrName>
                                        </p:attrNameLst>
                                      </p:cBhvr>
                                      <p:to>
                                        <p:strVal val="visible"/>
                                      </p:to>
                                    </p:set>
                                    <p:animEffect transition="in" filter="blinds(horizontal)">
                                      <p:cBhvr>
                                        <p:cTn id="51" dur="500"/>
                                        <p:tgtEl>
                                          <p:spTgt spid="801915"/>
                                        </p:tgtEl>
                                      </p:cBhvr>
                                    </p:animEffect>
                                  </p:childTnLst>
                                  <p:subTnLst>
                                    <p:audio>
                                      <p:cMediaNode>
                                        <p:cTn display="0" masterRel="sameClick">
                                          <p:stCondLst>
                                            <p:cond evt="begin" delay="0">
                                              <p:tn val="49"/>
                                            </p:cond>
                                          </p:stCondLst>
                                          <p:endCondLst>
                                            <p:cond evt="onStopAudio" delay="0">
                                              <p:tgtEl>
                                                <p:sldTgt/>
                                              </p:tgtEl>
                                            </p:cond>
                                          </p:endCondLst>
                                        </p:cTn>
                                        <p:tgtEl>
                                          <p:sndTgt r:embed="rId9" name="camera.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801924"/>
                                        </p:tgtEl>
                                        <p:attrNameLst>
                                          <p:attrName>style.visibility</p:attrName>
                                        </p:attrNameLst>
                                      </p:cBhvr>
                                      <p:to>
                                        <p:strVal val="visible"/>
                                      </p:to>
                                    </p:set>
                                    <p:animEffect transition="in" filter="box(in)">
                                      <p:cBhvr>
                                        <p:cTn id="56" dur="500"/>
                                        <p:tgtEl>
                                          <p:spTgt spid="801924"/>
                                        </p:tgtEl>
                                      </p:cBhvr>
                                    </p:animEffect>
                                  </p:childTnLst>
                                  <p:subTnLst>
                                    <p:audio>
                                      <p:cMediaNode>
                                        <p:cTn display="0" masterRel="sameClick">
                                          <p:stCondLst>
                                            <p:cond evt="begin" delay="0">
                                              <p:tn val="54"/>
                                            </p:cond>
                                          </p:stCondLst>
                                          <p:endCondLst>
                                            <p:cond evt="onStopAudio" delay="0">
                                              <p:tgtEl>
                                                <p:sldTgt/>
                                              </p:tgtEl>
                                            </p:cond>
                                          </p:endCondLst>
                                        </p:cTn>
                                        <p:tgtEl>
                                          <p:sndTgt r:embed="rId9" name="camera.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1" nodeType="clickEffect">
                                  <p:stCondLst>
                                    <p:cond delay="0"/>
                                  </p:stCondLst>
                                  <p:childTnLst>
                                    <p:set>
                                      <p:cBhvr>
                                        <p:cTn id="60" dur="1" fill="hold">
                                          <p:stCondLst>
                                            <p:cond delay="0"/>
                                          </p:stCondLst>
                                        </p:cTn>
                                        <p:tgtEl>
                                          <p:spTgt spid="801925"/>
                                        </p:tgtEl>
                                        <p:attrNameLst>
                                          <p:attrName>style.visibility</p:attrName>
                                        </p:attrNameLst>
                                      </p:cBhvr>
                                      <p:to>
                                        <p:strVal val="visible"/>
                                      </p:to>
                                    </p:set>
                                    <p:animEffect transition="in" filter="box(out)">
                                      <p:cBhvr>
                                        <p:cTn id="61" dur="500"/>
                                        <p:tgtEl>
                                          <p:spTgt spid="801925"/>
                                        </p:tgtEl>
                                      </p:cBhvr>
                                    </p:animEffect>
                                  </p:childTnLst>
                                  <p:subTnLst>
                                    <p:audio>
                                      <p:cMediaNode>
                                        <p:cTn display="0" masterRel="sameClick">
                                          <p:stCondLst>
                                            <p:cond evt="begin" delay="0">
                                              <p:tn val="59"/>
                                            </p:cond>
                                          </p:stCondLst>
                                          <p:endCondLst>
                                            <p:cond evt="onStopAudio" delay="0">
                                              <p:tgtEl>
                                                <p:sldTgt/>
                                              </p:tgtEl>
                                            </p:cond>
                                          </p:endCondLst>
                                        </p:cTn>
                                        <p:tgtEl>
                                          <p:sndTgt r:embed="rId10" name="chimes.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801926"/>
                                        </p:tgtEl>
                                        <p:attrNameLst>
                                          <p:attrName>style.visibility</p:attrName>
                                        </p:attrNameLst>
                                      </p:cBhvr>
                                      <p:to>
                                        <p:strVal val="visible"/>
                                      </p:to>
                                    </p:set>
                                    <p:animEffect transition="in" filter="box(in)">
                                      <p:cBhvr>
                                        <p:cTn id="66" dur="500"/>
                                        <p:tgtEl>
                                          <p:spTgt spid="801926"/>
                                        </p:tgtEl>
                                      </p:cBhvr>
                                    </p:animEffect>
                                  </p:childTnLst>
                                  <p:subTnLst>
                                    <p:audio>
                                      <p:cMediaNode>
                                        <p:cTn display="0" masterRel="sameClick">
                                          <p:stCondLst>
                                            <p:cond evt="begin" delay="0">
                                              <p:tn val="64"/>
                                            </p:cond>
                                          </p:stCondLst>
                                          <p:endCondLst>
                                            <p:cond evt="onStopAudio" delay="0">
                                              <p:tgtEl>
                                                <p:sldTgt/>
                                              </p:tgtEl>
                                            </p:cond>
                                          </p:endCondLst>
                                        </p:cTn>
                                        <p:tgtEl>
                                          <p:sndTgt r:embed="rId11" name="laser.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801930"/>
                                        </p:tgtEl>
                                        <p:attrNameLst>
                                          <p:attrName>style.visibility</p:attrName>
                                        </p:attrNameLst>
                                      </p:cBhvr>
                                      <p:to>
                                        <p:strVal val="visible"/>
                                      </p:to>
                                    </p:set>
                                    <p:animEffect transition="in" filter="box(out)">
                                      <p:cBhvr>
                                        <p:cTn id="71" dur="500"/>
                                        <p:tgtEl>
                                          <p:spTgt spid="801930"/>
                                        </p:tgtEl>
                                      </p:cBhvr>
                                    </p:animEffect>
                                  </p:childTnLst>
                                  <p:subTnLst>
                                    <p:audio>
                                      <p:cMediaNode>
                                        <p:cTn display="0" masterRel="sameClick">
                                          <p:stCondLst>
                                            <p:cond evt="begin" delay="0">
                                              <p:tn val="69"/>
                                            </p:cond>
                                          </p:stCondLst>
                                          <p:endCondLst>
                                            <p:cond evt="onStopAudio" delay="0">
                                              <p:tgtEl>
                                                <p:sldTgt/>
                                              </p:tgtEl>
                                            </p:cond>
                                          </p:endCondLst>
                                        </p:cTn>
                                        <p:tgtEl>
                                          <p:sndTgt r:embed="rId10" name="chimes.wav"/>
                                        </p:tgtEl>
                                      </p:cMediaNode>
                                    </p:audio>
                                  </p:sub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801931"/>
                                        </p:tgtEl>
                                        <p:attrNameLst>
                                          <p:attrName>style.visibility</p:attrName>
                                        </p:attrNameLst>
                                      </p:cBhvr>
                                      <p:to>
                                        <p:strVal val="visible"/>
                                      </p:to>
                                    </p:set>
                                    <p:animEffect transition="in" filter="blinds(horizontal)">
                                      <p:cBhvr>
                                        <p:cTn id="76" dur="500"/>
                                        <p:tgtEl>
                                          <p:spTgt spid="801931"/>
                                        </p:tgtEl>
                                      </p:cBhvr>
                                    </p:animEffect>
                                  </p:childTnLst>
                                  <p:subTnLst>
                                    <p:audio>
                                      <p:cMediaNode>
                                        <p:cTn display="0" masterRel="sameClick">
                                          <p:stCondLst>
                                            <p:cond evt="begin" delay="0">
                                              <p:tn val="74"/>
                                            </p:cond>
                                          </p:stCondLst>
                                          <p:endCondLst>
                                            <p:cond evt="onStopAudio" delay="0">
                                              <p:tgtEl>
                                                <p:sldTgt/>
                                              </p:tgtEl>
                                            </p:cond>
                                          </p:endCondLst>
                                        </p:cTn>
                                        <p:tgtEl>
                                          <p:sndTgt r:embed="rId11"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uiExpand="1" build="allAtOnce"/>
      <p:bldP spid="801805" grpId="0"/>
      <p:bldP spid="801911" grpId="0"/>
      <p:bldP spid="801912" grpId="0" animBg="1"/>
      <p:bldP spid="801915" grpId="0"/>
      <p:bldP spid="801925" grpId="1" animBg="1"/>
      <p:bldP spid="8019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3845" name="矩形 803844"/>
          <p:cNvSpPr/>
          <p:nvPr/>
        </p:nvSpPr>
        <p:spPr>
          <a:xfrm>
            <a:off x="684213" y="188913"/>
            <a:ext cx="5561013" cy="579438"/>
          </a:xfrm>
          <a:prstGeom prst="rect">
            <a:avLst/>
          </a:prstGeom>
          <a:noFill/>
          <a:ln w="9525">
            <a:noFill/>
          </a:ln>
        </p:spPr>
        <p:txBody>
          <a:bodyPr wrap="none" anchor="ctr">
            <a:spAutoFit/>
          </a:bodyPr>
          <a:p>
            <a:pPr fontAlgn="base"/>
            <a:r>
              <a:rPr lang="en-US" altLang="zh-CN" sz="3200" b="1" strike="noStrike" noProof="1" dirty="0">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7. </a:t>
            </a:r>
            <a:r>
              <a:rPr lang="zh-CN" altLang="en-US" sz="3200" b="1" strike="noStrike" noProof="1" dirty="0">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简单数据类型的表示范围</a:t>
            </a:r>
            <a:r>
              <a:rPr lang="zh-CN" altLang="en-US" strike="noStrike" noProof="1" dirty="0">
                <a:latin typeface="Times New Roman" panose="02020603050405020304" pitchFamily="18" charset="0"/>
                <a:ea typeface="宋体" panose="02010600030101010101" pitchFamily="2" charset="-122"/>
                <a:cs typeface="+mn-cs"/>
              </a:rPr>
              <a:t> </a:t>
            </a:r>
            <a:r>
              <a:rPr lang="zh-CN" altLang="en-US" sz="3200" strike="noStrike" noProof="1" dirty="0">
                <a:latin typeface="隶书" panose="02010509060101010101" pitchFamily="49" charset="-122"/>
                <a:ea typeface="隶书" panose="02010509060101010101" pitchFamily="49" charset="-122"/>
                <a:cs typeface="+mn-cs"/>
              </a:rPr>
              <a:t>  </a:t>
            </a:r>
            <a:endParaRPr lang="zh-CN" altLang="en-US" sz="3200" strike="noStrike" noProof="1" dirty="0">
              <a:latin typeface="隶书" panose="02010509060101010101" pitchFamily="49" charset="-122"/>
              <a:ea typeface="隶书" panose="02010509060101010101" pitchFamily="49" charset="-122"/>
            </a:endParaRPr>
          </a:p>
        </p:txBody>
      </p:sp>
      <p:grpSp>
        <p:nvGrpSpPr>
          <p:cNvPr id="804041" name="组合 804040"/>
          <p:cNvGrpSpPr/>
          <p:nvPr/>
        </p:nvGrpSpPr>
        <p:grpSpPr>
          <a:xfrm>
            <a:off x="812800" y="1571625"/>
            <a:ext cx="8323263" cy="1230313"/>
            <a:chOff x="512" y="990"/>
            <a:chExt cx="5243" cy="775"/>
          </a:xfrm>
        </p:grpSpPr>
        <p:grpSp>
          <p:nvGrpSpPr>
            <p:cNvPr id="53251" name="组合 804015"/>
            <p:cNvGrpSpPr/>
            <p:nvPr/>
          </p:nvGrpSpPr>
          <p:grpSpPr>
            <a:xfrm>
              <a:off x="1136" y="990"/>
              <a:ext cx="4618" cy="288"/>
              <a:chOff x="893" y="1026"/>
              <a:chExt cx="4618" cy="288"/>
            </a:xfrm>
          </p:grpSpPr>
          <p:sp>
            <p:nvSpPr>
              <p:cNvPr id="804012" name="文本框 804011"/>
              <p:cNvSpPr txBox="1"/>
              <p:nvPr/>
            </p:nvSpPr>
            <p:spPr>
              <a:xfrm>
                <a:off x="1565" y="1026"/>
                <a:ext cx="2812" cy="288"/>
              </a:xfrm>
              <a:prstGeom prst="rect">
                <a:avLst/>
              </a:prstGeom>
              <a:noFill/>
              <a:ln w="9525">
                <a:noFill/>
              </a:ln>
            </p:spPr>
            <p:txBody>
              <a:bodyPr>
                <a:spAutoFit/>
              </a:bodyPr>
              <a:p>
                <a:pPr>
                  <a:spcBef>
                    <a:spcPct val="50000"/>
                  </a:spcBef>
                </a:pP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0 1 1 1   1 1 1 1   1 1 1 1   1 1 1 1</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04013" name="文本框 804012"/>
              <p:cNvSpPr txBox="1"/>
              <p:nvPr/>
            </p:nvSpPr>
            <p:spPr>
              <a:xfrm>
                <a:off x="893" y="1035"/>
                <a:ext cx="771" cy="250"/>
              </a:xfrm>
              <a:prstGeom prst="rect">
                <a:avLst/>
              </a:prstGeom>
              <a:noFill/>
              <a:ln w="9525">
                <a:noFill/>
              </a:ln>
            </p:spPr>
            <p:txBody>
              <a:bodyPr>
                <a:spAutoFit/>
              </a:bodyPr>
              <a:p>
                <a:pPr>
                  <a:spcBef>
                    <a:spcPct val="50000"/>
                  </a:spcBef>
                </a:pPr>
                <a:r>
                  <a:rPr lang="zh-CN" altLang="en-US" sz="2000" b="1" noProof="1" dirty="0">
                    <a:effectLst>
                      <a:outerShdw blurRad="38100" dist="38100" dir="2700000">
                        <a:srgbClr val="FFFFFF"/>
                      </a:outerShdw>
                    </a:effectLst>
                    <a:latin typeface="Times New Roman" panose="02020603050405020304" pitchFamily="18" charset="0"/>
                    <a:ea typeface="楷体_GB2312" pitchFamily="49" charset="-122"/>
                    <a:cs typeface="+mn-cs"/>
                  </a:rPr>
                  <a:t>最大值：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3254" name="直接连接符 804013"/>
              <p:cNvSpPr/>
              <p:nvPr/>
            </p:nvSpPr>
            <p:spPr>
              <a:xfrm>
                <a:off x="4277" y="1180"/>
                <a:ext cx="408" cy="0"/>
              </a:xfrm>
              <a:prstGeom prst="line">
                <a:avLst/>
              </a:prstGeom>
              <a:ln w="28575" cap="flat" cmpd="sng">
                <a:solidFill>
                  <a:srgbClr val="FF3300"/>
                </a:solidFill>
                <a:prstDash val="solid"/>
                <a:round/>
                <a:headEnd type="none" w="med" len="med"/>
                <a:tailEnd type="stealth" w="lg" len="lg"/>
              </a:ln>
            </p:spPr>
          </p:sp>
          <p:sp>
            <p:nvSpPr>
              <p:cNvPr id="804015" name="文本框 804014"/>
              <p:cNvSpPr txBox="1"/>
              <p:nvPr/>
            </p:nvSpPr>
            <p:spPr>
              <a:xfrm>
                <a:off x="4740" y="1044"/>
                <a:ext cx="771" cy="250"/>
              </a:xfrm>
              <a:prstGeom prst="rect">
                <a:avLst/>
              </a:prstGeom>
              <a:noFill/>
              <a:ln w="9525">
                <a:noFill/>
              </a:ln>
            </p:spPr>
            <p:txBody>
              <a:bodyPr>
                <a:spAutoFit/>
              </a:bodyPr>
              <a:p>
                <a:pPr>
                  <a:spcBef>
                    <a:spcPct val="50000"/>
                  </a:spcBef>
                </a:pP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+32767</a:t>
                </a:r>
                <a:endPar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endParaRPr>
              </a:p>
            </p:txBody>
          </p:sp>
        </p:grpSp>
        <p:grpSp>
          <p:nvGrpSpPr>
            <p:cNvPr id="53256" name="组合 804016"/>
            <p:cNvGrpSpPr/>
            <p:nvPr/>
          </p:nvGrpSpPr>
          <p:grpSpPr>
            <a:xfrm>
              <a:off x="1137" y="1477"/>
              <a:ext cx="4618" cy="288"/>
              <a:chOff x="893" y="1026"/>
              <a:chExt cx="4618" cy="288"/>
            </a:xfrm>
          </p:grpSpPr>
          <p:sp>
            <p:nvSpPr>
              <p:cNvPr id="804018" name="文本框 804017"/>
              <p:cNvSpPr txBox="1"/>
              <p:nvPr/>
            </p:nvSpPr>
            <p:spPr>
              <a:xfrm>
                <a:off x="1565" y="1026"/>
                <a:ext cx="2812" cy="288"/>
              </a:xfrm>
              <a:prstGeom prst="rect">
                <a:avLst/>
              </a:prstGeom>
              <a:noFill/>
              <a:ln w="9525">
                <a:noFill/>
              </a:ln>
            </p:spPr>
            <p:txBody>
              <a:bodyPr>
                <a:spAutoFit/>
              </a:bodyPr>
              <a:p>
                <a:pPr>
                  <a:spcBef>
                    <a:spcPct val="50000"/>
                  </a:spcBef>
                </a:pP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1 0 0 0   0 0 0 0   0 0 0 0   0 0 0 0</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04019" name="文本框 804018"/>
              <p:cNvSpPr txBox="1"/>
              <p:nvPr/>
            </p:nvSpPr>
            <p:spPr>
              <a:xfrm>
                <a:off x="893" y="1035"/>
                <a:ext cx="771" cy="250"/>
              </a:xfrm>
              <a:prstGeom prst="rect">
                <a:avLst/>
              </a:prstGeom>
              <a:noFill/>
              <a:ln w="9525">
                <a:noFill/>
              </a:ln>
            </p:spPr>
            <p:txBody>
              <a:bodyPr>
                <a:spAutoFit/>
              </a:bodyPr>
              <a:p>
                <a:pPr>
                  <a:spcBef>
                    <a:spcPct val="50000"/>
                  </a:spcBef>
                </a:pPr>
                <a:r>
                  <a:rPr lang="zh-CN" altLang="en-US" sz="2000" b="1" noProof="1" dirty="0">
                    <a:effectLst>
                      <a:outerShdw blurRad="38100" dist="38100" dir="2700000">
                        <a:srgbClr val="FFFFFF"/>
                      </a:outerShdw>
                    </a:effectLst>
                    <a:latin typeface="Times New Roman" panose="02020603050405020304" pitchFamily="18" charset="0"/>
                    <a:ea typeface="楷体_GB2312" pitchFamily="49" charset="-122"/>
                    <a:cs typeface="+mn-cs"/>
                  </a:rPr>
                  <a:t>最小值：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3259" name="直接连接符 804019"/>
              <p:cNvSpPr/>
              <p:nvPr/>
            </p:nvSpPr>
            <p:spPr>
              <a:xfrm>
                <a:off x="4277" y="1180"/>
                <a:ext cx="408" cy="0"/>
              </a:xfrm>
              <a:prstGeom prst="line">
                <a:avLst/>
              </a:prstGeom>
              <a:ln w="28575" cap="flat" cmpd="sng">
                <a:solidFill>
                  <a:srgbClr val="FF3300"/>
                </a:solidFill>
                <a:prstDash val="solid"/>
                <a:round/>
                <a:headEnd type="none" w="med" len="med"/>
                <a:tailEnd type="stealth" w="lg" len="lg"/>
              </a:ln>
            </p:spPr>
          </p:sp>
          <p:sp>
            <p:nvSpPr>
              <p:cNvPr id="804021" name="文本框 804020"/>
              <p:cNvSpPr txBox="1"/>
              <p:nvPr/>
            </p:nvSpPr>
            <p:spPr>
              <a:xfrm>
                <a:off x="4740" y="1044"/>
                <a:ext cx="771" cy="250"/>
              </a:xfrm>
              <a:prstGeom prst="rect">
                <a:avLst/>
              </a:prstGeom>
              <a:noFill/>
              <a:ln w="9525">
                <a:noFill/>
              </a:ln>
            </p:spPr>
            <p:txBody>
              <a:bodyPr>
                <a:spAutoFit/>
              </a:bodyPr>
              <a:p>
                <a:pPr>
                  <a:spcBef>
                    <a:spcPct val="50000"/>
                  </a:spcBef>
                </a:pP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-32768</a:t>
                </a:r>
                <a:endPar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53261" name="左大括号 804021"/>
            <p:cNvSpPr/>
            <p:nvPr/>
          </p:nvSpPr>
          <p:spPr>
            <a:xfrm>
              <a:off x="1127" y="1117"/>
              <a:ext cx="46" cy="544"/>
            </a:xfrm>
            <a:prstGeom prst="leftBrace">
              <a:avLst>
                <a:gd name="adj1" fmla="val 98331"/>
                <a:gd name="adj2" fmla="val 50000"/>
              </a:avLst>
            </a:prstGeom>
            <a:noFill/>
            <a:ln w="2857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04023" name="文本框 804022"/>
            <p:cNvSpPr txBox="1"/>
            <p:nvPr/>
          </p:nvSpPr>
          <p:spPr>
            <a:xfrm>
              <a:off x="512" y="1209"/>
              <a:ext cx="408" cy="327"/>
            </a:xfrm>
            <a:prstGeom prst="rect">
              <a:avLst/>
            </a:prstGeom>
            <a:noFill/>
            <a:ln w="9525">
              <a:noFill/>
            </a:ln>
          </p:spPr>
          <p:txBody>
            <a:bodyPr>
              <a:spAutoFit/>
            </a:bodyPr>
            <a:p>
              <a:pPr>
                <a:spcBef>
                  <a:spcPct val="50000"/>
                </a:spcBef>
              </a:pPr>
              <a:r>
                <a:rPr lang="en-US" altLang="zh-CN" sz="2800" b="1" noProof="1" err="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int</a:t>
              </a:r>
              <a:endParaRPr lang="en-US" altLang="zh-CN" sz="2800" b="1" noProof="1">
                <a:solidFill>
                  <a:srgbClr val="FF0066"/>
                </a:solidFill>
                <a:effectLst>
                  <a:outerShdw blurRad="38100" dist="38100" dir="2700000">
                    <a:srgbClr val="000000"/>
                  </a:outerShdw>
                </a:effectLst>
                <a:latin typeface="Times New Roman" panose="02020603050405020304" pitchFamily="18" charset="0"/>
              </a:endParaRPr>
            </a:p>
          </p:txBody>
        </p:sp>
      </p:grpSp>
      <p:sp>
        <p:nvSpPr>
          <p:cNvPr id="804024" name="椭圆 804023"/>
          <p:cNvSpPr/>
          <p:nvPr/>
        </p:nvSpPr>
        <p:spPr>
          <a:xfrm>
            <a:off x="2898775" y="1557338"/>
            <a:ext cx="287338" cy="1223962"/>
          </a:xfrm>
          <a:prstGeom prst="ellipse">
            <a:avLst/>
          </a:prstGeom>
          <a:noFill/>
          <a:ln w="28575" cap="flat" cmpd="sng">
            <a:solidFill>
              <a:srgbClr val="FF0000"/>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04025" name="圆角矩形标注 804024"/>
          <p:cNvSpPr/>
          <p:nvPr/>
        </p:nvSpPr>
        <p:spPr>
          <a:xfrm>
            <a:off x="755650" y="1125538"/>
            <a:ext cx="1295400" cy="360363"/>
          </a:xfrm>
          <a:prstGeom prst="wedgeRoundRectCallout">
            <a:avLst>
              <a:gd name="adj1" fmla="val 121815"/>
              <a:gd name="adj2" fmla="val 85681"/>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sz="18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符号位</a:t>
            </a:r>
            <a:endParaRPr lang="zh-CN" altLang="en-US" sz="18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4026" name="矩形 804025"/>
          <p:cNvSpPr/>
          <p:nvPr/>
        </p:nvSpPr>
        <p:spPr>
          <a:xfrm>
            <a:off x="2584450" y="865188"/>
            <a:ext cx="4549775" cy="457200"/>
          </a:xfrm>
          <a:prstGeom prst="rect">
            <a:avLst/>
          </a:prstGeom>
          <a:noFill/>
          <a:ln w="9525">
            <a:noFill/>
          </a:ln>
        </p:spPr>
        <p:txBody>
          <a:bodyPr wrap="none" anchor="ctr">
            <a:spAutoFit/>
          </a:bodyPr>
          <a:p>
            <a:pPr fontAlgn="base"/>
            <a:r>
              <a:rPr lang="zh-CN" altLang="en-US" b="1" u="sng" strike="noStrike" noProof="1" dirty="0">
                <a:solidFill>
                  <a:schemeClr val="accent1"/>
                </a:solidFill>
                <a:effectLst>
                  <a:outerShdw blurRad="38100" dist="38100" dir="2700000">
                    <a:srgbClr val="000000"/>
                  </a:outerShdw>
                </a:effectLst>
                <a:latin typeface="Times New Roman" panose="02020603050405020304" pitchFamily="18" charset="0"/>
                <a:ea typeface="楷体_GB2312" pitchFamily="49" charset="-122"/>
                <a:cs typeface="+mn-cs"/>
              </a:rPr>
              <a:t>十六位整型数所表示的数据范围</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dirty="0">
              <a:latin typeface="Times New Roman" panose="02020603050405020304" pitchFamily="18" charset="0"/>
            </a:endParaRPr>
          </a:p>
        </p:txBody>
      </p:sp>
      <p:grpSp>
        <p:nvGrpSpPr>
          <p:cNvPr id="804043" name="组合 804042"/>
          <p:cNvGrpSpPr/>
          <p:nvPr/>
        </p:nvGrpSpPr>
        <p:grpSpPr>
          <a:xfrm>
            <a:off x="468313" y="3159125"/>
            <a:ext cx="8669337" cy="1230313"/>
            <a:chOff x="295" y="1990"/>
            <a:chExt cx="5461" cy="775"/>
          </a:xfrm>
        </p:grpSpPr>
        <p:grpSp>
          <p:nvGrpSpPr>
            <p:cNvPr id="53267" name="组合 804041"/>
            <p:cNvGrpSpPr/>
            <p:nvPr/>
          </p:nvGrpSpPr>
          <p:grpSpPr>
            <a:xfrm>
              <a:off x="1128" y="1990"/>
              <a:ext cx="4628" cy="775"/>
              <a:chOff x="1128" y="1990"/>
              <a:chExt cx="4628" cy="775"/>
            </a:xfrm>
          </p:grpSpPr>
          <p:grpSp>
            <p:nvGrpSpPr>
              <p:cNvPr id="53268" name="组合 804028"/>
              <p:cNvGrpSpPr/>
              <p:nvPr/>
            </p:nvGrpSpPr>
            <p:grpSpPr>
              <a:xfrm>
                <a:off x="1137" y="1990"/>
                <a:ext cx="4618" cy="288"/>
                <a:chOff x="893" y="1026"/>
                <a:chExt cx="4618" cy="288"/>
              </a:xfrm>
            </p:grpSpPr>
            <p:sp>
              <p:nvSpPr>
                <p:cNvPr id="804030" name="文本框 804029"/>
                <p:cNvSpPr txBox="1"/>
                <p:nvPr/>
              </p:nvSpPr>
              <p:spPr>
                <a:xfrm>
                  <a:off x="1565" y="1026"/>
                  <a:ext cx="2812" cy="288"/>
                </a:xfrm>
                <a:prstGeom prst="rect">
                  <a:avLst/>
                </a:prstGeom>
                <a:noFill/>
                <a:ln w="9525">
                  <a:noFill/>
                </a:ln>
              </p:spPr>
              <p:txBody>
                <a:bodyPr>
                  <a:spAutoFit/>
                </a:bodyPr>
                <a:p>
                  <a:pPr>
                    <a:spcBef>
                      <a:spcPct val="50000"/>
                    </a:spcBef>
                  </a:pP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1 1 1 1   1 1 1 1   1 1 1 1   1 1 1 1</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04031" name="文本框 804030"/>
                <p:cNvSpPr txBox="1"/>
                <p:nvPr/>
              </p:nvSpPr>
              <p:spPr>
                <a:xfrm>
                  <a:off x="893" y="1035"/>
                  <a:ext cx="771" cy="250"/>
                </a:xfrm>
                <a:prstGeom prst="rect">
                  <a:avLst/>
                </a:prstGeom>
                <a:noFill/>
                <a:ln w="9525">
                  <a:noFill/>
                </a:ln>
              </p:spPr>
              <p:txBody>
                <a:bodyPr>
                  <a:spAutoFit/>
                </a:bodyPr>
                <a:p>
                  <a:pPr>
                    <a:spcBef>
                      <a:spcPct val="50000"/>
                    </a:spcBef>
                  </a:pPr>
                  <a:r>
                    <a:rPr lang="zh-CN" altLang="en-US" sz="2000" b="1" noProof="1" dirty="0">
                      <a:effectLst>
                        <a:outerShdw blurRad="38100" dist="38100" dir="2700000">
                          <a:srgbClr val="FFFFFF"/>
                        </a:outerShdw>
                      </a:effectLst>
                      <a:latin typeface="Times New Roman" panose="02020603050405020304" pitchFamily="18" charset="0"/>
                      <a:ea typeface="楷体_GB2312" pitchFamily="49" charset="-122"/>
                      <a:cs typeface="+mn-cs"/>
                    </a:rPr>
                    <a:t>最大值：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3271" name="直接连接符 804031"/>
                <p:cNvSpPr/>
                <p:nvPr/>
              </p:nvSpPr>
              <p:spPr>
                <a:xfrm>
                  <a:off x="4277" y="1180"/>
                  <a:ext cx="408" cy="0"/>
                </a:xfrm>
                <a:prstGeom prst="line">
                  <a:avLst/>
                </a:prstGeom>
                <a:ln w="28575" cap="flat" cmpd="sng">
                  <a:solidFill>
                    <a:srgbClr val="FF3300"/>
                  </a:solidFill>
                  <a:prstDash val="solid"/>
                  <a:round/>
                  <a:headEnd type="none" w="med" len="med"/>
                  <a:tailEnd type="stealth" w="lg" len="lg"/>
                </a:ln>
              </p:spPr>
            </p:sp>
            <p:sp>
              <p:nvSpPr>
                <p:cNvPr id="804033" name="文本框 804032"/>
                <p:cNvSpPr txBox="1"/>
                <p:nvPr/>
              </p:nvSpPr>
              <p:spPr>
                <a:xfrm>
                  <a:off x="4740" y="1044"/>
                  <a:ext cx="771" cy="250"/>
                </a:xfrm>
                <a:prstGeom prst="rect">
                  <a:avLst/>
                </a:prstGeom>
                <a:noFill/>
                <a:ln w="9525">
                  <a:noFill/>
                </a:ln>
              </p:spPr>
              <p:txBody>
                <a:bodyPr>
                  <a:spAutoFit/>
                </a:bodyPr>
                <a:p>
                  <a:pPr>
                    <a:spcBef>
                      <a:spcPct val="50000"/>
                    </a:spcBef>
                  </a:pP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65535</a:t>
                  </a:r>
                  <a:endPar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endParaRPr>
                </a:p>
              </p:txBody>
            </p:sp>
          </p:grpSp>
          <p:grpSp>
            <p:nvGrpSpPr>
              <p:cNvPr id="53273" name="组合 804033"/>
              <p:cNvGrpSpPr/>
              <p:nvPr/>
            </p:nvGrpSpPr>
            <p:grpSpPr>
              <a:xfrm>
                <a:off x="1138" y="2477"/>
                <a:ext cx="4618" cy="288"/>
                <a:chOff x="893" y="1026"/>
                <a:chExt cx="4618" cy="288"/>
              </a:xfrm>
            </p:grpSpPr>
            <p:sp>
              <p:nvSpPr>
                <p:cNvPr id="804035" name="文本框 804034"/>
                <p:cNvSpPr txBox="1"/>
                <p:nvPr/>
              </p:nvSpPr>
              <p:spPr>
                <a:xfrm>
                  <a:off x="1565" y="1026"/>
                  <a:ext cx="2812" cy="288"/>
                </a:xfrm>
                <a:prstGeom prst="rect">
                  <a:avLst/>
                </a:prstGeom>
                <a:noFill/>
                <a:ln w="9525">
                  <a:noFill/>
                </a:ln>
              </p:spPr>
              <p:txBody>
                <a:bodyPr>
                  <a:spAutoFit/>
                </a:bodyPr>
                <a:p>
                  <a:pPr>
                    <a:spcBef>
                      <a:spcPct val="50000"/>
                    </a:spcBef>
                  </a:pP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0 0 0 0   0 0 0 0   0 0 0 0   0 0 0 0</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04036" name="文本框 804035"/>
                <p:cNvSpPr txBox="1"/>
                <p:nvPr/>
              </p:nvSpPr>
              <p:spPr>
                <a:xfrm>
                  <a:off x="893" y="1035"/>
                  <a:ext cx="771" cy="250"/>
                </a:xfrm>
                <a:prstGeom prst="rect">
                  <a:avLst/>
                </a:prstGeom>
                <a:noFill/>
                <a:ln w="9525">
                  <a:noFill/>
                </a:ln>
              </p:spPr>
              <p:txBody>
                <a:bodyPr>
                  <a:spAutoFit/>
                </a:bodyPr>
                <a:p>
                  <a:pPr>
                    <a:spcBef>
                      <a:spcPct val="50000"/>
                    </a:spcBef>
                  </a:pPr>
                  <a:r>
                    <a:rPr lang="zh-CN" altLang="en-US" sz="2000" b="1" noProof="1" dirty="0">
                      <a:effectLst>
                        <a:outerShdw blurRad="38100" dist="38100" dir="2700000">
                          <a:srgbClr val="FFFFFF"/>
                        </a:outerShdw>
                      </a:effectLst>
                      <a:latin typeface="Times New Roman" panose="02020603050405020304" pitchFamily="18" charset="0"/>
                      <a:ea typeface="楷体_GB2312" pitchFamily="49" charset="-122"/>
                      <a:cs typeface="+mn-cs"/>
                    </a:rPr>
                    <a:t>最小值：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53276" name="直接连接符 804036"/>
                <p:cNvSpPr/>
                <p:nvPr/>
              </p:nvSpPr>
              <p:spPr>
                <a:xfrm>
                  <a:off x="4277" y="1180"/>
                  <a:ext cx="408" cy="0"/>
                </a:xfrm>
                <a:prstGeom prst="line">
                  <a:avLst/>
                </a:prstGeom>
                <a:ln w="28575" cap="flat" cmpd="sng">
                  <a:solidFill>
                    <a:srgbClr val="FF3300"/>
                  </a:solidFill>
                  <a:prstDash val="solid"/>
                  <a:round/>
                  <a:headEnd type="none" w="med" len="med"/>
                  <a:tailEnd type="stealth" w="lg" len="lg"/>
                </a:ln>
              </p:spPr>
            </p:sp>
            <p:sp>
              <p:nvSpPr>
                <p:cNvPr id="804038" name="文本框 804037"/>
                <p:cNvSpPr txBox="1"/>
                <p:nvPr/>
              </p:nvSpPr>
              <p:spPr>
                <a:xfrm>
                  <a:off x="4740" y="1044"/>
                  <a:ext cx="771" cy="250"/>
                </a:xfrm>
                <a:prstGeom prst="rect">
                  <a:avLst/>
                </a:prstGeom>
                <a:noFill/>
                <a:ln w="9525">
                  <a:noFill/>
                </a:ln>
              </p:spPr>
              <p:txBody>
                <a:bodyPr>
                  <a:spAutoFit/>
                </a:bodyPr>
                <a:p>
                  <a:pPr>
                    <a:spcBef>
                      <a:spcPct val="50000"/>
                    </a:spcBef>
                  </a:pP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0</a:t>
                  </a:r>
                  <a:endPar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endParaRPr>
                </a:p>
              </p:txBody>
            </p:sp>
          </p:grpSp>
          <p:sp>
            <p:nvSpPr>
              <p:cNvPr id="53278" name="左大括号 804038"/>
              <p:cNvSpPr/>
              <p:nvPr/>
            </p:nvSpPr>
            <p:spPr>
              <a:xfrm>
                <a:off x="1128" y="2117"/>
                <a:ext cx="46" cy="544"/>
              </a:xfrm>
              <a:prstGeom prst="leftBrace">
                <a:avLst>
                  <a:gd name="adj1" fmla="val 98331"/>
                  <a:gd name="adj2" fmla="val 50000"/>
                </a:avLst>
              </a:prstGeom>
              <a:noFill/>
              <a:ln w="2857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pSp>
        <p:sp>
          <p:nvSpPr>
            <p:cNvPr id="804040" name="文本框 804039"/>
            <p:cNvSpPr txBox="1"/>
            <p:nvPr/>
          </p:nvSpPr>
          <p:spPr>
            <a:xfrm>
              <a:off x="295" y="2088"/>
              <a:ext cx="907" cy="633"/>
            </a:xfrm>
            <a:prstGeom prst="rect">
              <a:avLst/>
            </a:prstGeom>
            <a:noFill/>
            <a:ln w="9525">
              <a:noFill/>
            </a:ln>
          </p:spPr>
          <p:txBody>
            <a:bodyPr>
              <a:spAutoFit/>
            </a:bodyPr>
            <a:p>
              <a:pPr>
                <a:spcBef>
                  <a:spcPct val="50000"/>
                </a:spcBef>
              </a:pPr>
              <a:r>
                <a:rPr lang="en-US" altLang="zh-CN"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unsigned</a:t>
              </a:r>
              <a:endParaRPr lang="en-US" altLang="zh-CN" b="1" noProof="1">
                <a:solidFill>
                  <a:srgbClr val="FF0066"/>
                </a:solidFill>
                <a:effectLst>
                  <a:outerShdw blurRad="38100" dist="38100" dir="2700000">
                    <a:srgbClr val="000000"/>
                  </a:outerShdw>
                </a:effectLst>
                <a:latin typeface="Times New Roman" panose="02020603050405020304" pitchFamily="18" charset="0"/>
              </a:endParaRPr>
            </a:p>
            <a:p>
              <a:pPr>
                <a:spcBef>
                  <a:spcPct val="50000"/>
                </a:spcBef>
              </a:pPr>
              <a:r>
                <a:rPr lang="en-US" altLang="zh-CN" b="1" noProof="1" err="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int</a:t>
              </a:r>
              <a:endParaRPr lang="en-US" altLang="zh-CN" b="1" noProof="1">
                <a:solidFill>
                  <a:srgbClr val="FF0066"/>
                </a:solidFill>
                <a:effectLst>
                  <a:outerShdw blurRad="38100" dist="38100" dir="2700000">
                    <a:srgbClr val="000000"/>
                  </a:outerShdw>
                </a:effectLst>
                <a:latin typeface="Times New Roman" panose="02020603050405020304" pitchFamily="18" charset="0"/>
              </a:endParaRPr>
            </a:p>
          </p:txBody>
        </p:sp>
      </p:grpSp>
      <p:sp>
        <p:nvSpPr>
          <p:cNvPr id="804044" name="椭圆 804043"/>
          <p:cNvSpPr/>
          <p:nvPr/>
        </p:nvSpPr>
        <p:spPr>
          <a:xfrm>
            <a:off x="2886075" y="3187700"/>
            <a:ext cx="287338" cy="1223963"/>
          </a:xfrm>
          <a:prstGeom prst="ellipse">
            <a:avLst/>
          </a:prstGeom>
          <a:noFill/>
          <a:ln w="28575" cap="flat" cmpd="sng">
            <a:solidFill>
              <a:srgbClr val="FF0000"/>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04045" name="圆角矩形标注 804044"/>
          <p:cNvSpPr/>
          <p:nvPr/>
        </p:nvSpPr>
        <p:spPr>
          <a:xfrm>
            <a:off x="698500" y="2781300"/>
            <a:ext cx="1295400" cy="360363"/>
          </a:xfrm>
          <a:prstGeom prst="wedgeRoundRectCallout">
            <a:avLst>
              <a:gd name="adj1" fmla="val 121815"/>
              <a:gd name="adj2" fmla="val 85681"/>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sz="18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数据位</a:t>
            </a:r>
            <a:endParaRPr lang="zh-CN" altLang="en-US" sz="18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graphicFrame>
        <p:nvGraphicFramePr>
          <p:cNvPr id="804489" name="表格 804488"/>
          <p:cNvGraphicFramePr/>
          <p:nvPr>
            <p:custDataLst>
              <p:tags r:id="rId1"/>
            </p:custDataLst>
          </p:nvPr>
        </p:nvGraphicFramePr>
        <p:xfrm>
          <a:off x="755650" y="836613"/>
          <a:ext cx="8064500" cy="5883275"/>
        </p:xfrm>
        <a:graphic>
          <a:graphicData uri="http://schemas.openxmlformats.org/drawingml/2006/table">
            <a:tbl>
              <a:tblPr/>
              <a:tblGrid>
                <a:gridCol w="936625"/>
                <a:gridCol w="582613"/>
                <a:gridCol w="3305175"/>
                <a:gridCol w="763587"/>
                <a:gridCol w="2476500"/>
              </a:tblGrid>
              <a:tr h="57943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类型</a:t>
                      </a:r>
                      <a:endParaRPr lang="zh-CN" altLang="en-US" sz="1600" dirty="0"/>
                    </a:p>
                  </a:txBody>
                  <a:tcPr marL="90000" marR="90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符号</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关键字</a:t>
                      </a:r>
                      <a:endParaRPr lang="zh-CN" altLang="en-US" sz="1600" dirty="0"/>
                    </a:p>
                  </a:txBody>
                  <a:tcPr marL="90000" marR="90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占字节数</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600" dirty="0">
                          <a:cs typeface="Times New Roman" panose="02020603050405020304" pitchFamily="18" charset="0"/>
                        </a:rPr>
                        <a:t>数的表示范围</a:t>
                      </a:r>
                      <a:endParaRPr lang="zh-CN" altLang="en-US" sz="1600" dirty="0"/>
                    </a:p>
                  </a:txBody>
                  <a:tcPr marL="90000" marR="90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1CC00"/>
                    </a:solidFill>
                  </a:tcPr>
                </a:tc>
              </a:tr>
              <a:tr h="365125">
                <a:tc rowSpan="8">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整</a:t>
                      </a:r>
                      <a:endParaRPr lang="zh-CN" altLang="en-US" sz="1800" dirty="0">
                        <a:cs typeface="Times New Roman" panose="02020603050405020304" pitchFamily="18" charset="0"/>
                      </a:endParaRPr>
                    </a:p>
                    <a:p>
                      <a:pPr marL="0" lvl="0" indent="0" algn="ctr" eaLnBrk="0" hangingPunct="0">
                        <a:spcBef>
                          <a:spcPct val="0"/>
                        </a:spcBef>
                        <a:buFontTx/>
                        <a:buNone/>
                      </a:pPr>
                      <a:r>
                        <a:rPr lang="zh-CN" altLang="en-US" sz="1800" dirty="0">
                          <a:cs typeface="Times New Roman" panose="02020603050405020304" pitchFamily="18" charset="0"/>
                        </a:rPr>
                        <a:t>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rowSpan="4">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a:t>
                      </a:r>
                      <a:r>
                        <a:rPr lang="en-US" altLang="zh-CN" sz="1800" dirty="0">
                          <a:cs typeface="Times New Roman" panose="02020603050405020304" pitchFamily="18" charset="0"/>
                        </a:rPr>
                        <a:t>signed</a:t>
                      </a:r>
                      <a:r>
                        <a:rPr lang="zh-CN" altLang="en-US" sz="1800" dirty="0">
                          <a:cs typeface="Times New Roman" panose="02020603050405020304" pitchFamily="18" charset="0"/>
                        </a:rPr>
                        <a:t>）</a:t>
                      </a:r>
                      <a:r>
                        <a:rPr lang="en-US" altLang="zh-CN" sz="1800" err="1">
                          <a:cs typeface="Times New Roman" panose="02020603050405020304" pitchFamily="18" charset="0"/>
                        </a:rPr>
                        <a:t>int</a:t>
                      </a:r>
                      <a:r>
                        <a:rPr lang="en-US" altLang="zh-CN" sz="1800" dirty="0">
                          <a:cs typeface="Times New Roman" panose="02020603050405020304" pitchFamily="18" charset="0"/>
                        </a:rPr>
                        <a:t>   </a:t>
                      </a:r>
                      <a:r>
                        <a:rPr lang="zh-CN" altLang="en-US" sz="1800" dirty="0">
                          <a:cs typeface="Times New Roman" panose="02020603050405020304" pitchFamily="18" charset="0"/>
                        </a:rPr>
                        <a:t>在</a:t>
                      </a:r>
                      <a:r>
                        <a:rPr lang="en-US" altLang="zh-CN" sz="1800" dirty="0">
                          <a:cs typeface="Times New Roman" panose="02020603050405020304" pitchFamily="18" charset="0"/>
                        </a:rPr>
                        <a:t>16</a:t>
                      </a:r>
                      <a:r>
                        <a:rPr lang="zh-CN" altLang="en-US" sz="1800" dirty="0">
                          <a:cs typeface="Times New Roman" panose="02020603050405020304" pitchFamily="18" charset="0"/>
                        </a:rPr>
                        <a:t>位系统下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-32768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32767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639762">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cs typeface="Times New Roman" panose="02020603050405020304" pitchFamily="18" charset="0"/>
                        </a:rPr>
                        <a:t>                          </a:t>
                      </a:r>
                      <a:r>
                        <a:rPr lang="zh-CN" altLang="en-US" sz="1800" dirty="0">
                          <a:cs typeface="Times New Roman" panose="02020603050405020304" pitchFamily="18" charset="0"/>
                        </a:rPr>
                        <a:t>在</a:t>
                      </a:r>
                      <a:r>
                        <a:rPr lang="en-US" altLang="zh-CN" sz="1800" dirty="0">
                          <a:cs typeface="Times New Roman" panose="02020603050405020304" pitchFamily="18" charset="0"/>
                        </a:rPr>
                        <a:t>32</a:t>
                      </a:r>
                      <a:r>
                        <a:rPr lang="zh-CN" altLang="en-US" sz="1800" dirty="0">
                          <a:cs typeface="Times New Roman" panose="02020603050405020304" pitchFamily="18" charset="0"/>
                        </a:rPr>
                        <a:t>位系统下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宋体" panose="02010600030101010101" pitchFamily="2" charset="-122"/>
                          <a:cs typeface="Times New Roman" panose="02020603050405020304" pitchFamily="18" charset="0"/>
                        </a:rPr>
                        <a:t>-2147483648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2147483647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a:t>
                      </a:r>
                      <a:r>
                        <a:rPr lang="en-US" altLang="zh-CN" sz="1800" dirty="0">
                          <a:cs typeface="Times New Roman" panose="02020603050405020304" pitchFamily="18" charset="0"/>
                        </a:rPr>
                        <a:t>signed</a:t>
                      </a:r>
                      <a:r>
                        <a:rPr lang="zh-CN" altLang="en-US" sz="1800" dirty="0">
                          <a:cs typeface="Times New Roman" panose="02020603050405020304" pitchFamily="18" charset="0"/>
                        </a:rPr>
                        <a:t>）</a:t>
                      </a:r>
                      <a:r>
                        <a:rPr lang="en-US" altLang="zh-CN" sz="1800">
                          <a:cs typeface="Times New Roman" panose="02020603050405020304" pitchFamily="18" charset="0"/>
                        </a:rPr>
                        <a:t>short</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-32768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32767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639763">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a:t>
                      </a:r>
                      <a:r>
                        <a:rPr lang="en-US" altLang="zh-CN" sz="1800" dirty="0">
                          <a:cs typeface="Times New Roman" panose="02020603050405020304" pitchFamily="18" charset="0"/>
                        </a:rPr>
                        <a:t>signed</a:t>
                      </a:r>
                      <a:r>
                        <a:rPr lang="zh-CN" altLang="en-US" sz="1800" dirty="0">
                          <a:cs typeface="Times New Roman" panose="02020603050405020304" pitchFamily="18" charset="0"/>
                        </a:rPr>
                        <a:t>）</a:t>
                      </a:r>
                      <a:r>
                        <a:rPr lang="en-US" altLang="zh-CN" sz="1800">
                          <a:cs typeface="Times New Roman" panose="02020603050405020304" pitchFamily="18" charset="0"/>
                        </a:rPr>
                        <a:t>long</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宋体" panose="02010600030101010101" pitchFamily="2" charset="-122"/>
                          <a:cs typeface="Times New Roman" panose="02020603050405020304" pitchFamily="18" charset="0"/>
                        </a:rPr>
                        <a:t>-2147483648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2147483647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rowSpan="4">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无</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err="1">
                          <a:cs typeface="Times New Roman" panose="02020603050405020304" pitchFamily="18" charset="0"/>
                        </a:rPr>
                        <a:t>unsigned  int</a:t>
                      </a:r>
                      <a:r>
                        <a:rPr lang="en-US" altLang="zh-CN" sz="1800" dirty="0">
                          <a:cs typeface="Times New Roman" panose="02020603050405020304" pitchFamily="18" charset="0"/>
                        </a:rPr>
                        <a:t>   </a:t>
                      </a:r>
                      <a:r>
                        <a:rPr lang="zh-CN" altLang="en-US" sz="1800" dirty="0">
                          <a:cs typeface="Times New Roman" panose="02020603050405020304" pitchFamily="18" charset="0"/>
                        </a:rPr>
                        <a:t>在</a:t>
                      </a:r>
                      <a:r>
                        <a:rPr lang="en-US" altLang="zh-CN" sz="1800" dirty="0">
                          <a:cs typeface="Times New Roman" panose="02020603050405020304" pitchFamily="18" charset="0"/>
                        </a:rPr>
                        <a:t>16</a:t>
                      </a:r>
                      <a:r>
                        <a:rPr lang="zh-CN" altLang="en-US" sz="1800" dirty="0">
                          <a:cs typeface="Times New Roman" panose="02020603050405020304" pitchFamily="18" charset="0"/>
                        </a:rPr>
                        <a:t>位系统下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65535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cs typeface="Times New Roman" panose="02020603050405020304" pitchFamily="18" charset="0"/>
                        </a:rPr>
                        <a:t>                         </a:t>
                      </a:r>
                      <a:r>
                        <a:rPr lang="zh-CN" altLang="en-US" sz="1800" dirty="0">
                          <a:cs typeface="Times New Roman" panose="02020603050405020304" pitchFamily="18" charset="0"/>
                        </a:rPr>
                        <a:t>在</a:t>
                      </a:r>
                      <a:r>
                        <a:rPr lang="en-US" altLang="zh-CN" sz="1800" dirty="0">
                          <a:cs typeface="Times New Roman" panose="02020603050405020304" pitchFamily="18" charset="0"/>
                        </a:rPr>
                        <a:t>32</a:t>
                      </a:r>
                      <a:r>
                        <a:rPr lang="zh-CN" altLang="en-US" sz="1800" dirty="0">
                          <a:cs typeface="Times New Roman" panose="02020603050405020304" pitchFamily="18" charset="0"/>
                        </a:rPr>
                        <a:t>位系统下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4294967295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unsigned  short</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65535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unsigned  long</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4294967295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rowSpan="3">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实</a:t>
                      </a:r>
                      <a:endParaRPr lang="zh-CN" altLang="en-US" sz="1800" dirty="0">
                        <a:cs typeface="Times New Roman" panose="02020603050405020304" pitchFamily="18" charset="0"/>
                      </a:endParaRPr>
                    </a:p>
                    <a:p>
                      <a:pPr marL="0" lvl="0" indent="0" algn="ctr" eaLnBrk="0" hangingPunct="0">
                        <a:spcBef>
                          <a:spcPct val="0"/>
                        </a:spcBef>
                        <a:buFontTx/>
                        <a:buNone/>
                      </a:pPr>
                      <a:r>
                        <a:rPr lang="zh-CN" altLang="en-US" sz="1800" dirty="0">
                          <a:cs typeface="Times New Roman" panose="02020603050405020304" pitchFamily="18" charset="0"/>
                        </a:rPr>
                        <a:t>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float</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4</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绝对值</a:t>
                      </a:r>
                      <a:r>
                        <a:rPr lang="en-US" altLang="zh-CN" sz="1800">
                          <a:cs typeface="Times New Roman" panose="02020603050405020304" pitchFamily="18" charset="0"/>
                        </a:rPr>
                        <a:t>10</a:t>
                      </a:r>
                      <a:r>
                        <a:rPr lang="en-US" altLang="zh-CN" sz="1800" baseline="30000">
                          <a:cs typeface="Times New Roman" panose="02020603050405020304" pitchFamily="18" charset="0"/>
                        </a:rPr>
                        <a:t>-37</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10</a:t>
                      </a:r>
                      <a:r>
                        <a:rPr lang="en-US" altLang="zh-CN" sz="1800" baseline="30000">
                          <a:latin typeface="宋体" panose="02010600030101010101" pitchFamily="2" charset="-122"/>
                          <a:cs typeface="Times New Roman" panose="02020603050405020304" pitchFamily="18" charset="0"/>
                        </a:rPr>
                        <a:t>38</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double</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8</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绝对值</a:t>
                      </a:r>
                      <a:r>
                        <a:rPr lang="en-US" altLang="zh-CN" sz="1800">
                          <a:cs typeface="Times New Roman" panose="02020603050405020304" pitchFamily="18" charset="0"/>
                        </a:rPr>
                        <a:t>10</a:t>
                      </a:r>
                      <a:r>
                        <a:rPr lang="en-US" altLang="zh-CN" sz="1800" baseline="30000">
                          <a:cs typeface="Times New Roman" panose="02020603050405020304" pitchFamily="18" charset="0"/>
                        </a:rPr>
                        <a:t>-307</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10</a:t>
                      </a:r>
                      <a:r>
                        <a:rPr lang="en-US" altLang="zh-CN" sz="1800" baseline="30000">
                          <a:latin typeface="宋体" panose="02010600030101010101" pitchFamily="2" charset="-122"/>
                          <a:cs typeface="Times New Roman" panose="02020603050405020304" pitchFamily="18" charset="0"/>
                        </a:rPr>
                        <a:t>308</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long double</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10</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cs typeface="Times New Roman" panose="02020603050405020304" pitchFamily="18" charset="0"/>
                        </a:rPr>
                        <a:t>绝对值</a:t>
                      </a:r>
                      <a:r>
                        <a:rPr lang="en-US" altLang="zh-CN" sz="1800">
                          <a:cs typeface="Times New Roman" panose="02020603050405020304" pitchFamily="18" charset="0"/>
                        </a:rPr>
                        <a:t>10</a:t>
                      </a:r>
                      <a:r>
                        <a:rPr lang="en-US" altLang="zh-CN" sz="1800" baseline="30000">
                          <a:cs typeface="Times New Roman" panose="02020603050405020304" pitchFamily="18" charset="0"/>
                        </a:rPr>
                        <a:t>-4931</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10</a:t>
                      </a:r>
                      <a:r>
                        <a:rPr lang="en-US" altLang="zh-CN" sz="1800" baseline="30000">
                          <a:latin typeface="宋体" panose="02010600030101010101" pitchFamily="2" charset="-122"/>
                          <a:cs typeface="Times New Roman" panose="02020603050405020304" pitchFamily="18" charset="0"/>
                        </a:rPr>
                        <a:t>4932</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rowSpan="2">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字符型</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有</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char</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1</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-128</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127</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cs typeface="Times New Roman" panose="02020603050405020304" pitchFamily="18" charset="0"/>
                        </a:rPr>
                        <a:t>无</a:t>
                      </a:r>
                      <a:endParaRPr lang="zh-CN" altLang="en-US" sz="18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unsigned  char</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1800">
                          <a:cs typeface="Times New Roman" panose="02020603050405020304" pitchFamily="18" charset="0"/>
                        </a:rPr>
                        <a:t>1</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cs typeface="Times New Roman" panose="02020603050405020304" pitchFamily="18" charset="0"/>
                        </a:rPr>
                        <a:t>0</a:t>
                      </a:r>
                      <a:r>
                        <a:rPr lang="zh-CN" altLang="en-US" sz="1800" dirty="0">
                          <a:latin typeface="宋体" panose="02010600030101010101" pitchFamily="2" charset="-122"/>
                          <a:cs typeface="Times New Roman" panose="02020603050405020304" pitchFamily="18" charset="0"/>
                        </a:rPr>
                        <a:t>～</a:t>
                      </a:r>
                      <a:r>
                        <a:rPr lang="en-US" altLang="zh-CN" sz="1800">
                          <a:latin typeface="宋体" panose="02010600030101010101" pitchFamily="2" charset="-122"/>
                          <a:cs typeface="Times New Roman" panose="02020603050405020304" pitchFamily="18" charset="0"/>
                        </a:rPr>
                        <a:t>255</a:t>
                      </a:r>
                      <a:endParaRPr lang="zh-CN" altLang="en-US"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grpSp>
        <p:nvGrpSpPr>
          <p:cNvPr id="53358" name="组合 804489"/>
          <p:cNvGrpSpPr/>
          <p:nvPr/>
        </p:nvGrpSpPr>
        <p:grpSpPr>
          <a:xfrm>
            <a:off x="0" y="0"/>
            <a:ext cx="446088" cy="6858000"/>
            <a:chOff x="0" y="0"/>
            <a:chExt cx="281" cy="4320"/>
          </a:xfrm>
        </p:grpSpPr>
        <p:sp>
          <p:nvSpPr>
            <p:cNvPr id="53359" name="文本框 804490"/>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53360" name="文本框 804491"/>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7879080" y="1435735"/>
              <a:ext cx="1260475" cy="591185"/>
            </p14:xfrm>
          </p:contentPart>
        </mc:Choice>
        <mc:Fallback xmlns="">
          <p:pic>
            <p:nvPicPr>
              <p:cNvPr id="2" name="墨迹 1"/>
            </p:nvPicPr>
            <p:blipFill>
              <a:blip r:embed="rId3"/>
            </p:blipFill>
            <p:spPr>
              <a:xfrm>
                <a:off x="7879080" y="1435735"/>
                <a:ext cx="1260475" cy="59118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7904480" y="2245995"/>
              <a:ext cx="1076325" cy="749935"/>
            </p14:xfrm>
          </p:contentPart>
        </mc:Choice>
        <mc:Fallback xmlns="">
          <p:pic>
            <p:nvPicPr>
              <p:cNvPr id="3" name="墨迹 2"/>
            </p:nvPicPr>
            <p:blipFill>
              <a:blip r:embed="rId5"/>
            </p:blipFill>
            <p:spPr>
              <a:xfrm>
                <a:off x="7904480" y="2245995"/>
                <a:ext cx="1076325" cy="74993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7840345" y="3150235"/>
              <a:ext cx="1062990" cy="561340"/>
            </p14:xfrm>
          </p:contentPart>
        </mc:Choice>
        <mc:Fallback xmlns="">
          <p:pic>
            <p:nvPicPr>
              <p:cNvPr id="4" name="墨迹 3"/>
            </p:nvPicPr>
            <p:blipFill>
              <a:blip r:embed="rId7"/>
            </p:blipFill>
            <p:spPr>
              <a:xfrm>
                <a:off x="7840345" y="3150235"/>
                <a:ext cx="1062990" cy="56134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7896225" y="3904615"/>
              <a:ext cx="381635" cy="433070"/>
            </p14:xfrm>
          </p:contentPart>
        </mc:Choice>
        <mc:Fallback xmlns="">
          <p:pic>
            <p:nvPicPr>
              <p:cNvPr id="5" name="墨迹 4"/>
            </p:nvPicPr>
            <p:blipFill>
              <a:blip r:embed="rId9"/>
            </p:blipFill>
            <p:spPr>
              <a:xfrm>
                <a:off x="7896225" y="3904615"/>
                <a:ext cx="381635" cy="43307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3202305" y="3329940"/>
              <a:ext cx="608330" cy="506095"/>
            </p14:xfrm>
          </p:contentPart>
        </mc:Choice>
        <mc:Fallback xmlns="">
          <p:pic>
            <p:nvPicPr>
              <p:cNvPr id="6" name="墨迹 5"/>
            </p:nvPicPr>
            <p:blipFill>
              <a:blip r:embed="rId11"/>
            </p:blipFill>
            <p:spPr>
              <a:xfrm>
                <a:off x="3202305" y="3329940"/>
                <a:ext cx="608330" cy="506095"/>
              </a:xfrm>
              <a:prstGeom prst="rect"/>
            </p:spPr>
          </p:pic>
        </mc:Fallback>
      </mc:AlternateContent>
    </p:spTree>
  </p:cSld>
  <p:clrMapOvr>
    <a:masterClrMapping/>
  </p:clrMapOvr>
  <p:transition>
    <p:cover/>
    <p:sndAc>
      <p:stSnd>
        <p:snd r:embed="rId1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3845"/>
                                        </p:tgtEl>
                                        <p:attrNameLst>
                                          <p:attrName>style.visibility</p:attrName>
                                        </p:attrNameLst>
                                      </p:cBhvr>
                                      <p:to>
                                        <p:strVal val="visible"/>
                                      </p:to>
                                    </p:set>
                                    <p:animEffect transition="in" filter="blinds(horizontal)">
                                      <p:cBhvr>
                                        <p:cTn id="7" dur="500"/>
                                        <p:tgtEl>
                                          <p:spTgt spid="803845"/>
                                        </p:tgtEl>
                                      </p:cBhvr>
                                    </p:animEffect>
                                  </p:childTnLst>
                                  <p:subTnLst>
                                    <p:audio>
                                      <p:cMediaNode>
                                        <p:cTn display="0" masterRel="sameClick">
                                          <p:stCondLst>
                                            <p:cond evt="begin" delay="0">
                                              <p:tn val="5"/>
                                            </p:cond>
                                          </p:stCondLst>
                                          <p:endCondLst>
                                            <p:cond evt="onStopAudio" delay="0">
                                              <p:tgtEl>
                                                <p:sldTgt/>
                                              </p:tgtEl>
                                            </p:cond>
                                          </p:endCondLst>
                                        </p:cTn>
                                        <p:tgtEl>
                                          <p:sndTgt r:embed="rId1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4026"/>
                                        </p:tgtEl>
                                        <p:attrNameLst>
                                          <p:attrName>style.visibility</p:attrName>
                                        </p:attrNameLst>
                                      </p:cBhvr>
                                      <p:to>
                                        <p:strVal val="visible"/>
                                      </p:to>
                                    </p:set>
                                    <p:animEffect transition="in" filter="box(out)">
                                      <p:cBhvr>
                                        <p:cTn id="12" dur="500"/>
                                        <p:tgtEl>
                                          <p:spTgt spid="804026"/>
                                        </p:tgtEl>
                                      </p:cBhvr>
                                    </p:animEffect>
                                  </p:childTnLst>
                                  <p:subTnLst>
                                    <p:audio>
                                      <p:cMediaNode>
                                        <p:cTn display="0" masterRel="sameClick">
                                          <p:stCondLst>
                                            <p:cond evt="begin" delay="0">
                                              <p:tn val="10"/>
                                            </p:cond>
                                          </p:stCondLst>
                                          <p:endCondLst>
                                            <p:cond evt="onStopAudio" delay="0">
                                              <p:tgtEl>
                                                <p:sldTgt/>
                                              </p:tgtEl>
                                            </p:cond>
                                          </p:endCondLst>
                                        </p:cTn>
                                        <p:tgtEl>
                                          <p:sndTgt r:embed="rId1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4041"/>
                                        </p:tgtEl>
                                        <p:attrNameLst>
                                          <p:attrName>style.visibility</p:attrName>
                                        </p:attrNameLst>
                                      </p:cBhvr>
                                      <p:to>
                                        <p:strVal val="visible"/>
                                      </p:to>
                                    </p:set>
                                    <p:animEffect transition="in" filter="blinds(horizontal)">
                                      <p:cBhvr>
                                        <p:cTn id="17" dur="500"/>
                                        <p:tgtEl>
                                          <p:spTgt spid="804041"/>
                                        </p:tgtEl>
                                      </p:cBhvr>
                                    </p:animEffect>
                                  </p:childTnLst>
                                  <p:subTnLst>
                                    <p:audio>
                                      <p:cMediaNode>
                                        <p:cTn display="0" masterRel="sameClick">
                                          <p:stCondLst>
                                            <p:cond evt="begin" delay="0">
                                              <p:tn val="15"/>
                                            </p:cond>
                                          </p:stCondLst>
                                          <p:endCondLst>
                                            <p:cond evt="onStopAudio" delay="0">
                                              <p:tgtEl>
                                                <p:sldTgt/>
                                              </p:tgtEl>
                                            </p:cond>
                                          </p:endCondLst>
                                        </p:cTn>
                                        <p:tgtEl>
                                          <p:sndTgt r:embed="rId1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04024"/>
                                        </p:tgtEl>
                                        <p:attrNameLst>
                                          <p:attrName>style.visibility</p:attrName>
                                        </p:attrNameLst>
                                      </p:cBhvr>
                                      <p:to>
                                        <p:strVal val="visible"/>
                                      </p:to>
                                    </p:set>
                                    <p:animEffect transition="in" filter="strips(downLeft)">
                                      <p:cBhvr>
                                        <p:cTn id="22" dur="500"/>
                                        <p:tgtEl>
                                          <p:spTgt spid="804024"/>
                                        </p:tgtEl>
                                      </p:cBhvr>
                                    </p:animEffect>
                                  </p:childTnLst>
                                  <p:subTnLst>
                                    <p:audio>
                                      <p:cMediaNode>
                                        <p:cTn display="0" masterRel="sameClick">
                                          <p:stCondLst>
                                            <p:cond evt="begin" delay="0">
                                              <p:tn val="20"/>
                                            </p:cond>
                                          </p:stCondLst>
                                          <p:endCondLst>
                                            <p:cond evt="onStopAudio" delay="0">
                                              <p:tgtEl>
                                                <p:sldTgt/>
                                              </p:tgtEl>
                                            </p:cond>
                                          </p:endCondLst>
                                        </p:cTn>
                                        <p:tgtEl>
                                          <p:sndTgt r:embed="rId12" name="camera.wav"/>
                                        </p:tgtEl>
                                      </p:cMediaNode>
                                    </p:audio>
                                  </p:subTnLst>
                                </p:cTn>
                              </p:par>
                            </p:childTnLst>
                          </p:cTn>
                        </p:par>
                        <p:par>
                          <p:cTn id="23" fill="hold">
                            <p:stCondLst>
                              <p:cond delay="500"/>
                            </p:stCondLst>
                            <p:childTnLst>
                              <p:par>
                                <p:cTn id="24" presetID="18" presetClass="entr" presetSubtype="12" fill="hold" grpId="0" nodeType="afterEffect">
                                  <p:stCondLst>
                                    <p:cond delay="0"/>
                                  </p:stCondLst>
                                  <p:childTnLst>
                                    <p:set>
                                      <p:cBhvr>
                                        <p:cTn id="25" dur="1" fill="hold">
                                          <p:stCondLst>
                                            <p:cond delay="0"/>
                                          </p:stCondLst>
                                        </p:cTn>
                                        <p:tgtEl>
                                          <p:spTgt spid="804025"/>
                                        </p:tgtEl>
                                        <p:attrNameLst>
                                          <p:attrName>style.visibility</p:attrName>
                                        </p:attrNameLst>
                                      </p:cBhvr>
                                      <p:to>
                                        <p:strVal val="visible"/>
                                      </p:to>
                                    </p:set>
                                    <p:animEffect transition="in" filter="strips(downLeft)">
                                      <p:cBhvr>
                                        <p:cTn id="26" dur="500"/>
                                        <p:tgtEl>
                                          <p:spTgt spid="804025"/>
                                        </p:tgtEl>
                                      </p:cBhvr>
                                    </p:animEffect>
                                  </p:childTnLst>
                                  <p:subTnLst>
                                    <p:audio>
                                      <p:cMediaNode>
                                        <p:cTn display="0" masterRel="sameClick">
                                          <p:stCondLst>
                                            <p:cond evt="begin" delay="0">
                                              <p:tn val="24"/>
                                            </p:cond>
                                          </p:stCondLst>
                                          <p:endCondLst>
                                            <p:cond evt="onStopAudio" delay="0">
                                              <p:tgtEl>
                                                <p:sldTgt/>
                                              </p:tgtEl>
                                            </p:cond>
                                          </p:endCondLst>
                                        </p:cTn>
                                        <p:tgtEl>
                                          <p:sndTgt r:embed="rId1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04043"/>
                                        </p:tgtEl>
                                        <p:attrNameLst>
                                          <p:attrName>style.visibility</p:attrName>
                                        </p:attrNameLst>
                                      </p:cBhvr>
                                      <p:to>
                                        <p:strVal val="visible"/>
                                      </p:to>
                                    </p:set>
                                    <p:animEffect transition="in" filter="blinds(horizontal)">
                                      <p:cBhvr>
                                        <p:cTn id="31" dur="500"/>
                                        <p:tgtEl>
                                          <p:spTgt spid="80404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804044"/>
                                        </p:tgtEl>
                                        <p:attrNameLst>
                                          <p:attrName>style.visibility</p:attrName>
                                        </p:attrNameLst>
                                      </p:cBhvr>
                                      <p:to>
                                        <p:strVal val="visible"/>
                                      </p:to>
                                    </p:set>
                                    <p:animEffect transition="in" filter="strips(downLeft)">
                                      <p:cBhvr>
                                        <p:cTn id="36" dur="500"/>
                                        <p:tgtEl>
                                          <p:spTgt spid="804044"/>
                                        </p:tgtEl>
                                      </p:cBhvr>
                                    </p:animEffect>
                                  </p:childTnLst>
                                  <p:subTnLst>
                                    <p:audio>
                                      <p:cMediaNode>
                                        <p:cTn display="0" masterRel="sameClick">
                                          <p:stCondLst>
                                            <p:cond evt="begin" delay="0">
                                              <p:tn val="34"/>
                                            </p:cond>
                                          </p:stCondLst>
                                          <p:endCondLst>
                                            <p:cond evt="onStopAudio" delay="0">
                                              <p:tgtEl>
                                                <p:sldTgt/>
                                              </p:tgtEl>
                                            </p:cond>
                                          </p:endCondLst>
                                        </p:cTn>
                                        <p:tgtEl>
                                          <p:sndTgt r:embed="rId12" name="camera.wav"/>
                                        </p:tgtEl>
                                      </p:cMediaNode>
                                    </p:audio>
                                  </p:subTnLst>
                                </p:cTn>
                              </p:par>
                            </p:childTnLst>
                          </p:cTn>
                        </p:par>
                        <p:par>
                          <p:cTn id="37" fill="hold">
                            <p:stCondLst>
                              <p:cond delay="500"/>
                            </p:stCondLst>
                            <p:childTnLst>
                              <p:par>
                                <p:cTn id="38" presetID="18" presetClass="entr" presetSubtype="12" fill="hold" grpId="0" nodeType="afterEffect">
                                  <p:stCondLst>
                                    <p:cond delay="0"/>
                                  </p:stCondLst>
                                  <p:childTnLst>
                                    <p:set>
                                      <p:cBhvr>
                                        <p:cTn id="39" dur="1" fill="hold">
                                          <p:stCondLst>
                                            <p:cond delay="0"/>
                                          </p:stCondLst>
                                        </p:cTn>
                                        <p:tgtEl>
                                          <p:spTgt spid="804045"/>
                                        </p:tgtEl>
                                        <p:attrNameLst>
                                          <p:attrName>style.visibility</p:attrName>
                                        </p:attrNameLst>
                                      </p:cBhvr>
                                      <p:to>
                                        <p:strVal val="visible"/>
                                      </p:to>
                                    </p:set>
                                    <p:animEffect transition="in" filter="strips(downLeft)">
                                      <p:cBhvr>
                                        <p:cTn id="40" dur="500"/>
                                        <p:tgtEl>
                                          <p:spTgt spid="804045"/>
                                        </p:tgtEl>
                                      </p:cBhvr>
                                    </p:animEffect>
                                  </p:childTnLst>
                                  <p:subTnLst>
                                    <p:audio>
                                      <p:cMediaNode>
                                        <p:cTn display="0" masterRel="sameClick">
                                          <p:stCondLst>
                                            <p:cond evt="begin" delay="0">
                                              <p:tn val="38"/>
                                            </p:cond>
                                          </p:stCondLst>
                                          <p:endCondLst>
                                            <p:cond evt="onStopAudio" delay="0">
                                              <p:tgtEl>
                                                <p:sldTgt/>
                                              </p:tgtEl>
                                            </p:cond>
                                          </p:endCondLst>
                                        </p:cTn>
                                        <p:tgtEl>
                                          <p:sndTgt r:embed="rId1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804489"/>
                                        </p:tgtEl>
                                        <p:attrNameLst>
                                          <p:attrName>style.visibility</p:attrName>
                                        </p:attrNameLst>
                                      </p:cBhvr>
                                      <p:to>
                                        <p:strVal val="visible"/>
                                      </p:to>
                                    </p:set>
                                    <p:animEffect transition="in" filter="box(out)">
                                      <p:cBhvr>
                                        <p:cTn id="45" dur="500"/>
                                        <p:tgtEl>
                                          <p:spTgt spid="804489"/>
                                        </p:tgtEl>
                                      </p:cBhvr>
                                    </p:animEffect>
                                  </p:childTnLst>
                                  <p:subTnLst>
                                    <p:audio>
                                      <p:cMediaNode>
                                        <p:cTn display="0" masterRel="sameClick">
                                          <p:stCondLst>
                                            <p:cond evt="begin" delay="0">
                                              <p:tn val="43"/>
                                            </p:cond>
                                          </p:stCondLst>
                                          <p:endCondLst>
                                            <p:cond evt="onStopAudio" delay="0">
                                              <p:tgtEl>
                                                <p:sldTgt/>
                                              </p:tgtEl>
                                            </p:cond>
                                          </p:endCondLst>
                                        </p:cTn>
                                        <p:tgtEl>
                                          <p:sndTgt r:embed="rId1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p:bldP spid="804025" grpId="0" animBg="1"/>
      <p:bldP spid="804026" grpId="0"/>
      <p:bldP spid="8040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5893" name="矩形 805892"/>
          <p:cNvSpPr/>
          <p:nvPr/>
        </p:nvSpPr>
        <p:spPr>
          <a:xfrm>
            <a:off x="827088" y="188913"/>
            <a:ext cx="3756025" cy="519113"/>
          </a:xfrm>
          <a:prstGeom prst="rect">
            <a:avLst/>
          </a:prstGeom>
          <a:noFill/>
          <a:ln w="9525">
            <a:noFill/>
          </a:ln>
        </p:spPr>
        <p:txBody>
          <a:bodyPr wrap="none" anchor="ctr">
            <a:spAutoFit/>
          </a:bodyPr>
          <a:p>
            <a:pPr fontAlgn="base"/>
            <a:r>
              <a:rPr lang="zh-CN" altLang="en-US" sz="2800"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【例】变量的存储范围</a:t>
            </a:r>
            <a:endParaRPr lang="zh-CN" altLang="en-US" sz="2800" b="1" strike="noStrike" noProof="1" dirty="0">
              <a:solidFill>
                <a:srgbClr val="FF3399"/>
              </a:solidFill>
              <a:effectLst>
                <a:outerShdw blurRad="38100" dist="38100" dir="2700000">
                  <a:srgbClr val="000000"/>
                </a:outerShdw>
              </a:effectLst>
              <a:latin typeface="楷体_GB2312" pitchFamily="49" charset="-122"/>
              <a:ea typeface="楷体_GB2312" pitchFamily="49" charset="-122"/>
            </a:endParaRPr>
          </a:p>
        </p:txBody>
      </p:sp>
      <p:sp>
        <p:nvSpPr>
          <p:cNvPr id="806002" name="矩形 806001"/>
          <p:cNvSpPr/>
          <p:nvPr/>
        </p:nvSpPr>
        <p:spPr>
          <a:xfrm>
            <a:off x="854075" y="1373188"/>
            <a:ext cx="4032250" cy="4511675"/>
          </a:xfrm>
          <a:prstGeom prst="rect">
            <a:avLst/>
          </a:prstGeom>
          <a:noFill/>
          <a:ln w="38100" cap="flat" cmpd="sng">
            <a:solidFill>
              <a:srgbClr val="006600"/>
            </a:solidFill>
            <a:prstDash val="solid"/>
            <a:miter/>
            <a:headEnd type="none" w="med" len="med"/>
            <a:tailEnd type="none" w="med" len="med"/>
          </a:ln>
        </p:spPr>
        <p:txBody>
          <a:bodyPr anchor="ctr">
            <a:spAutoFit/>
          </a:bodyPr>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&gt;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char ch</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int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ch</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 80 + 50;</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 80 + 50;</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("ch = %d\n", ch</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("x = %d\n</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a:t>
            </a:r>
            <a:endParaRPr lang="en-US" altLang="zh-CN" strike="noStrike" noProof="1">
              <a:effectLst>
                <a:outerShdw blurRad="38100" dist="38100" dir="2700000">
                  <a:srgbClr val="FFFFFF"/>
                </a:outerShdw>
              </a:effectLst>
              <a:latin typeface="Times New Roman" panose="02020603050405020304" pitchFamily="18" charset="0"/>
            </a:endParaRPr>
          </a:p>
          <a:p>
            <a:pPr indent="190500" defTabSz="914400" fontAlgn="base">
              <a:tabLst>
                <a:tab pos="8001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806003" name="文本框 806002"/>
          <p:cNvSpPr txBox="1"/>
          <p:nvPr/>
        </p:nvSpPr>
        <p:spPr>
          <a:xfrm>
            <a:off x="4572000" y="4508500"/>
            <a:ext cx="3455988" cy="720725"/>
          </a:xfrm>
          <a:prstGeom prst="rect">
            <a:avLst/>
          </a:prstGeom>
          <a:solidFill>
            <a:srgbClr val="CCFFFF"/>
          </a:solidFill>
          <a:ln w="28575" cap="flat" cmpd="sng">
            <a:solidFill>
              <a:srgbClr val="0000FF"/>
            </a:solidFill>
            <a:prstDash val="solid"/>
            <a:miter/>
            <a:headEnd type="none" w="med" len="med"/>
            <a:tailEnd type="none" w="med" len="med"/>
          </a:ln>
          <a:effectLst>
            <a:outerShdw dist="35921" dir="2699999" algn="ctr" rotWithShape="0">
              <a:srgbClr val="808080"/>
            </a:outerShdw>
          </a:effectLst>
        </p:spPr>
        <p:txBody>
          <a:bodyPr/>
          <a:p>
            <a:r>
              <a:rPr lang="en-US" altLang="zh-CN" sz="2000"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ch</a:t>
            </a:r>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 -126</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130</a:t>
            </a:r>
            <a:endParaRPr lang="en-US" altLang="zh-CN" sz="2000" noProof="1">
              <a:effectLst>
                <a:outerShdw blurRad="38100" dist="38100" dir="2700000">
                  <a:srgbClr val="FFFFFF"/>
                </a:outerShdw>
              </a:effectLst>
              <a:latin typeface="Times New Roman" panose="02020603050405020304" pitchFamily="18" charset="0"/>
            </a:endParaRPr>
          </a:p>
        </p:txBody>
      </p:sp>
      <p:sp>
        <p:nvSpPr>
          <p:cNvPr id="806004" name="云形标注 806003"/>
          <p:cNvSpPr/>
          <p:nvPr/>
        </p:nvSpPr>
        <p:spPr>
          <a:xfrm>
            <a:off x="5795963" y="2205038"/>
            <a:ext cx="2771775" cy="1223963"/>
          </a:xfrm>
          <a:prstGeom prst="cloudCallout">
            <a:avLst>
              <a:gd name="adj1" fmla="val -48912"/>
              <a:gd name="adj2" fmla="val 155579"/>
            </a:avLst>
          </a:prstGeom>
          <a:solidFill>
            <a:srgbClr val="FFFF99"/>
          </a:solidFill>
          <a:ln w="9525" cap="flat" cmpd="sng">
            <a:solidFill>
              <a:schemeClr val="tx1"/>
            </a:solidFill>
            <a:prstDash val="solid"/>
            <a:headEnd type="none" w="med" len="med"/>
            <a:tailEnd type="none" w="med" len="med"/>
          </a:ln>
          <a:effectLst>
            <a:outerShdw dist="107763" dir="2699999" algn="ctr" rotWithShape="0">
              <a:schemeClr val="bg2">
                <a:alpha val="50000"/>
              </a:schemeClr>
            </a:outerShdw>
          </a:effectLst>
        </p:spPr>
        <p:txBody>
          <a:bodyPr/>
          <a:p>
            <a:pPr algn="ctr" fontAlgn="base"/>
            <a:r>
              <a:rPr lang="zh-CN" altLang="en-US" sz="32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为什么</a:t>
            </a:r>
            <a:r>
              <a:rPr lang="en-US" altLang="zh-CN" sz="32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en-US" altLang="zh-CN" sz="3200" b="1" strike="noStrike" noProof="1">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sp>
        <p:nvSpPr>
          <p:cNvPr id="806005" name="椭圆 806004"/>
          <p:cNvSpPr/>
          <p:nvPr/>
        </p:nvSpPr>
        <p:spPr>
          <a:xfrm>
            <a:off x="5148263" y="4538663"/>
            <a:ext cx="647700" cy="360362"/>
          </a:xfrm>
          <a:prstGeom prst="ellipse">
            <a:avLst/>
          </a:prstGeom>
          <a:noFill/>
          <a:ln w="28575" cap="flat" cmpd="sng">
            <a:solidFill>
              <a:srgbClr val="FF0000"/>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useBgFill="1">
        <p:nvSpPr>
          <p:cNvPr id="806006" name="文本框 806005"/>
          <p:cNvSpPr txBox="1"/>
          <p:nvPr/>
        </p:nvSpPr>
        <p:spPr>
          <a:xfrm>
            <a:off x="611188" y="981075"/>
            <a:ext cx="8077200" cy="5326063"/>
          </a:xfrm>
          <a:prstGeom prst="rect">
            <a:avLst/>
          </a:prstGeom>
          <a:ln w="9525">
            <a:noFill/>
          </a:ln>
        </p:spPr>
        <p:txBody>
          <a:bodyPr>
            <a:spAutoFit/>
          </a:bodyPr>
          <a:p>
            <a:pPr>
              <a:spcBef>
                <a:spcPct val="50000"/>
              </a:spcBef>
            </a:pPr>
            <a:r>
              <a:rPr lang="zh-CN" altLang="en-US" sz="2000" b="1" noProof="1" dirty="0">
                <a:latin typeface="楷体_GB2312" pitchFamily="49" charset="-122"/>
                <a:ea typeface="楷体_GB2312" pitchFamily="49" charset="-122"/>
                <a:cs typeface="+mn-cs"/>
              </a:rPr>
              <a:t>十进制数       对应的机器数（补码）</a:t>
            </a:r>
            <a:endParaRPr lang="zh-CN" altLang="en-US" sz="2000" b="1" noProof="1" dirty="0">
              <a:latin typeface="楷体_GB2312" pitchFamily="49" charset="-122"/>
              <a:ea typeface="楷体_GB2312" pitchFamily="49" charset="-122"/>
            </a:endParaRPr>
          </a:p>
          <a:p>
            <a:pPr>
              <a:spcBef>
                <a:spcPct val="50000"/>
              </a:spcBef>
            </a:pPr>
            <a:r>
              <a:rPr lang="zh-CN" altLang="en-US" sz="2000" b="1" noProof="1">
                <a:latin typeface="楷体_GB2312" pitchFamily="49" charset="-122"/>
                <a:ea typeface="楷体_GB2312" pitchFamily="49" charset="-122"/>
                <a:cs typeface="+mn-cs"/>
              </a:rPr>
              <a:t>   </a:t>
            </a: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80        </a:t>
            </a:r>
            <a:r>
              <a:rPr lang="en-US" altLang="zh-CN"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0 1 0 1 0 0 0 0         ch</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   </a:t>
            </a:r>
            <a:r>
              <a:rPr lang="en-US" altLang="zh-CN" sz="2000" b="1" noProof="1">
                <a:solidFill>
                  <a:srgbClr val="0000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50        </a:t>
            </a:r>
            <a:r>
              <a:rPr lang="en-US" altLang="zh-CN"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0 1 1 0 0 1 0 </a:t>
            </a: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noProof="1">
                <a:solidFill>
                  <a:srgbClr val="FF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0 0 0 0  1</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0 0 0 0 0 1 0</a:t>
            </a: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a:effectLst>
                <a:outerShdw blurRad="38100" dist="38100" dir="2700000">
                  <a:srgbClr val="FFFFFF"/>
                </a:outerShdw>
              </a:effectLst>
              <a:latin typeface="Times New Roman" panose="02020603050405020304" pitchFamily="18" charset="0"/>
            </a:endParaRPr>
          </a:p>
          <a:p>
            <a:pPr>
              <a:spcBef>
                <a:spcPct val="50000"/>
              </a:spcBef>
            </a:pPr>
            <a:endParaRPr lang="en-US" altLang="zh-CN" noProof="1" dirty="0">
              <a:latin typeface="Times New Roman" panose="02020603050405020304" pitchFamily="18" charset="0"/>
            </a:endParaRPr>
          </a:p>
        </p:txBody>
      </p:sp>
      <p:sp>
        <p:nvSpPr>
          <p:cNvPr id="806007" name="文本框 806006"/>
          <p:cNvSpPr txBox="1"/>
          <p:nvPr/>
        </p:nvSpPr>
        <p:spPr>
          <a:xfrm>
            <a:off x="6186488" y="1997075"/>
            <a:ext cx="2232025" cy="485775"/>
          </a:xfrm>
          <a:prstGeom prst="rect">
            <a:avLst/>
          </a:prstGeom>
          <a:noFill/>
          <a:ln w="28575" cap="flat" cmpd="sng">
            <a:solidFill>
              <a:srgbClr val="0000FF"/>
            </a:solidFill>
            <a:prstDash val="solid"/>
            <a:miter/>
            <a:headEnd type="none" w="med" len="med"/>
            <a:tailEnd type="none" w="med" len="med"/>
          </a:ln>
        </p:spPr>
        <p:txBody>
          <a:bodyPr anchor="t" anchorCtr="0">
            <a:spAutoFit/>
          </a:bodyPr>
          <a:p>
            <a:pPr algn="ctr">
              <a:spcBef>
                <a:spcPct val="50000"/>
              </a:spcBef>
            </a:pPr>
            <a:r>
              <a:rPr lang="en-US" altLang="zh-CN">
                <a:latin typeface="Times New Roman" panose="02020603050405020304" pitchFamily="18" charset="0"/>
                <a:ea typeface="宋体" panose="02010600030101010101" pitchFamily="2" charset="-122"/>
              </a:rPr>
              <a:t>1 0 0 0 0 0 1 0</a:t>
            </a:r>
            <a:endParaRPr lang="en-US" altLang="zh-CN">
              <a:latin typeface="Times New Roman" panose="02020603050405020304" pitchFamily="18" charset="0"/>
              <a:ea typeface="宋体" panose="02010600030101010101" pitchFamily="2" charset="-122"/>
            </a:endParaRPr>
          </a:p>
        </p:txBody>
      </p:sp>
      <p:sp>
        <p:nvSpPr>
          <p:cNvPr id="806008" name="椭圆 806007"/>
          <p:cNvSpPr/>
          <p:nvPr/>
        </p:nvSpPr>
        <p:spPr>
          <a:xfrm>
            <a:off x="3638550" y="3122613"/>
            <a:ext cx="2089150" cy="431800"/>
          </a:xfrm>
          <a:prstGeom prst="ellipse">
            <a:avLst/>
          </a:prstGeom>
          <a:noFill/>
          <a:ln w="28575" cap="flat" cmpd="sng">
            <a:solidFill>
              <a:srgbClr val="FF0000"/>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06010" name="下弧形箭头 806009"/>
          <p:cNvSpPr/>
          <p:nvPr/>
        </p:nvSpPr>
        <p:spPr>
          <a:xfrm rot="-2491102">
            <a:off x="5508625" y="2747963"/>
            <a:ext cx="2016125" cy="1223962"/>
          </a:xfrm>
          <a:prstGeom prst="curvedUpArrow">
            <a:avLst>
              <a:gd name="adj1" fmla="val 25729"/>
              <a:gd name="adj2" fmla="val 65888"/>
              <a:gd name="adj3" fmla="val 74217"/>
            </a:avLst>
          </a:prstGeom>
          <a:solidFill>
            <a:srgbClr val="FFCC99"/>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06011" name="椭圆 806010"/>
          <p:cNvSpPr/>
          <p:nvPr/>
        </p:nvSpPr>
        <p:spPr>
          <a:xfrm>
            <a:off x="6372225" y="2028825"/>
            <a:ext cx="215900" cy="358775"/>
          </a:xfrm>
          <a:prstGeom prst="ellipse">
            <a:avLst/>
          </a:prstGeom>
          <a:noFill/>
          <a:ln w="28575" cap="flat" cmpd="sng">
            <a:solidFill>
              <a:srgbClr val="FF0000"/>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06012" name="圆角矩形标注 806011"/>
          <p:cNvSpPr/>
          <p:nvPr/>
        </p:nvSpPr>
        <p:spPr>
          <a:xfrm>
            <a:off x="7019925" y="1308100"/>
            <a:ext cx="1081088" cy="433388"/>
          </a:xfrm>
          <a:prstGeom prst="wedgeRoundRectCallout">
            <a:avLst>
              <a:gd name="adj1" fmla="val -96694"/>
              <a:gd name="adj2" fmla="val 120329"/>
              <a:gd name="adj3" fmla="val 16667"/>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符号位</a:t>
            </a:r>
            <a:endParaRPr lang="zh-CN" altLang="en-US" sz="20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6014" name="圆角矩形标注 806013"/>
          <p:cNvSpPr/>
          <p:nvPr/>
        </p:nvSpPr>
        <p:spPr>
          <a:xfrm>
            <a:off x="7019925" y="4187825"/>
            <a:ext cx="1908175" cy="504825"/>
          </a:xfrm>
          <a:prstGeom prst="wedgeRoundRectCallout">
            <a:avLst>
              <a:gd name="adj1" fmla="val -35940"/>
              <a:gd name="adj2" fmla="val -421069"/>
              <a:gd name="adj3" fmla="val 16667"/>
            </a:avLst>
          </a:prstGeom>
          <a:gradFill rotWithShape="1">
            <a:gsLst>
              <a:gs pos="0">
                <a:srgbClr val="CCFFFF"/>
              </a:gs>
              <a:gs pos="100000">
                <a:schemeClr val="bg1"/>
              </a:gs>
            </a:gsLst>
            <a:lin ang="5400000" scaled="1"/>
            <a:tileRect/>
          </a:gra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真值：</a:t>
            </a:r>
            <a:r>
              <a:rPr lang="en-US" altLang="zh-CN"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-126</a:t>
            </a:r>
            <a:endParaRPr lang="en-US" altLang="zh-CN" b="1" strike="noStrike"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grpSp>
        <p:nvGrpSpPr>
          <p:cNvPr id="55309" name="组合 806015"/>
          <p:cNvGrpSpPr/>
          <p:nvPr/>
        </p:nvGrpSpPr>
        <p:grpSpPr>
          <a:xfrm>
            <a:off x="0" y="0"/>
            <a:ext cx="446088" cy="6858000"/>
            <a:chOff x="0" y="0"/>
            <a:chExt cx="281" cy="4320"/>
          </a:xfrm>
        </p:grpSpPr>
        <p:sp>
          <p:nvSpPr>
            <p:cNvPr id="55310" name="文本框 806016"/>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55311" name="文本框 806017"/>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5893"/>
                                        </p:tgtEl>
                                        <p:attrNameLst>
                                          <p:attrName>style.visibility</p:attrName>
                                        </p:attrNameLst>
                                      </p:cBhvr>
                                      <p:to>
                                        <p:strVal val="visible"/>
                                      </p:to>
                                    </p:set>
                                    <p:animEffect transition="in" filter="blinds(horizontal)">
                                      <p:cBhvr>
                                        <p:cTn id="7" dur="500"/>
                                        <p:tgtEl>
                                          <p:spTgt spid="805893"/>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6002"/>
                                        </p:tgtEl>
                                        <p:attrNameLst>
                                          <p:attrName>style.visibility</p:attrName>
                                        </p:attrNameLst>
                                      </p:cBhvr>
                                      <p:to>
                                        <p:strVal val="visible"/>
                                      </p:to>
                                    </p:set>
                                    <p:animEffect transition="in" filter="box(out)">
                                      <p:cBhvr>
                                        <p:cTn id="12" dur="500"/>
                                        <p:tgtEl>
                                          <p:spTgt spid="80600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06003"/>
                                        </p:tgtEl>
                                        <p:attrNameLst>
                                          <p:attrName>style.visibility</p:attrName>
                                        </p:attrNameLst>
                                      </p:cBhvr>
                                      <p:to>
                                        <p:strVal val="visible"/>
                                      </p:to>
                                    </p:set>
                                    <p:animEffect transition="in" filter="box(out)">
                                      <p:cBhvr>
                                        <p:cTn id="17" dur="500"/>
                                        <p:tgtEl>
                                          <p:spTgt spid="806003"/>
                                        </p:tgtEl>
                                      </p:cBhvr>
                                    </p:animEffect>
                                  </p:childTnLst>
                                </p:cTn>
                              </p:par>
                            </p:childTnLst>
                          </p:cTn>
                        </p:par>
                        <p:par>
                          <p:cTn id="18" fill="hold">
                            <p:stCondLst>
                              <p:cond delay="500"/>
                            </p:stCondLst>
                            <p:childTnLst>
                              <p:par>
                                <p:cTn id="19" presetID="18" presetClass="entr" presetSubtype="12" fill="hold" nodeType="afterEffect">
                                  <p:stCondLst>
                                    <p:cond delay="0"/>
                                  </p:stCondLst>
                                  <p:childTnLst>
                                    <p:set>
                                      <p:cBhvr>
                                        <p:cTn id="20" dur="1" fill="hold">
                                          <p:stCondLst>
                                            <p:cond delay="0"/>
                                          </p:stCondLst>
                                        </p:cTn>
                                        <p:tgtEl>
                                          <p:spTgt spid="806005"/>
                                        </p:tgtEl>
                                        <p:attrNameLst>
                                          <p:attrName>style.visibility</p:attrName>
                                        </p:attrNameLst>
                                      </p:cBhvr>
                                      <p:to>
                                        <p:strVal val="visible"/>
                                      </p:to>
                                    </p:set>
                                    <p:animEffect transition="in" filter="strips(downLeft)">
                                      <p:cBhvr>
                                        <p:cTn id="21" dur="500"/>
                                        <p:tgtEl>
                                          <p:spTgt spid="806005"/>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p:stCondLst>
                              <p:cond delay="1000"/>
                            </p:stCondLst>
                            <p:childTnLst>
                              <p:par>
                                <p:cTn id="23" presetID="18" presetClass="entr" presetSubtype="6" fill="hold" grpId="0" nodeType="afterEffect">
                                  <p:stCondLst>
                                    <p:cond delay="0"/>
                                  </p:stCondLst>
                                  <p:childTnLst>
                                    <p:set>
                                      <p:cBhvr>
                                        <p:cTn id="24" dur="1" fill="hold">
                                          <p:stCondLst>
                                            <p:cond delay="0"/>
                                          </p:stCondLst>
                                        </p:cTn>
                                        <p:tgtEl>
                                          <p:spTgt spid="806004"/>
                                        </p:tgtEl>
                                        <p:attrNameLst>
                                          <p:attrName>style.visibility</p:attrName>
                                        </p:attrNameLst>
                                      </p:cBhvr>
                                      <p:to>
                                        <p:strVal val="visible"/>
                                      </p:to>
                                    </p:set>
                                    <p:animEffect transition="in" filter="strips(downRight)">
                                      <p:cBhvr>
                                        <p:cTn id="25" dur="500"/>
                                        <p:tgtEl>
                                          <p:spTgt spid="806004"/>
                                        </p:tgtEl>
                                      </p:cBhvr>
                                    </p:animEffect>
                                  </p:childTnLst>
                                  <p:subTnLst>
                                    <p:audio>
                                      <p:cMediaNode>
                                        <p:cTn display="0" masterRel="sameClick">
                                          <p:stCondLst>
                                            <p:cond evt="begin" delay="0">
                                              <p:tn val="23"/>
                                            </p:cond>
                                          </p:stCondLst>
                                          <p:endCondLst>
                                            <p:cond evt="onStopAudio" delay="0">
                                              <p:tgtEl>
                                                <p:sldTgt/>
                                              </p:tgtEl>
                                            </p:cond>
                                          </p:endCondLst>
                                        </p:cTn>
                                        <p:tgtEl>
                                          <p:sndTgt r:embed="rId3" name="laser.wav"/>
                                        </p:tgtEl>
                                      </p:cMediaNode>
                                    </p:audio>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06006"/>
                                        </p:tgtEl>
                                        <p:attrNameLst>
                                          <p:attrName>style.visibility</p:attrName>
                                        </p:attrNameLst>
                                      </p:cBhvr>
                                      <p:to>
                                        <p:strVal val="visible"/>
                                      </p:to>
                                    </p:set>
                                    <p:animEffect transition="in" filter="blinds(horizontal)">
                                      <p:cBhvr>
                                        <p:cTn id="30" dur="500"/>
                                        <p:tgtEl>
                                          <p:spTgt spid="806006"/>
                                        </p:tgtEl>
                                      </p:cBhvr>
                                    </p:animEffect>
                                  </p:childTnLst>
                                  <p:subTnLst>
                                    <p:audio>
                                      <p:cMediaNode>
                                        <p:cTn display="0" masterRel="sameClick">
                                          <p:stCondLst>
                                            <p:cond evt="begin" delay="0">
                                              <p:tn val="28"/>
                                            </p:cond>
                                          </p:stCondLst>
                                          <p:endCondLst>
                                            <p:cond evt="onStopAudio" delay="0">
                                              <p:tgtEl>
                                                <p:sldTgt/>
                                              </p:tgtEl>
                                            </p:cond>
                                          </p:endCondLst>
                                        </p:cTn>
                                        <p:tgtEl>
                                          <p:sndTgt r:embed="rId2" name="chimes.wav"/>
                                        </p:tgtEl>
                                      </p:cMediaNode>
                                    </p:audio>
                                  </p:sub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806008"/>
                                        </p:tgtEl>
                                        <p:attrNameLst>
                                          <p:attrName>style.visibility</p:attrName>
                                        </p:attrNameLst>
                                      </p:cBhvr>
                                      <p:to>
                                        <p:strVal val="visible"/>
                                      </p:to>
                                    </p:set>
                                    <p:animEffect transition="in" filter="strips(downLeft)">
                                      <p:cBhvr>
                                        <p:cTn id="35" dur="500"/>
                                        <p:tgtEl>
                                          <p:spTgt spid="806008"/>
                                        </p:tgtEl>
                                      </p:cBhvr>
                                    </p:animEffect>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par>
                          <p:cTn id="36" fill="hold">
                            <p:stCondLst>
                              <p:cond delay="500"/>
                            </p:stCondLst>
                            <p:childTnLst>
                              <p:par>
                                <p:cTn id="37" presetID="18" presetClass="entr" presetSubtype="12" fill="hold" nodeType="afterEffect">
                                  <p:stCondLst>
                                    <p:cond delay="0"/>
                                  </p:stCondLst>
                                  <p:childTnLst>
                                    <p:set>
                                      <p:cBhvr>
                                        <p:cTn id="38" dur="1" fill="hold">
                                          <p:stCondLst>
                                            <p:cond delay="0"/>
                                          </p:stCondLst>
                                        </p:cTn>
                                        <p:tgtEl>
                                          <p:spTgt spid="806010"/>
                                        </p:tgtEl>
                                        <p:attrNameLst>
                                          <p:attrName>style.visibility</p:attrName>
                                        </p:attrNameLst>
                                      </p:cBhvr>
                                      <p:to>
                                        <p:strVal val="visible"/>
                                      </p:to>
                                    </p:set>
                                    <p:animEffect transition="in" filter="strips(downLeft)">
                                      <p:cBhvr>
                                        <p:cTn id="39" dur="500"/>
                                        <p:tgtEl>
                                          <p:spTgt spid="806010"/>
                                        </p:tgtEl>
                                      </p:cBhvr>
                                    </p:animEffec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par>
                          <p:cTn id="40" fill="hold">
                            <p:stCondLst>
                              <p:cond delay="1000"/>
                            </p:stCondLst>
                            <p:childTnLst>
                              <p:par>
                                <p:cTn id="41" presetID="4" presetClass="entr" presetSubtype="16" fill="hold" grpId="0" nodeType="afterEffect">
                                  <p:stCondLst>
                                    <p:cond delay="0"/>
                                  </p:stCondLst>
                                  <p:childTnLst>
                                    <p:set>
                                      <p:cBhvr>
                                        <p:cTn id="42" dur="1" fill="hold">
                                          <p:stCondLst>
                                            <p:cond delay="0"/>
                                          </p:stCondLst>
                                        </p:cTn>
                                        <p:tgtEl>
                                          <p:spTgt spid="806007"/>
                                        </p:tgtEl>
                                        <p:attrNameLst>
                                          <p:attrName>style.visibility</p:attrName>
                                        </p:attrNameLst>
                                      </p:cBhvr>
                                      <p:to>
                                        <p:strVal val="visible"/>
                                      </p:to>
                                    </p:set>
                                    <p:animEffect transition="in" filter="box(in)">
                                      <p:cBhvr>
                                        <p:cTn id="43" dur="500"/>
                                        <p:tgtEl>
                                          <p:spTgt spid="806007"/>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12" fill="hold" nodeType="clickEffect">
                                  <p:stCondLst>
                                    <p:cond delay="0"/>
                                  </p:stCondLst>
                                  <p:childTnLst>
                                    <p:set>
                                      <p:cBhvr>
                                        <p:cTn id="47" dur="1" fill="hold">
                                          <p:stCondLst>
                                            <p:cond delay="0"/>
                                          </p:stCondLst>
                                        </p:cTn>
                                        <p:tgtEl>
                                          <p:spTgt spid="806011"/>
                                        </p:tgtEl>
                                        <p:attrNameLst>
                                          <p:attrName>style.visibility</p:attrName>
                                        </p:attrNameLst>
                                      </p:cBhvr>
                                      <p:to>
                                        <p:strVal val="visible"/>
                                      </p:to>
                                    </p:set>
                                    <p:animEffect transition="in" filter="strips(downLeft)">
                                      <p:cBhvr>
                                        <p:cTn id="48" dur="500"/>
                                        <p:tgtEl>
                                          <p:spTgt spid="806011"/>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806012"/>
                                        </p:tgtEl>
                                        <p:attrNameLst>
                                          <p:attrName>style.visibility</p:attrName>
                                        </p:attrNameLst>
                                      </p:cBhvr>
                                      <p:to>
                                        <p:strVal val="visible"/>
                                      </p:to>
                                    </p:set>
                                    <p:animEffect transition="in" filter="strips(downRight)">
                                      <p:cBhvr>
                                        <p:cTn id="52" dur="500"/>
                                        <p:tgtEl>
                                          <p:spTgt spid="806012"/>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par>
                          <p:cTn id="53" fill="hold">
                            <p:stCondLst>
                              <p:cond delay="1000"/>
                            </p:stCondLst>
                            <p:childTnLst>
                              <p:par>
                                <p:cTn id="54" presetID="18" presetClass="entr" presetSubtype="12" fill="hold" grpId="0" nodeType="afterEffect">
                                  <p:stCondLst>
                                    <p:cond delay="0"/>
                                  </p:stCondLst>
                                  <p:childTnLst>
                                    <p:set>
                                      <p:cBhvr>
                                        <p:cTn id="55" dur="1" fill="hold">
                                          <p:stCondLst>
                                            <p:cond delay="0"/>
                                          </p:stCondLst>
                                        </p:cTn>
                                        <p:tgtEl>
                                          <p:spTgt spid="806014"/>
                                        </p:tgtEl>
                                        <p:attrNameLst>
                                          <p:attrName>style.visibility</p:attrName>
                                        </p:attrNameLst>
                                      </p:cBhvr>
                                      <p:to>
                                        <p:strVal val="visible"/>
                                      </p:to>
                                    </p:set>
                                    <p:animEffect transition="in" filter="strips(downLeft)">
                                      <p:cBhvr>
                                        <p:cTn id="56" dur="500"/>
                                        <p:tgtEl>
                                          <p:spTgt spid="806014"/>
                                        </p:tgtEl>
                                      </p:cBhvr>
                                    </p:animEffect>
                                  </p:childTnLst>
                                  <p:subTnLst>
                                    <p:audio>
                                      <p:cMediaNode>
                                        <p:cTn display="0" masterRel="sameClick">
                                          <p:stCondLst>
                                            <p:cond evt="begin" delay="0">
                                              <p:tn val="5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3" grpId="0"/>
      <p:bldP spid="806002" grpId="0" animBg="1"/>
      <p:bldP spid="806003" grpId="0" animBg="1"/>
      <p:bldP spid="806004" grpId="0" animBg="1"/>
      <p:bldP spid="806006" grpId="0" animBg="1"/>
      <p:bldP spid="806007" grpId="0" animBg="1"/>
      <p:bldP spid="806012" grpId="0" animBg="1"/>
      <p:bldP spid="8060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2402" name="矩形 742401"/>
          <p:cNvSpPr/>
          <p:nvPr/>
        </p:nvSpPr>
        <p:spPr>
          <a:xfrm>
            <a:off x="487363" y="814388"/>
            <a:ext cx="8580438" cy="5854700"/>
          </a:xfrm>
          <a:prstGeom prst="rect">
            <a:avLst/>
          </a:prstGeom>
          <a:noFill/>
          <a:ln w="38100" cap="flat" cmpd="sng">
            <a:solidFill>
              <a:srgbClr val="006600"/>
            </a:solidFill>
            <a:prstDash val="solid"/>
            <a:miter/>
            <a:headEnd type="none" w="med" len="med"/>
            <a:tailEnd type="none" w="med" len="med"/>
          </a:ln>
        </p:spPr>
        <p:txBody>
          <a:bodyPr/>
          <a:lstStyle>
            <a:lvl1pPr marL="0" lvl="0" indent="0" algn="ctr" defTabSz="914400" rtl="0" eaLnBrk="1" fontAlgn="base" latinLnBrk="0" hangingPunct="1">
              <a:lnSpc>
                <a:spcPct val="100000"/>
              </a:lnSpc>
              <a:spcBef>
                <a:spcPct val="20000"/>
              </a:spcBef>
              <a:spcAft>
                <a:spcPct val="0"/>
              </a:spcAft>
              <a:buClrTx/>
              <a:buSzTx/>
              <a:buFontTx/>
              <a:buNone/>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Tx/>
              <a:buSzTx/>
              <a:buFontTx/>
              <a:buNone/>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Tx/>
              <a:buSzTx/>
              <a:buFontTx/>
              <a:buNone/>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609600" lvl="0" indent="-609600" algn="l" fontAlgn="base">
              <a:buClr>
                <a:srgbClr val="CC3300"/>
              </a:buClr>
              <a:buFont typeface="Wingdings" panose="05000000000000000000" pitchFamily="2" charset="2"/>
              <a:buChar char="ü"/>
            </a:pPr>
            <a:r>
              <a:rPr lang="zh-CN" altLang="zh-CN" sz="2800" strike="noStrike" noProof="1" dirty="0">
                <a:latin typeface="楷体_GB2312" pitchFamily="49" charset="-122"/>
                <a:ea typeface="楷体_GB2312" pitchFamily="49" charset="-122"/>
                <a:cs typeface="+mn-cs"/>
              </a:rPr>
              <a:t>掌握变量和常量的概念；</a:t>
            </a:r>
            <a:endParaRPr lang="zh-CN" altLang="zh-CN" sz="2800" strike="noStrike" noProof="1" dirty="0">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zh-CN" sz="2800" strike="noStrike" noProof="1" dirty="0">
                <a:latin typeface="楷体_GB2312" pitchFamily="49" charset="-122"/>
                <a:ea typeface="楷体_GB2312" pitchFamily="49" charset="-122"/>
                <a:cs typeface="+mn-cs"/>
              </a:rPr>
              <a:t>理解各种类型的数据在内存中的存放形式；</a:t>
            </a:r>
            <a:endParaRPr lang="zh-CN" altLang="zh-CN" sz="2800" strike="noStrike" noProof="1" dirty="0">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zh-CN" sz="2800" strike="noStrike" noProof="1" dirty="0">
                <a:latin typeface="楷体_GB2312" pitchFamily="49" charset="-122"/>
                <a:ea typeface="楷体_GB2312" pitchFamily="49" charset="-122"/>
                <a:cs typeface="+mn-cs"/>
              </a:rPr>
              <a:t>掌握各种类型数据的常量的使用方法；</a:t>
            </a:r>
            <a:endParaRPr lang="zh-CN" altLang="zh-CN" sz="2800" strike="noStrike" noProof="1" dirty="0">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zh-CN" sz="2800" strike="noStrike" noProof="1" dirty="0">
                <a:latin typeface="楷体_GB2312" pitchFamily="49" charset="-122"/>
                <a:ea typeface="楷体_GB2312" pitchFamily="49" charset="-122"/>
                <a:cs typeface="+mn-cs"/>
              </a:rPr>
              <a:t>掌握各种整型、字符型、浮点型变量的定义和引用方法；</a:t>
            </a:r>
            <a:endParaRPr lang="zh-CN" altLang="zh-CN" sz="2800" strike="noStrike" noProof="1" dirty="0">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zh-CN" sz="2800" strike="noStrike" noProof="1" dirty="0">
                <a:latin typeface="楷体_GB2312" pitchFamily="49" charset="-122"/>
                <a:ea typeface="楷体_GB2312" pitchFamily="49" charset="-122"/>
                <a:cs typeface="+mn-cs"/>
              </a:rPr>
              <a:t>了解调用</a:t>
            </a:r>
            <a:r>
              <a:rPr lang="en-US" altLang="zh-CN" sz="2800" strike="noStrike" noProof="1" err="1">
                <a:latin typeface="楷体_GB2312" pitchFamily="49" charset="-122"/>
                <a:ea typeface="楷体_GB2312" pitchFamily="49" charset="-122"/>
                <a:cs typeface="+mn-cs"/>
              </a:rPr>
              <a:t>printf</a:t>
            </a:r>
            <a:r>
              <a:rPr lang="zh-CN" altLang="en-US" sz="2800" strike="noStrike" noProof="1" dirty="0">
                <a:latin typeface="楷体_GB2312" pitchFamily="49" charset="-122"/>
                <a:ea typeface="楷体_GB2312" pitchFamily="49" charset="-122"/>
                <a:cs typeface="+mn-cs"/>
              </a:rPr>
              <a:t>函数输出各种类型数据的方法；</a:t>
            </a:r>
            <a:endParaRPr lang="zh-CN" altLang="en-US" sz="2800" strike="noStrike" noProof="1" dirty="0">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en-US" sz="2800" strike="noStrike" noProof="1" dirty="0">
                <a:latin typeface="楷体_GB2312" pitchFamily="49" charset="-122"/>
                <a:ea typeface="楷体_GB2312" pitchFamily="49" charset="-122"/>
                <a:cs typeface="+mn-cs"/>
              </a:rPr>
              <a:t>掌握数据类型转换的规则以及强制数据类型转换的方法；</a:t>
            </a:r>
            <a:endParaRPr lang="zh-CN" altLang="en-US" sz="2800" strike="noStrike" noProof="1" dirty="0">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en-US" sz="2800" strike="noStrike" noProof="1" dirty="0">
                <a:latin typeface="楷体_GB2312" pitchFamily="49" charset="-122"/>
                <a:ea typeface="楷体_GB2312" pitchFamily="49" charset="-122"/>
                <a:cs typeface="+mn-cs"/>
              </a:rPr>
              <a:t>掌握赋值运算符、算术运算符、位运算符、逗号运算符以及</a:t>
            </a:r>
            <a:r>
              <a:rPr lang="en-US" altLang="zh-CN" sz="2800" strike="noStrike" noProof="1" err="1">
                <a:latin typeface="楷体_GB2312" pitchFamily="49" charset="-122"/>
                <a:ea typeface="楷体_GB2312" pitchFamily="49" charset="-122"/>
                <a:cs typeface="+mn-cs"/>
              </a:rPr>
              <a:t>sizeof</a:t>
            </a:r>
            <a:r>
              <a:rPr lang="zh-CN" altLang="en-US" sz="2800" strike="noStrike" noProof="1" dirty="0">
                <a:latin typeface="楷体_GB2312" pitchFamily="49" charset="-122"/>
                <a:ea typeface="楷体_GB2312" pitchFamily="49" charset="-122"/>
                <a:cs typeface="+mn-cs"/>
              </a:rPr>
              <a:t>的使用方法；</a:t>
            </a:r>
            <a:endParaRPr lang="zh-CN" altLang="en-US" sz="2800" strike="noStrike" noProof="1" dirty="0">
              <a:latin typeface="楷体_GB2312" pitchFamily="49" charset="-122"/>
              <a:ea typeface="楷体_GB2312" pitchFamily="49" charset="-122"/>
            </a:endParaRPr>
          </a:p>
          <a:p>
            <a:pPr marL="609600" lvl="0" indent="-609600" algn="l" fontAlgn="base">
              <a:buClr>
                <a:srgbClr val="CC3300"/>
              </a:buClr>
              <a:buFont typeface="Wingdings" panose="05000000000000000000" pitchFamily="2" charset="2"/>
              <a:buChar char="ü"/>
            </a:pPr>
            <a:r>
              <a:rPr lang="zh-CN" altLang="en-US" sz="2800" strike="noStrike" noProof="1" dirty="0">
                <a:latin typeface="楷体_GB2312" pitchFamily="49" charset="-122"/>
                <a:ea typeface="楷体_GB2312" pitchFamily="49" charset="-122"/>
                <a:cs typeface="+mn-cs"/>
              </a:rPr>
              <a:t>理解运算符的优先级和结合性的概念，记住所学的各种运算符的优先级关系和结合性。</a:t>
            </a:r>
            <a:endParaRPr lang="zh-CN" altLang="en-US" sz="2800" strike="noStrike" noProof="1">
              <a:latin typeface="楷体_GB2312" pitchFamily="49" charset="-122"/>
              <a:ea typeface="楷体_GB2312" pitchFamily="49" charset="-122"/>
            </a:endParaRPr>
          </a:p>
        </p:txBody>
      </p:sp>
      <p:sp>
        <p:nvSpPr>
          <p:cNvPr id="742406" name="文本框 742405"/>
          <p:cNvSpPr txBox="1"/>
          <p:nvPr/>
        </p:nvSpPr>
        <p:spPr>
          <a:xfrm>
            <a:off x="536575" y="122238"/>
            <a:ext cx="7129463" cy="641350"/>
          </a:xfrm>
          <a:prstGeom prst="rect">
            <a:avLst/>
          </a:prstGeom>
          <a:noFill/>
          <a:ln w="57150">
            <a:noFill/>
          </a:ln>
        </p:spPr>
        <p:txBody>
          <a:bodyPr>
            <a:spAutoFit/>
          </a:bodyPr>
          <a:p>
            <a:pPr marL="177800" indent="-177800" defTabSz="914400">
              <a:spcBef>
                <a:spcPct val="50000"/>
              </a:spcBef>
              <a:buFont typeface="Wingdings" panose="05000000000000000000" pitchFamily="2" charset="2"/>
              <a:buChar char="u"/>
              <a:tabLst>
                <a:tab pos="177800" algn="l"/>
              </a:tabLst>
            </a:pPr>
            <a:r>
              <a:rPr lang="zh-CN" altLang="en-US" sz="3600" b="1" noProof="1" dirty="0">
                <a:solidFill>
                  <a:srgbClr val="FF3300"/>
                </a:solidFill>
                <a:effectLst>
                  <a:outerShdw blurRad="38100" dist="38100" dir="2700000">
                    <a:srgbClr val="000000"/>
                  </a:outerShdw>
                </a:effectLst>
                <a:latin typeface="Arial" panose="020B0604020202020204" pitchFamily="34" charset="0"/>
                <a:ea typeface="隶书" panose="02010509060101010101" pitchFamily="49" charset="-122"/>
                <a:cs typeface="+mn-cs"/>
              </a:rPr>
              <a:t>学习目标</a:t>
            </a:r>
            <a:r>
              <a:rPr lang="zh-CN" altLang="en-US" sz="36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zh-CN" altLang="en-US" sz="3600" noProof="1" dirty="0">
              <a:latin typeface="Times New Roman" panose="02020603050405020304" pitchFamily="18" charset="0"/>
            </a:endParaRPr>
          </a:p>
        </p:txBody>
      </p:sp>
      <p:grpSp>
        <p:nvGrpSpPr>
          <p:cNvPr id="19459" name="组合 742415"/>
          <p:cNvGrpSpPr/>
          <p:nvPr/>
        </p:nvGrpSpPr>
        <p:grpSpPr>
          <a:xfrm>
            <a:off x="0" y="0"/>
            <a:ext cx="446088" cy="6858000"/>
            <a:chOff x="0" y="0"/>
            <a:chExt cx="281" cy="4320"/>
          </a:xfrm>
        </p:grpSpPr>
        <p:sp>
          <p:nvSpPr>
            <p:cNvPr id="19460" name="文本框 742416"/>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19461" name="文本框 742417"/>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2402">
                                            <p:txEl>
                                              <p:charRg st="0" end="12"/>
                                            </p:txEl>
                                          </p:spTgt>
                                        </p:tgtEl>
                                        <p:attrNameLst>
                                          <p:attrName>style.visibility</p:attrName>
                                        </p:attrNameLst>
                                      </p:cBhvr>
                                      <p:to>
                                        <p:strVal val="visible"/>
                                      </p:to>
                                    </p:set>
                                    <p:anim calcmode="lin" valueType="num">
                                      <p:cBhvr additive="base">
                                        <p:cTn id="7" dur="500" fill="hold"/>
                                        <p:tgtEl>
                                          <p:spTgt spid="742402">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2402">
                                            <p:txEl>
                                              <p:charRg st="0"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2402">
                                            <p:txEl>
                                              <p:charRg st="12" end="32"/>
                                            </p:txEl>
                                          </p:spTgt>
                                        </p:tgtEl>
                                        <p:attrNameLst>
                                          <p:attrName>style.visibility</p:attrName>
                                        </p:attrNameLst>
                                      </p:cBhvr>
                                      <p:to>
                                        <p:strVal val="visible"/>
                                      </p:to>
                                    </p:set>
                                    <p:anim calcmode="lin" valueType="num">
                                      <p:cBhvr additive="base">
                                        <p:cTn id="13" dur="500" fill="hold"/>
                                        <p:tgtEl>
                                          <p:spTgt spid="742402">
                                            <p:txEl>
                                              <p:charRg st="12"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2402">
                                            <p:txEl>
                                              <p:charRg st="12" end="3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2402">
                                            <p:txEl>
                                              <p:charRg st="32" end="50"/>
                                            </p:txEl>
                                          </p:spTgt>
                                        </p:tgtEl>
                                        <p:attrNameLst>
                                          <p:attrName>style.visibility</p:attrName>
                                        </p:attrNameLst>
                                      </p:cBhvr>
                                      <p:to>
                                        <p:strVal val="visible"/>
                                      </p:to>
                                    </p:set>
                                    <p:anim calcmode="lin" valueType="num">
                                      <p:cBhvr additive="base">
                                        <p:cTn id="19" dur="500" fill="hold"/>
                                        <p:tgtEl>
                                          <p:spTgt spid="742402">
                                            <p:txEl>
                                              <p:charRg st="32" end="5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2402">
                                            <p:txEl>
                                              <p:charRg st="32" end="5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2402">
                                            <p:txEl>
                                              <p:charRg st="50" end="76"/>
                                            </p:txEl>
                                          </p:spTgt>
                                        </p:tgtEl>
                                        <p:attrNameLst>
                                          <p:attrName>style.visibility</p:attrName>
                                        </p:attrNameLst>
                                      </p:cBhvr>
                                      <p:to>
                                        <p:strVal val="visible"/>
                                      </p:to>
                                    </p:set>
                                    <p:anim calcmode="lin" valueType="num">
                                      <p:cBhvr additive="base">
                                        <p:cTn id="25" dur="500" fill="hold"/>
                                        <p:tgtEl>
                                          <p:spTgt spid="742402">
                                            <p:txEl>
                                              <p:charRg st="50" end="7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2402">
                                            <p:txEl>
                                              <p:charRg st="50" end="7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2402">
                                            <p:txEl>
                                              <p:charRg st="76" end="101"/>
                                            </p:txEl>
                                          </p:spTgt>
                                        </p:tgtEl>
                                        <p:attrNameLst>
                                          <p:attrName>style.visibility</p:attrName>
                                        </p:attrNameLst>
                                      </p:cBhvr>
                                      <p:to>
                                        <p:strVal val="visible"/>
                                      </p:to>
                                    </p:set>
                                    <p:anim calcmode="lin" valueType="num">
                                      <p:cBhvr additive="base">
                                        <p:cTn id="31" dur="500" fill="hold"/>
                                        <p:tgtEl>
                                          <p:spTgt spid="742402">
                                            <p:txEl>
                                              <p:charRg st="76" end="10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2402">
                                            <p:txEl>
                                              <p:charRg st="76" end="10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2402">
                                            <p:txEl>
                                              <p:charRg st="101" end="127"/>
                                            </p:txEl>
                                          </p:spTgt>
                                        </p:tgtEl>
                                        <p:attrNameLst>
                                          <p:attrName>style.visibility</p:attrName>
                                        </p:attrNameLst>
                                      </p:cBhvr>
                                      <p:to>
                                        <p:strVal val="visible"/>
                                      </p:to>
                                    </p:set>
                                    <p:anim calcmode="lin" valueType="num">
                                      <p:cBhvr additive="base">
                                        <p:cTn id="37" dur="500" fill="hold"/>
                                        <p:tgtEl>
                                          <p:spTgt spid="742402">
                                            <p:txEl>
                                              <p:charRg st="101" end="12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2402">
                                            <p:txEl>
                                              <p:charRg st="101" end="12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2402">
                                            <p:txEl>
                                              <p:charRg st="127" end="166"/>
                                            </p:txEl>
                                          </p:spTgt>
                                        </p:tgtEl>
                                        <p:attrNameLst>
                                          <p:attrName>style.visibility</p:attrName>
                                        </p:attrNameLst>
                                      </p:cBhvr>
                                      <p:to>
                                        <p:strVal val="visible"/>
                                      </p:to>
                                    </p:set>
                                    <p:anim calcmode="lin" valueType="num">
                                      <p:cBhvr additive="base">
                                        <p:cTn id="43" dur="500" fill="hold"/>
                                        <p:tgtEl>
                                          <p:spTgt spid="742402">
                                            <p:txEl>
                                              <p:charRg st="127" end="16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2402">
                                            <p:txEl>
                                              <p:charRg st="127" end="16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2402">
                                            <p:txEl>
                                              <p:charRg st="166" end="205"/>
                                            </p:txEl>
                                          </p:spTgt>
                                        </p:tgtEl>
                                        <p:attrNameLst>
                                          <p:attrName>style.visibility</p:attrName>
                                        </p:attrNameLst>
                                      </p:cBhvr>
                                      <p:to>
                                        <p:strVal val="visible"/>
                                      </p:to>
                                    </p:set>
                                    <p:anim calcmode="lin" valueType="num">
                                      <p:cBhvr additive="base">
                                        <p:cTn id="49" dur="500" fill="hold"/>
                                        <p:tgtEl>
                                          <p:spTgt spid="742402">
                                            <p:txEl>
                                              <p:charRg st="166" end="20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42402">
                                            <p:txEl>
                                              <p:charRg st="166" end="20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7945" name="矩形 807944"/>
          <p:cNvSpPr/>
          <p:nvPr/>
        </p:nvSpPr>
        <p:spPr>
          <a:xfrm>
            <a:off x="684213" y="188913"/>
            <a:ext cx="3929063" cy="579438"/>
          </a:xfrm>
          <a:prstGeom prst="rect">
            <a:avLst/>
          </a:prstGeom>
          <a:noFill/>
          <a:ln w="9525">
            <a:noFill/>
          </a:ln>
        </p:spPr>
        <p:txBody>
          <a:bodyPr wrap="none" anchor="ctr">
            <a:spAutoFit/>
          </a:bodyPr>
          <a:p>
            <a:pPr fontAlgn="base"/>
            <a:r>
              <a:rPr lang="en-US" altLang="zh-CN" sz="3200" b="1" strike="noStrike" noProof="1" dirty="0">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8. </a:t>
            </a:r>
            <a:r>
              <a:rPr lang="zh-CN" altLang="en-US" sz="3200" b="1" strike="noStrike" noProof="1" dirty="0">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简单的数据输出</a:t>
            </a:r>
            <a:r>
              <a:rPr lang="zh-CN" altLang="en-US" strike="noStrike" noProof="1">
                <a:latin typeface="Times New Roman" panose="02020603050405020304" pitchFamily="18" charset="0"/>
                <a:ea typeface="宋体" panose="02010600030101010101" pitchFamily="2" charset="-122"/>
                <a:cs typeface="+mn-cs"/>
              </a:rPr>
              <a:t> </a:t>
            </a:r>
            <a:r>
              <a:rPr lang="zh-CN" altLang="en-US" sz="3200" strike="noStrike" noProof="1">
                <a:latin typeface="隶书" panose="02010509060101010101" pitchFamily="49" charset="-122"/>
                <a:ea typeface="隶书" panose="02010509060101010101" pitchFamily="49" charset="-122"/>
                <a:cs typeface="+mn-cs"/>
              </a:rPr>
              <a:t>  </a:t>
            </a:r>
            <a:endParaRPr lang="zh-CN" altLang="en-US" sz="3200" strike="noStrike" noProof="1">
              <a:latin typeface="隶书" panose="02010509060101010101" pitchFamily="49" charset="-122"/>
              <a:ea typeface="隶书" panose="02010509060101010101" pitchFamily="49" charset="-122"/>
            </a:endParaRPr>
          </a:p>
        </p:txBody>
      </p:sp>
      <p:sp>
        <p:nvSpPr>
          <p:cNvPr id="807946" name="矩形 807945"/>
          <p:cNvSpPr/>
          <p:nvPr/>
        </p:nvSpPr>
        <p:spPr>
          <a:xfrm>
            <a:off x="555625" y="765175"/>
            <a:ext cx="8066088" cy="822325"/>
          </a:xfrm>
          <a:prstGeom prst="rect">
            <a:avLst/>
          </a:prstGeom>
          <a:noFill/>
          <a:ln w="9525">
            <a:noFill/>
          </a:ln>
        </p:spPr>
        <p:txBody>
          <a:bodyPr anchor="ctr">
            <a:spAutoFit/>
          </a:bodyPr>
          <a:p>
            <a:pPr fontAlgn="base"/>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  C</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语言中没有用于输出的语句，只能通过标准库函数的调用来完成数据的输出任务。库函数的一般调用格式为：</a:t>
            </a:r>
            <a:endParaRPr lang="zh-CN" altLang="en-US" b="1" strike="noStrike" noProof="1" dirty="0">
              <a:effectLst>
                <a:outerShdw blurRad="38100" dist="38100" dir="2700000">
                  <a:srgbClr val="FFFFFF"/>
                </a:outerShdw>
              </a:effectLst>
              <a:latin typeface="楷体_GB2312" pitchFamily="49" charset="-122"/>
              <a:ea typeface="楷体_GB2312" pitchFamily="49" charset="-122"/>
            </a:endParaRPr>
          </a:p>
        </p:txBody>
      </p:sp>
      <p:sp>
        <p:nvSpPr>
          <p:cNvPr id="807947" name="文本框 807946"/>
          <p:cNvSpPr txBox="1"/>
          <p:nvPr/>
        </p:nvSpPr>
        <p:spPr>
          <a:xfrm>
            <a:off x="1492250" y="1658938"/>
            <a:ext cx="6337300" cy="576263"/>
          </a:xfrm>
          <a:prstGeom prst="rect">
            <a:avLst/>
          </a:prstGeom>
          <a:gradFill rotWithShape="1">
            <a:gsLst>
              <a:gs pos="0">
                <a:srgbClr val="FFFF99"/>
              </a:gs>
              <a:gs pos="100000">
                <a:srgbClr val="FFFF99">
                  <a:gamma/>
                  <a:shade val="63529"/>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rgbClr val="808080">
                <a:alpha val="50000"/>
              </a:srgbClr>
            </a:outerShdw>
          </a:effectLst>
        </p:spPr>
        <p:txBody>
          <a:bodyPr anchor="ctr" anchorCtr="1"/>
          <a:p>
            <a:pPr algn="ctr"/>
            <a:r>
              <a:rPr lang="zh-CN" altLang="en-US"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函数名（参数</a:t>
            </a:r>
            <a:r>
              <a:rPr lang="en-US" altLang="zh-CN"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1</a:t>
            </a:r>
            <a:r>
              <a:rPr lang="zh-CN" altLang="en-US"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，参数</a:t>
            </a:r>
            <a:r>
              <a:rPr lang="en-US" altLang="zh-CN"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2</a:t>
            </a:r>
            <a:r>
              <a:rPr lang="zh-CN" altLang="en-US"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en-US" altLang="zh-CN" b="1" noProof="1">
                <a:solidFill>
                  <a:srgbClr val="FF0066"/>
                </a:solidFill>
                <a:effectLst>
                  <a:outerShdw blurRad="38100" dist="38100" dir="2700000">
                    <a:srgbClr val="000000"/>
                  </a:outerShdw>
                </a:effectLst>
                <a:latin typeface="Times New Roman" panose="02020603050405020304" pitchFamily="18" charset="0"/>
                <a:ea typeface="隶书" panose="02010509060101010101" pitchFamily="49" charset="-122"/>
                <a:cs typeface="+mn-cs"/>
              </a:rPr>
              <a:t>……</a:t>
            </a:r>
            <a:r>
              <a:rPr lang="zh-CN" altLang="en-US"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，参数</a:t>
            </a:r>
            <a:r>
              <a:rPr lang="en-US" altLang="zh-CN"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n</a:t>
            </a:r>
            <a:r>
              <a:rPr lang="zh-CN" altLang="en-US"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zh-CN" altLang="en-US"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sp>
        <p:nvSpPr>
          <p:cNvPr id="807961" name="矩形 807960"/>
          <p:cNvSpPr/>
          <p:nvPr/>
        </p:nvSpPr>
        <p:spPr>
          <a:xfrm>
            <a:off x="496888" y="2401888"/>
            <a:ext cx="6840538" cy="457200"/>
          </a:xfrm>
          <a:prstGeom prst="rect">
            <a:avLst/>
          </a:prstGeom>
          <a:noFill/>
          <a:ln w="9525">
            <a:noFill/>
          </a:ln>
        </p:spPr>
        <p:txBody>
          <a:bodyPr anchor="ctr">
            <a:spAutoFit/>
          </a:bodyPr>
          <a:p>
            <a:pPr fontAlgn="base"/>
            <a:r>
              <a:rPr lang="en-US" altLang="zh-CN" b="1" strike="noStrike" noProof="1">
                <a:effectLst>
                  <a:outerShdw blurRad="38100" dist="38100" dir="2700000">
                    <a:srgbClr val="FFFFFF"/>
                  </a:outerShdw>
                </a:effectLst>
                <a:latin typeface="楷体_GB2312" pitchFamily="49" charset="-122"/>
                <a:ea typeface="楷体_GB2312" pitchFamily="49" charset="-122"/>
                <a:cs typeface="+mn-cs"/>
              </a:rPr>
              <a:t>  </a:t>
            </a:r>
            <a:r>
              <a:rPr lang="en-US" altLang="zh-CN" b="1" strike="noStrike" noProof="1" err="1">
                <a:solidFill>
                  <a:srgbClr val="FF0066"/>
                </a:solidFill>
                <a:effectLst>
                  <a:outerShdw blurRad="38100" dist="38100" dir="2700000">
                    <a:srgbClr val="000000"/>
                  </a:outerShdw>
                </a:effectLst>
                <a:latin typeface="楷体_GB2312" pitchFamily="49" charset="-122"/>
                <a:ea typeface="楷体_GB2312" pitchFamily="49" charset="-122"/>
                <a:cs typeface="+mn-cs"/>
              </a:rPr>
              <a:t>printf</a:t>
            </a:r>
            <a:r>
              <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函数：</a:t>
            </a:r>
            <a:endPar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endParaRPr>
          </a:p>
        </p:txBody>
      </p:sp>
      <p:grpSp>
        <p:nvGrpSpPr>
          <p:cNvPr id="807972" name="组合 807971"/>
          <p:cNvGrpSpPr/>
          <p:nvPr/>
        </p:nvGrpSpPr>
        <p:grpSpPr>
          <a:xfrm>
            <a:off x="1665288" y="2578100"/>
            <a:ext cx="6651625" cy="2055813"/>
            <a:chOff x="1049" y="1516"/>
            <a:chExt cx="4190" cy="1295"/>
          </a:xfrm>
        </p:grpSpPr>
        <p:sp>
          <p:nvSpPr>
            <p:cNvPr id="57350" name="文本框 807949"/>
            <p:cNvSpPr txBox="1"/>
            <p:nvPr/>
          </p:nvSpPr>
          <p:spPr>
            <a:xfrm>
              <a:off x="1066" y="1842"/>
              <a:ext cx="3491" cy="357"/>
            </a:xfrm>
            <a:prstGeom prst="rect">
              <a:avLst/>
            </a:prstGeom>
            <a:noFill/>
            <a:ln w="9525">
              <a:noFill/>
            </a:ln>
          </p:spPr>
          <p:txBody>
            <a:bodyPr anchor="t" anchorCtr="0"/>
            <a:p>
              <a:pPr algn="just"/>
              <a:r>
                <a:rPr lang="en-US" altLang="zh-CN" b="1" err="1">
                  <a:latin typeface="Times New Roman" panose="02020603050405020304" pitchFamily="18" charset="0"/>
                  <a:ea typeface="宋体" panose="02010600030101010101" pitchFamily="2" charset="-122"/>
                </a:rPr>
                <a:t>printf</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"variable  a = %d" </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 </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57351" name="左大括号 807961"/>
            <p:cNvSpPr/>
            <p:nvPr/>
          </p:nvSpPr>
          <p:spPr>
            <a:xfrm rot="-5400000">
              <a:off x="2458" y="1493"/>
              <a:ext cx="227" cy="1406"/>
            </a:xfrm>
            <a:prstGeom prst="leftBrace">
              <a:avLst>
                <a:gd name="adj1" fmla="val 51500"/>
                <a:gd name="adj2" fmla="val 50000"/>
              </a:avLst>
            </a:prstGeom>
            <a:noFill/>
            <a:ln w="25400"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07963" name="矩形 807962"/>
            <p:cNvSpPr/>
            <p:nvPr/>
          </p:nvSpPr>
          <p:spPr>
            <a:xfrm>
              <a:off x="2046" y="2305"/>
              <a:ext cx="1083" cy="442"/>
            </a:xfrm>
            <a:prstGeom prst="rect">
              <a:avLst/>
            </a:prstGeom>
            <a:noFill/>
            <a:ln w="9525">
              <a:noFill/>
            </a:ln>
          </p:spPr>
          <p:txBody>
            <a:bodyPr wrap="none" anchor="ctr">
              <a:spAutoFit/>
            </a:bodyPr>
            <a:p>
              <a:pPr algn="ctr" fontAlgn="base"/>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参数</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1</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a:p>
              <a:pPr algn="ctr" fontAlgn="base"/>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字符串常量</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57353" name="直接连接符 807963"/>
            <p:cNvSpPr/>
            <p:nvPr/>
          </p:nvSpPr>
          <p:spPr>
            <a:xfrm flipV="1">
              <a:off x="1338" y="2115"/>
              <a:ext cx="0" cy="317"/>
            </a:xfrm>
            <a:prstGeom prst="line">
              <a:avLst/>
            </a:prstGeom>
            <a:ln w="28575" cap="flat" cmpd="sng">
              <a:solidFill>
                <a:schemeClr val="tx1"/>
              </a:solidFill>
              <a:prstDash val="solid"/>
              <a:round/>
              <a:headEnd type="none" w="med" len="med"/>
              <a:tailEnd type="stealth" w="lg" len="lg"/>
            </a:ln>
          </p:spPr>
        </p:sp>
        <p:sp>
          <p:nvSpPr>
            <p:cNvPr id="807965" name="矩形 807964"/>
            <p:cNvSpPr/>
            <p:nvPr/>
          </p:nvSpPr>
          <p:spPr>
            <a:xfrm>
              <a:off x="1049" y="2438"/>
              <a:ext cx="599" cy="250"/>
            </a:xfrm>
            <a:prstGeom prst="rect">
              <a:avLst/>
            </a:prstGeom>
            <a:noFill/>
            <a:ln w="9525">
              <a:noFill/>
            </a:ln>
          </p:spPr>
          <p:txBody>
            <a:bodyPr wrap="none" anchor="ctr">
              <a:spAutoFit/>
            </a:bodyPr>
            <a:p>
              <a:pPr algn="ctr" fontAlgn="base"/>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函数名</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57355" name="直接连接符 807965"/>
            <p:cNvSpPr/>
            <p:nvPr/>
          </p:nvSpPr>
          <p:spPr>
            <a:xfrm flipV="1">
              <a:off x="3724" y="2106"/>
              <a:ext cx="0" cy="317"/>
            </a:xfrm>
            <a:prstGeom prst="line">
              <a:avLst/>
            </a:prstGeom>
            <a:ln w="28575" cap="flat" cmpd="sng">
              <a:solidFill>
                <a:schemeClr val="tx1"/>
              </a:solidFill>
              <a:prstDash val="solid"/>
              <a:round/>
              <a:headEnd type="none" w="med" len="med"/>
              <a:tailEnd type="stealth" w="lg" len="lg"/>
            </a:ln>
          </p:spPr>
        </p:sp>
        <p:sp>
          <p:nvSpPr>
            <p:cNvPr id="807967" name="矩形 807966"/>
            <p:cNvSpPr/>
            <p:nvPr/>
          </p:nvSpPr>
          <p:spPr>
            <a:xfrm>
              <a:off x="3441" y="2369"/>
              <a:ext cx="600" cy="442"/>
            </a:xfrm>
            <a:prstGeom prst="rect">
              <a:avLst/>
            </a:prstGeom>
            <a:noFill/>
            <a:ln w="9525">
              <a:noFill/>
            </a:ln>
          </p:spPr>
          <p:txBody>
            <a:bodyPr wrap="none" anchor="ctr">
              <a:spAutoFit/>
            </a:bodyPr>
            <a:p>
              <a:pPr algn="ctr" fontAlgn="base"/>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参数</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2</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a:p>
              <a:pPr algn="ctr" fontAlgn="base"/>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变量</a:t>
              </a:r>
              <a:r>
                <a:rPr lang="en-US" altLang="zh-CN" sz="2000" b="1" strike="noStrike" noProof="1">
                  <a:effectLst>
                    <a:outerShdw blurRad="38100" dist="38100" dir="2700000">
                      <a:srgbClr val="FFFFFF"/>
                    </a:outerShdw>
                  </a:effectLst>
                  <a:latin typeface="楷体_GB2312" pitchFamily="49" charset="-122"/>
                  <a:ea typeface="楷体_GB2312" pitchFamily="49" charset="-122"/>
                  <a:cs typeface="+mn-cs"/>
                </a:rPr>
                <a:t>)</a:t>
              </a:r>
              <a:endParaRPr lang="en-US" altLang="zh-CN" sz="20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57357" name="直接连接符 807967"/>
            <p:cNvSpPr/>
            <p:nvPr/>
          </p:nvSpPr>
          <p:spPr>
            <a:xfrm>
              <a:off x="3470" y="1752"/>
              <a:ext cx="0" cy="181"/>
            </a:xfrm>
            <a:prstGeom prst="line">
              <a:avLst/>
            </a:prstGeom>
            <a:ln w="28575" cap="flat" cmpd="sng">
              <a:solidFill>
                <a:schemeClr val="tx1"/>
              </a:solidFill>
              <a:prstDash val="solid"/>
              <a:round/>
              <a:headEnd type="none" w="med" len="med"/>
              <a:tailEnd type="stealth" w="lg" len="lg"/>
            </a:ln>
          </p:spPr>
        </p:sp>
        <p:sp>
          <p:nvSpPr>
            <p:cNvPr id="807969" name="矩形 807968"/>
            <p:cNvSpPr/>
            <p:nvPr/>
          </p:nvSpPr>
          <p:spPr>
            <a:xfrm>
              <a:off x="3062" y="1516"/>
              <a:ext cx="907" cy="250"/>
            </a:xfrm>
            <a:prstGeom prst="rect">
              <a:avLst/>
            </a:prstGeom>
            <a:noFill/>
            <a:ln w="9525">
              <a:noFill/>
            </a:ln>
          </p:spPr>
          <p:txBody>
            <a:bodyPr anchor="ctr">
              <a:spAutoFit/>
            </a:bodyPr>
            <a:p>
              <a:pPr algn="ctr" fontAlgn="base"/>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逗号隔开</a:t>
              </a:r>
              <a:endParaRPr lang="zh-CN" altLang="en-US" sz="20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57359" name="直接连接符 807969"/>
            <p:cNvSpPr/>
            <p:nvPr/>
          </p:nvSpPr>
          <p:spPr>
            <a:xfrm flipH="1">
              <a:off x="4105" y="2024"/>
              <a:ext cx="272" cy="0"/>
            </a:xfrm>
            <a:prstGeom prst="line">
              <a:avLst/>
            </a:prstGeom>
            <a:ln w="28575" cap="flat" cmpd="sng">
              <a:solidFill>
                <a:schemeClr val="tx1"/>
              </a:solidFill>
              <a:prstDash val="solid"/>
              <a:round/>
              <a:headEnd type="none" w="med" len="med"/>
              <a:tailEnd type="stealth" w="lg" len="lg"/>
            </a:ln>
          </p:spPr>
        </p:sp>
        <p:sp>
          <p:nvSpPr>
            <p:cNvPr id="807971" name="矩形 807970"/>
            <p:cNvSpPr/>
            <p:nvPr/>
          </p:nvSpPr>
          <p:spPr>
            <a:xfrm>
              <a:off x="4332" y="1888"/>
              <a:ext cx="907" cy="250"/>
            </a:xfrm>
            <a:prstGeom prst="rect">
              <a:avLst/>
            </a:prstGeom>
            <a:noFill/>
            <a:ln w="9525">
              <a:noFill/>
            </a:ln>
          </p:spPr>
          <p:txBody>
            <a:bodyPr anchor="ctr">
              <a:spAutoFit/>
            </a:bodyPr>
            <a:p>
              <a:pPr algn="ctr" fontAlgn="base"/>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分号结束</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p:txBody>
        </p:sp>
      </p:grpSp>
      <p:sp>
        <p:nvSpPr>
          <p:cNvPr id="807973" name="矩形 807972"/>
          <p:cNvSpPr/>
          <p:nvPr/>
        </p:nvSpPr>
        <p:spPr>
          <a:xfrm>
            <a:off x="755650" y="4797425"/>
            <a:ext cx="4206875" cy="860425"/>
          </a:xfrm>
          <a:prstGeom prst="rect">
            <a:avLst/>
          </a:prstGeom>
          <a:solidFill>
            <a:srgbClr val="FFFFFF"/>
          </a:solidFill>
          <a:ln w="38100" cap="flat" cmpd="sng">
            <a:solidFill>
              <a:srgbClr val="006600"/>
            </a:solidFill>
            <a:prstDash val="solid"/>
            <a:miter/>
            <a:headEnd type="none" w="med" len="med"/>
            <a:tailEnd type="none" w="med" len="med"/>
          </a:ln>
        </p:spPr>
        <p:txBody>
          <a:bodyPr wrap="none" anchor="ctr">
            <a:spAutoFit/>
          </a:bodyPr>
          <a:p>
            <a:pPr fontAlgn="base"/>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endPar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fontAlgn="base"/>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"How are you</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807974" name="矩形 807973"/>
          <p:cNvSpPr/>
          <p:nvPr/>
        </p:nvSpPr>
        <p:spPr>
          <a:xfrm>
            <a:off x="5292725" y="4797425"/>
            <a:ext cx="2368550" cy="860425"/>
          </a:xfrm>
          <a:prstGeom prst="rect">
            <a:avLst/>
          </a:prstGeom>
          <a:solidFill>
            <a:srgbClr val="FFCC99"/>
          </a:solidFill>
          <a:ln w="38100" cap="flat" cmpd="sng">
            <a:solidFill>
              <a:srgbClr val="006600"/>
            </a:solidFill>
            <a:prstDash val="solid"/>
            <a:miter/>
            <a:headEnd type="none" w="med" len="med"/>
            <a:tailEnd type="none" w="med" len="med"/>
          </a:ln>
        </p:spPr>
        <p:txBody>
          <a:bodyPr wrap="none" anchor="ctr">
            <a:spAutoFit/>
          </a:bodyPr>
          <a:p>
            <a:pPr fontAlgn="base"/>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输出：</a:t>
            </a:r>
            <a:endPar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fontAlgn="base"/>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How are you</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807975" name="矩形 807974"/>
          <p:cNvSpPr/>
          <p:nvPr/>
        </p:nvSpPr>
        <p:spPr>
          <a:xfrm>
            <a:off x="755650" y="5786438"/>
            <a:ext cx="5030788" cy="860425"/>
          </a:xfrm>
          <a:prstGeom prst="rect">
            <a:avLst/>
          </a:prstGeom>
          <a:solidFill>
            <a:srgbClr val="FFFFFF"/>
          </a:solidFill>
          <a:ln w="38100" cap="flat" cmpd="sng">
            <a:solidFill>
              <a:srgbClr val="006600"/>
            </a:solidFill>
            <a:prstDash val="solid"/>
            <a:miter/>
            <a:headEnd type="none" w="med" len="med"/>
            <a:tailEnd type="none" w="med" len="med"/>
          </a:ln>
        </p:spPr>
        <p:txBody>
          <a:bodyPr wrap="none" anchor="ctr">
            <a:spAutoFit/>
          </a:bodyPr>
          <a:p>
            <a:pPr indent="266700" fontAlgn="base"/>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int</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 = 100</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dirty="0">
              <a:effectLst>
                <a:outerShdw blurRad="38100" dist="38100" dir="2700000">
                  <a:srgbClr val="FFFFFF"/>
                </a:outerShdw>
              </a:effectLst>
              <a:latin typeface="Times New Roman" panose="02020603050405020304" pitchFamily="18" charset="0"/>
            </a:endParaRPr>
          </a:p>
          <a:p>
            <a:pPr indent="266700" fontAlgn="base"/>
            <a:r>
              <a:rPr lang="zh-CN" altLang="en-US"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"variable a = %d"</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en-US" altLang="zh-CN"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strike="noStrike" noProof="1" dirty="0">
              <a:effectLst>
                <a:outerShdw blurRad="38100" dist="38100" dir="2700000">
                  <a:srgbClr val="FFFFFF"/>
                </a:outerShdw>
              </a:effectLst>
              <a:latin typeface="Times New Roman" panose="02020603050405020304" pitchFamily="18" charset="0"/>
            </a:endParaRPr>
          </a:p>
        </p:txBody>
      </p:sp>
      <p:sp>
        <p:nvSpPr>
          <p:cNvPr id="807976" name="矩形 807975"/>
          <p:cNvSpPr/>
          <p:nvPr/>
        </p:nvSpPr>
        <p:spPr>
          <a:xfrm>
            <a:off x="5954713" y="5791200"/>
            <a:ext cx="2460625" cy="860425"/>
          </a:xfrm>
          <a:prstGeom prst="rect">
            <a:avLst/>
          </a:prstGeom>
          <a:solidFill>
            <a:srgbClr val="FFCC99"/>
          </a:solidFill>
          <a:ln w="38100" cap="flat" cmpd="sng">
            <a:solidFill>
              <a:srgbClr val="006600"/>
            </a:solidFill>
            <a:prstDash val="solid"/>
            <a:miter/>
            <a:headEnd type="none" w="med" len="med"/>
            <a:tailEnd type="none" w="med" len="med"/>
          </a:ln>
        </p:spPr>
        <p:txBody>
          <a:bodyPr wrap="none" anchor="ctr">
            <a:spAutoFit/>
          </a:bodyPr>
          <a:p>
            <a:pPr fontAlgn="base"/>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输出：</a:t>
            </a:r>
            <a:endPar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variable a = 100</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807977" name="矩形 807976"/>
          <p:cNvSpPr/>
          <p:nvPr/>
        </p:nvSpPr>
        <p:spPr>
          <a:xfrm>
            <a:off x="741363" y="4652963"/>
            <a:ext cx="8135938" cy="1958975"/>
          </a:xfrm>
          <a:prstGeom prst="rect">
            <a:avLst/>
          </a:prstGeom>
          <a:gradFill rotWithShape="1">
            <a:gsLst>
              <a:gs pos="0">
                <a:srgbClr val="00FFFF"/>
              </a:gs>
              <a:gs pos="100000">
                <a:schemeClr val="bg1"/>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defTabSz="914400" fontAlgn="base">
              <a:tabLst>
                <a:tab pos="457200" algn="l"/>
              </a:tabLst>
            </a:pPr>
            <a:r>
              <a:rPr lang="en-US" altLang="zh-CN"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%d</a:t>
            </a:r>
            <a:r>
              <a:rPr lang="zh-CN" altLang="en-US"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用于显示有符号整型数据，如</a:t>
            </a:r>
            <a:r>
              <a:rPr lang="en-US" altLang="zh-CN" sz="2000" b="1" strike="noStrike" noProof="1" err="1">
                <a:effectLst>
                  <a:outerShdw blurRad="38100" dist="38100" dir="2700000">
                    <a:srgbClr val="FFFFFF"/>
                  </a:outerShdw>
                </a:effectLst>
                <a:latin typeface="楷体_GB2312" pitchFamily="49" charset="-122"/>
                <a:ea typeface="楷体_GB2312" pitchFamily="49" charset="-122"/>
                <a:cs typeface="+mn-cs"/>
              </a:rPr>
              <a:t>int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short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型数据；</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a:p>
            <a:pPr defTabSz="914400" fontAlgn="base">
              <a:tabLst>
                <a:tab pos="457200" algn="l"/>
              </a:tabLst>
            </a:pPr>
            <a:r>
              <a:rPr lang="en-US" altLang="zh-CN"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%u</a:t>
            </a:r>
            <a:r>
              <a:rPr lang="zh-CN" altLang="en-US"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用于显示无符号整型数据，如</a:t>
            </a:r>
            <a:r>
              <a:rPr lang="en-US" altLang="zh-CN" sz="2000" b="1" strike="noStrike" noProof="1" err="1">
                <a:effectLst>
                  <a:outerShdw blurRad="38100" dist="38100" dir="2700000">
                    <a:srgbClr val="FFFFFF"/>
                  </a:outerShdw>
                </a:effectLst>
                <a:latin typeface="楷体_GB2312" pitchFamily="49" charset="-122"/>
                <a:ea typeface="楷体_GB2312" pitchFamily="49" charset="-122"/>
                <a:cs typeface="+mn-cs"/>
              </a:rPr>
              <a:t>unsigned int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unsigned short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型数据；</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a:p>
            <a:pPr defTabSz="914400" fontAlgn="base">
              <a:tabLst>
                <a:tab pos="457200" algn="l"/>
              </a:tabLst>
            </a:pPr>
            <a:r>
              <a:rPr lang="en-US" altLang="zh-CN"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%f</a:t>
            </a:r>
            <a:r>
              <a:rPr lang="zh-CN" altLang="en-US"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用于显示实型数据，如</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float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型数据；</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a:p>
            <a:pPr defTabSz="914400" fontAlgn="base">
              <a:tabLst>
                <a:tab pos="457200" algn="l"/>
              </a:tabLst>
            </a:pPr>
            <a:r>
              <a:rPr lang="en-US" altLang="zh-CN"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%c</a:t>
            </a:r>
            <a:r>
              <a:rPr lang="zh-CN" altLang="en-US"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用于显示字符型数据，如</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char</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型数据；</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a:p>
            <a:pPr defTabSz="914400" fontAlgn="base">
              <a:tabLst>
                <a:tab pos="457200" algn="l"/>
              </a:tabLst>
            </a:pPr>
            <a:r>
              <a:rPr lang="en-US" altLang="zh-CN"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%s</a:t>
            </a:r>
            <a:r>
              <a:rPr lang="zh-CN" altLang="en-US" sz="2000" b="1" strike="noStrike"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用于显示字符串数据。</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p:txBody>
      </p:sp>
      <p:sp>
        <p:nvSpPr>
          <p:cNvPr id="807978" name="圆角矩形标注 807977"/>
          <p:cNvSpPr/>
          <p:nvPr/>
        </p:nvSpPr>
        <p:spPr>
          <a:xfrm>
            <a:off x="3419475" y="2492375"/>
            <a:ext cx="1439863" cy="504825"/>
          </a:xfrm>
          <a:prstGeom prst="wedgeRoundRectCallout">
            <a:avLst>
              <a:gd name="adj1" fmla="val 51653"/>
              <a:gd name="adj2" fmla="val 107861"/>
              <a:gd name="adj3" fmla="val 16667"/>
            </a:avLst>
          </a:prstGeom>
          <a:solidFill>
            <a:srgbClr val="FFFF99"/>
          </a:solidFill>
          <a:ln w="9525" cap="flat" cmpd="sng">
            <a:solidFill>
              <a:srgbClr val="000099"/>
            </a:solidFill>
            <a:prstDash val="solid"/>
            <a:miter/>
            <a:headEnd type="none" w="med" len="med"/>
            <a:tailEnd type="none" w="med" len="med"/>
          </a:ln>
        </p:spPr>
        <p:txBody>
          <a:bodyPr/>
          <a:p>
            <a:pPr algn="ctr" fontAlgn="base"/>
            <a:r>
              <a:rPr lang="zh-CN" altLang="en-US" sz="18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格式控制符</a:t>
            </a:r>
            <a:endParaRPr lang="zh-CN" altLang="en-US" sz="1800"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57367" name="组合 807978"/>
          <p:cNvGrpSpPr/>
          <p:nvPr/>
        </p:nvGrpSpPr>
        <p:grpSpPr>
          <a:xfrm>
            <a:off x="0" y="0"/>
            <a:ext cx="446088" cy="6858000"/>
            <a:chOff x="0" y="0"/>
            <a:chExt cx="281" cy="4320"/>
          </a:xfrm>
        </p:grpSpPr>
        <p:sp>
          <p:nvSpPr>
            <p:cNvPr id="57368" name="文本框 80797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57369" name="文本框 80798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547870" y="3025775"/>
              <a:ext cx="848995" cy="685800"/>
            </p14:xfrm>
          </p:contentPart>
        </mc:Choice>
        <mc:Fallback xmlns="">
          <p:pic>
            <p:nvPicPr>
              <p:cNvPr id="2" name="墨迹 1"/>
            </p:nvPicPr>
            <p:blipFill>
              <a:blip r:embed="rId2"/>
            </p:blipFill>
            <p:spPr>
              <a:xfrm>
                <a:off x="4547870" y="3025775"/>
                <a:ext cx="848995" cy="6858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718175" y="3561715"/>
              <a:ext cx="621665" cy="59690"/>
            </p14:xfrm>
          </p:contentPart>
        </mc:Choice>
        <mc:Fallback xmlns="">
          <p:pic>
            <p:nvPicPr>
              <p:cNvPr id="3" name="墨迹 2"/>
            </p:nvPicPr>
            <p:blipFill>
              <a:blip r:embed="rId4"/>
            </p:blipFill>
            <p:spPr>
              <a:xfrm>
                <a:off x="5718175" y="3561715"/>
                <a:ext cx="621665" cy="596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645920" y="5884545"/>
              <a:ext cx="3378200" cy="21590"/>
            </p14:xfrm>
          </p:contentPart>
        </mc:Choice>
        <mc:Fallback xmlns="">
          <p:pic>
            <p:nvPicPr>
              <p:cNvPr id="4" name="墨迹 3"/>
            </p:nvPicPr>
            <p:blipFill>
              <a:blip r:embed="rId6"/>
            </p:blipFill>
            <p:spPr>
              <a:xfrm>
                <a:off x="1645920" y="5884545"/>
                <a:ext cx="3378200" cy="215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977640" y="6210300"/>
              <a:ext cx="900430" cy="55880"/>
            </p14:xfrm>
          </p:contentPart>
        </mc:Choice>
        <mc:Fallback xmlns="">
          <p:pic>
            <p:nvPicPr>
              <p:cNvPr id="5" name="墨迹 4"/>
            </p:nvPicPr>
            <p:blipFill>
              <a:blip r:embed="rId8"/>
            </p:blipFill>
            <p:spPr>
              <a:xfrm>
                <a:off x="3977640" y="6210300"/>
                <a:ext cx="900430" cy="558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216150" y="6236335"/>
              <a:ext cx="1089025" cy="450215"/>
            </p14:xfrm>
          </p:contentPart>
        </mc:Choice>
        <mc:Fallback xmlns="">
          <p:pic>
            <p:nvPicPr>
              <p:cNvPr id="6" name="墨迹 5"/>
            </p:nvPicPr>
            <p:blipFill>
              <a:blip r:embed="rId10"/>
            </p:blipFill>
            <p:spPr>
              <a:xfrm>
                <a:off x="2216150" y="6236335"/>
                <a:ext cx="1089025" cy="45021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068955" y="1148715"/>
              <a:ext cx="1753235" cy="12700"/>
            </p14:xfrm>
          </p:contentPart>
        </mc:Choice>
        <mc:Fallback xmlns="">
          <p:pic>
            <p:nvPicPr>
              <p:cNvPr id="7" name="墨迹 6"/>
            </p:nvPicPr>
            <p:blipFill>
              <a:blip r:embed="rId12"/>
            </p:blipFill>
            <p:spPr>
              <a:xfrm>
                <a:off x="3068955" y="1148715"/>
                <a:ext cx="1753235" cy="12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2413000" y="1538605"/>
              <a:ext cx="1560830" cy="25400"/>
            </p14:xfrm>
          </p:contentPart>
        </mc:Choice>
        <mc:Fallback xmlns="">
          <p:pic>
            <p:nvPicPr>
              <p:cNvPr id="8" name="墨迹 7"/>
            </p:nvPicPr>
            <p:blipFill>
              <a:blip r:embed="rId14"/>
            </p:blipFill>
            <p:spPr>
              <a:xfrm>
                <a:off x="2413000" y="1538605"/>
                <a:ext cx="1560830" cy="254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573905" y="1594485"/>
              <a:ext cx="3069590" cy="3810"/>
            </p14:xfrm>
          </p:contentPart>
        </mc:Choice>
        <mc:Fallback xmlns="">
          <p:pic>
            <p:nvPicPr>
              <p:cNvPr id="9" name="墨迹 8"/>
            </p:nvPicPr>
            <p:blipFill>
              <a:blip r:embed="rId16"/>
            </p:blipFill>
            <p:spPr>
              <a:xfrm>
                <a:off x="4573905" y="1594485"/>
                <a:ext cx="3069590" cy="381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676775" y="5006340"/>
              <a:ext cx="1530350" cy="59690"/>
            </p14:xfrm>
          </p:contentPart>
        </mc:Choice>
        <mc:Fallback xmlns="">
          <p:pic>
            <p:nvPicPr>
              <p:cNvPr id="10" name="墨迹 9"/>
            </p:nvPicPr>
            <p:blipFill>
              <a:blip r:embed="rId18"/>
            </p:blipFill>
            <p:spPr>
              <a:xfrm>
                <a:off x="4676775" y="5006340"/>
                <a:ext cx="1530350" cy="596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4449445" y="5019040"/>
              <a:ext cx="3935730" cy="334010"/>
            </p14:xfrm>
          </p:contentPart>
        </mc:Choice>
        <mc:Fallback xmlns="">
          <p:pic>
            <p:nvPicPr>
              <p:cNvPr id="11" name="墨迹 10"/>
            </p:nvPicPr>
            <p:blipFill>
              <a:blip r:embed="rId20"/>
            </p:blipFill>
            <p:spPr>
              <a:xfrm>
                <a:off x="4449445" y="5019040"/>
                <a:ext cx="3935730" cy="33401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643630" y="5563235"/>
              <a:ext cx="85725" cy="64135"/>
            </p14:xfrm>
          </p:contentPart>
        </mc:Choice>
        <mc:Fallback xmlns="">
          <p:pic>
            <p:nvPicPr>
              <p:cNvPr id="12" name="墨迹 11"/>
            </p:nvPicPr>
            <p:blipFill>
              <a:blip r:embed="rId22"/>
            </p:blipFill>
            <p:spPr>
              <a:xfrm>
                <a:off x="3643630" y="5563235"/>
                <a:ext cx="85725" cy="6413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3866515" y="5627370"/>
              <a:ext cx="814705" cy="321945"/>
            </p14:xfrm>
          </p:contentPart>
        </mc:Choice>
        <mc:Fallback xmlns="">
          <p:pic>
            <p:nvPicPr>
              <p:cNvPr id="13" name="墨迹 12"/>
            </p:nvPicPr>
            <p:blipFill>
              <a:blip r:embed="rId24"/>
            </p:blipFill>
            <p:spPr>
              <a:xfrm>
                <a:off x="3866515" y="5627370"/>
                <a:ext cx="814705" cy="32194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3973830" y="5906135"/>
              <a:ext cx="848360" cy="454660"/>
            </p14:xfrm>
          </p:contentPart>
        </mc:Choice>
        <mc:Fallback xmlns="">
          <p:pic>
            <p:nvPicPr>
              <p:cNvPr id="14" name="墨迹 13"/>
            </p:nvPicPr>
            <p:blipFill>
              <a:blip r:embed="rId26"/>
            </p:blipFill>
            <p:spPr>
              <a:xfrm>
                <a:off x="3973830" y="5906135"/>
                <a:ext cx="848360" cy="454660"/>
              </a:xfrm>
              <a:prstGeom prst="rect"/>
            </p:spPr>
          </p:pic>
        </mc:Fallback>
      </mc:AlternateContent>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7945"/>
                                        </p:tgtEl>
                                        <p:attrNameLst>
                                          <p:attrName>style.visibility</p:attrName>
                                        </p:attrNameLst>
                                      </p:cBhvr>
                                      <p:to>
                                        <p:strVal val="visible"/>
                                      </p:to>
                                    </p:set>
                                    <p:animEffect transition="in" filter="blinds(horizontal)">
                                      <p:cBhvr>
                                        <p:cTn id="7" dur="500"/>
                                        <p:tgtEl>
                                          <p:spTgt spid="807945"/>
                                        </p:tgtEl>
                                      </p:cBhvr>
                                    </p:animEffect>
                                  </p:childTnLst>
                                  <p:subTnLst>
                                    <p:audio>
                                      <p:cMediaNode>
                                        <p:cTn display="0" masterRel="sameClick">
                                          <p:stCondLst>
                                            <p:cond evt="begin" delay="0">
                                              <p:tn val="5"/>
                                            </p:cond>
                                          </p:stCondLst>
                                          <p:endCondLst>
                                            <p:cond evt="onStopAudio" delay="0">
                                              <p:tgtEl>
                                                <p:sldTgt/>
                                              </p:tgtEl>
                                            </p:cond>
                                          </p:endCondLst>
                                        </p:cTn>
                                        <p:tgtEl>
                                          <p:sndTgt r:embed="rId27"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7946"/>
                                        </p:tgtEl>
                                        <p:attrNameLst>
                                          <p:attrName>style.visibility</p:attrName>
                                        </p:attrNameLst>
                                      </p:cBhvr>
                                      <p:to>
                                        <p:strVal val="visible"/>
                                      </p:to>
                                    </p:set>
                                    <p:animEffect transition="in" filter="box(out)">
                                      <p:cBhvr>
                                        <p:cTn id="12" dur="500"/>
                                        <p:tgtEl>
                                          <p:spTgt spid="807946"/>
                                        </p:tgtEl>
                                      </p:cBhvr>
                                    </p:animEffect>
                                  </p:childTnLst>
                                  <p:subTnLst>
                                    <p:audio>
                                      <p:cMediaNode>
                                        <p:cTn display="0" masterRel="sameClick">
                                          <p:stCondLst>
                                            <p:cond evt="begin" delay="0">
                                              <p:tn val="10"/>
                                            </p:cond>
                                          </p:stCondLst>
                                          <p:endCondLst>
                                            <p:cond evt="onStopAudio" delay="0">
                                              <p:tgtEl>
                                                <p:sldTgt/>
                                              </p:tgtEl>
                                            </p:cond>
                                          </p:endCondLst>
                                        </p:cTn>
                                        <p:tgtEl>
                                          <p:sndTgt r:embed="rId27"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07947"/>
                                        </p:tgtEl>
                                        <p:attrNameLst>
                                          <p:attrName>style.visibility</p:attrName>
                                        </p:attrNameLst>
                                      </p:cBhvr>
                                      <p:to>
                                        <p:strVal val="visible"/>
                                      </p:to>
                                    </p:set>
                                    <p:animEffect transition="in" filter="box(out)">
                                      <p:cBhvr>
                                        <p:cTn id="17" dur="500"/>
                                        <p:tgtEl>
                                          <p:spTgt spid="807947"/>
                                        </p:tgtEl>
                                      </p:cBhvr>
                                    </p:animEffect>
                                  </p:childTnLst>
                                  <p:subTnLst>
                                    <p:audio>
                                      <p:cMediaNode>
                                        <p:cTn display="0" masterRel="sameClick">
                                          <p:stCondLst>
                                            <p:cond evt="begin" delay="0">
                                              <p:tn val="15"/>
                                            </p:cond>
                                          </p:stCondLst>
                                          <p:endCondLst>
                                            <p:cond evt="onStopAudio" delay="0">
                                              <p:tgtEl>
                                                <p:sldTgt/>
                                              </p:tgtEl>
                                            </p:cond>
                                          </p:endCondLst>
                                        </p:cTn>
                                        <p:tgtEl>
                                          <p:sndTgt r:embed="rId27"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7961"/>
                                        </p:tgtEl>
                                        <p:attrNameLst>
                                          <p:attrName>style.visibility</p:attrName>
                                        </p:attrNameLst>
                                      </p:cBhvr>
                                      <p:to>
                                        <p:strVal val="visible"/>
                                      </p:to>
                                    </p:set>
                                    <p:animEffect transition="in" filter="blinds(horizontal)">
                                      <p:cBhvr>
                                        <p:cTn id="22" dur="500"/>
                                        <p:tgtEl>
                                          <p:spTgt spid="807961"/>
                                        </p:tgtEl>
                                      </p:cBhvr>
                                    </p:animEffect>
                                  </p:childTnLst>
                                  <p:subTnLst>
                                    <p:audio>
                                      <p:cMediaNode>
                                        <p:cTn display="0" masterRel="sameClick">
                                          <p:stCondLst>
                                            <p:cond evt="begin" delay="0">
                                              <p:tn val="20"/>
                                            </p:cond>
                                          </p:stCondLst>
                                          <p:endCondLst>
                                            <p:cond evt="onStopAudio" delay="0">
                                              <p:tgtEl>
                                                <p:sldTgt/>
                                              </p:tgtEl>
                                            </p:cond>
                                          </p:endCondLst>
                                        </p:cTn>
                                        <p:tgtEl>
                                          <p:sndTgt r:embed="rId27"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7972"/>
                                        </p:tgtEl>
                                        <p:attrNameLst>
                                          <p:attrName>style.visibility</p:attrName>
                                        </p:attrNameLst>
                                      </p:cBhvr>
                                      <p:to>
                                        <p:strVal val="visible"/>
                                      </p:to>
                                    </p:set>
                                    <p:animEffect transition="in" filter="blinds(horizontal)">
                                      <p:cBhvr>
                                        <p:cTn id="27" dur="500"/>
                                        <p:tgtEl>
                                          <p:spTgt spid="807972"/>
                                        </p:tgtEl>
                                      </p:cBhvr>
                                    </p:animEffect>
                                  </p:childTnLst>
                                  <p:subTnLst>
                                    <p:audio>
                                      <p:cMediaNode>
                                        <p:cTn display="0" masterRel="sameClick">
                                          <p:stCondLst>
                                            <p:cond evt="begin" delay="0">
                                              <p:tn val="25"/>
                                            </p:cond>
                                          </p:stCondLst>
                                          <p:endCondLst>
                                            <p:cond evt="onStopAudio" delay="0">
                                              <p:tgtEl>
                                                <p:sldTgt/>
                                              </p:tgtEl>
                                            </p:cond>
                                          </p:endCondLst>
                                        </p:cTn>
                                        <p:tgtEl>
                                          <p:sndTgt r:embed="rId27" name="camera.wav"/>
                                        </p:tgtEl>
                                      </p:cMediaNode>
                                    </p:audio>
                                  </p:subTnLst>
                                </p:cTn>
                              </p:par>
                            </p:childTnLst>
                          </p:cTn>
                        </p:par>
                        <p:par>
                          <p:cTn id="28" fill="hold">
                            <p:stCondLst>
                              <p:cond delay="500"/>
                            </p:stCondLst>
                            <p:childTnLst>
                              <p:par>
                                <p:cTn id="29" presetID="18" presetClass="entr" presetSubtype="12" fill="hold" grpId="0" nodeType="afterEffect">
                                  <p:stCondLst>
                                    <p:cond delay="0"/>
                                  </p:stCondLst>
                                  <p:childTnLst>
                                    <p:set>
                                      <p:cBhvr>
                                        <p:cTn id="30" dur="1" fill="hold">
                                          <p:stCondLst>
                                            <p:cond delay="0"/>
                                          </p:stCondLst>
                                        </p:cTn>
                                        <p:tgtEl>
                                          <p:spTgt spid="807978"/>
                                        </p:tgtEl>
                                        <p:attrNameLst>
                                          <p:attrName>style.visibility</p:attrName>
                                        </p:attrNameLst>
                                      </p:cBhvr>
                                      <p:to>
                                        <p:strVal val="visible"/>
                                      </p:to>
                                    </p:set>
                                    <p:animEffect transition="in" filter="strips(downLeft)">
                                      <p:cBhvr>
                                        <p:cTn id="31" dur="500"/>
                                        <p:tgtEl>
                                          <p:spTgt spid="807978"/>
                                        </p:tgtEl>
                                      </p:cBhvr>
                                    </p:animEffect>
                                  </p:childTnLst>
                                  <p:subTnLst>
                                    <p:audio>
                                      <p:cMediaNode>
                                        <p:cTn display="0" masterRel="sameClick">
                                          <p:stCondLst>
                                            <p:cond evt="begin" delay="0">
                                              <p:tn val="29"/>
                                            </p:cond>
                                          </p:stCondLst>
                                          <p:endCondLst>
                                            <p:cond evt="onStopAudio" delay="0">
                                              <p:tgtEl>
                                                <p:sldTgt/>
                                              </p:tgtEl>
                                            </p:cond>
                                          </p:endCondLst>
                                        </p:cTn>
                                        <p:tgtEl>
                                          <p:sndTgt r:embed="rId27"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07977"/>
                                        </p:tgtEl>
                                        <p:attrNameLst>
                                          <p:attrName>style.visibility</p:attrName>
                                        </p:attrNameLst>
                                      </p:cBhvr>
                                      <p:to>
                                        <p:strVal val="visible"/>
                                      </p:to>
                                    </p:set>
                                    <p:animEffect transition="in" filter="box(out)">
                                      <p:cBhvr>
                                        <p:cTn id="36" dur="500"/>
                                        <p:tgtEl>
                                          <p:spTgt spid="807977"/>
                                        </p:tgtEl>
                                      </p:cBhvr>
                                    </p:animEffect>
                                  </p:childTnLst>
                                  <p:subTnLst>
                                    <p:set>
                                      <p:cBhvr override="childStyle">
                                        <p:cTn dur="1" fill="hold" display="0" masterRel="nextClick" afterEffect="1"/>
                                        <p:tgtEl>
                                          <p:spTgt spid="807977"/>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27" name="camera.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07973"/>
                                        </p:tgtEl>
                                        <p:attrNameLst>
                                          <p:attrName>style.visibility</p:attrName>
                                        </p:attrNameLst>
                                      </p:cBhvr>
                                      <p:to>
                                        <p:strVal val="visible"/>
                                      </p:to>
                                    </p:set>
                                    <p:animEffect transition="in" filter="blinds(horizontal)">
                                      <p:cBhvr>
                                        <p:cTn id="41" dur="500"/>
                                        <p:tgtEl>
                                          <p:spTgt spid="807973"/>
                                        </p:tgtEl>
                                      </p:cBhvr>
                                    </p:animEffect>
                                  </p:childTnLst>
                                  <p:subTnLst>
                                    <p:audio>
                                      <p:cMediaNode>
                                        <p:cTn display="0" masterRel="sameClick">
                                          <p:stCondLst>
                                            <p:cond evt="begin" delay="0">
                                              <p:tn val="39"/>
                                            </p:cond>
                                          </p:stCondLst>
                                          <p:endCondLst>
                                            <p:cond evt="onStopAudio" delay="0">
                                              <p:tgtEl>
                                                <p:sldTgt/>
                                              </p:tgtEl>
                                            </p:cond>
                                          </p:endCondLst>
                                        </p:cTn>
                                        <p:tgtEl>
                                          <p:sndTgt r:embed="rId27" name="camera.wav"/>
                                        </p:tgtEl>
                                      </p:cMediaNode>
                                    </p:audio>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07974"/>
                                        </p:tgtEl>
                                        <p:attrNameLst>
                                          <p:attrName>style.visibility</p:attrName>
                                        </p:attrNameLst>
                                      </p:cBhvr>
                                      <p:to>
                                        <p:strVal val="visible"/>
                                      </p:to>
                                    </p:set>
                                    <p:animEffect transition="in" filter="blinds(horizontal)">
                                      <p:cBhvr>
                                        <p:cTn id="46" dur="500"/>
                                        <p:tgtEl>
                                          <p:spTgt spid="807974"/>
                                        </p:tgtEl>
                                      </p:cBhvr>
                                    </p:animEffect>
                                  </p:childTnLst>
                                  <p:subTnLst>
                                    <p:audio>
                                      <p:cMediaNode>
                                        <p:cTn display="0" masterRel="sameClick">
                                          <p:stCondLst>
                                            <p:cond evt="begin" delay="0">
                                              <p:tn val="44"/>
                                            </p:cond>
                                          </p:stCondLst>
                                          <p:endCondLst>
                                            <p:cond evt="onStopAudio" delay="0">
                                              <p:tgtEl>
                                                <p:sldTgt/>
                                              </p:tgtEl>
                                            </p:cond>
                                          </p:endCondLst>
                                        </p:cTn>
                                        <p:tgtEl>
                                          <p:sndTgt r:embed="rId27" name="camera.wav"/>
                                        </p:tgtEl>
                                      </p:cMediaNode>
                                    </p:audio>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07975"/>
                                        </p:tgtEl>
                                        <p:attrNameLst>
                                          <p:attrName>style.visibility</p:attrName>
                                        </p:attrNameLst>
                                      </p:cBhvr>
                                      <p:to>
                                        <p:strVal val="visible"/>
                                      </p:to>
                                    </p:set>
                                    <p:animEffect transition="in" filter="blinds(horizontal)">
                                      <p:cBhvr>
                                        <p:cTn id="51" dur="500"/>
                                        <p:tgtEl>
                                          <p:spTgt spid="807975"/>
                                        </p:tgtEl>
                                      </p:cBhvr>
                                    </p:animEffect>
                                  </p:childTnLst>
                                  <p:subTnLst>
                                    <p:audio>
                                      <p:cMediaNode>
                                        <p:cTn display="0" masterRel="sameClick">
                                          <p:stCondLst>
                                            <p:cond evt="begin" delay="0">
                                              <p:tn val="49"/>
                                            </p:cond>
                                          </p:stCondLst>
                                          <p:endCondLst>
                                            <p:cond evt="onStopAudio" delay="0">
                                              <p:tgtEl>
                                                <p:sldTgt/>
                                              </p:tgtEl>
                                            </p:cond>
                                          </p:endCondLst>
                                        </p:cTn>
                                        <p:tgtEl>
                                          <p:sndTgt r:embed="rId27" name="camera.wav"/>
                                        </p:tgtEl>
                                      </p:cMediaNode>
                                    </p:audio>
                                  </p:sub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07976"/>
                                        </p:tgtEl>
                                        <p:attrNameLst>
                                          <p:attrName>style.visibility</p:attrName>
                                        </p:attrNameLst>
                                      </p:cBhvr>
                                      <p:to>
                                        <p:strVal val="visible"/>
                                      </p:to>
                                    </p:set>
                                    <p:animEffect transition="in" filter="blinds(horizontal)">
                                      <p:cBhvr>
                                        <p:cTn id="56" dur="500"/>
                                        <p:tgtEl>
                                          <p:spTgt spid="807976"/>
                                        </p:tgtEl>
                                      </p:cBhvr>
                                    </p:animEffect>
                                  </p:childTnLst>
                                  <p:subTnLst>
                                    <p:audio>
                                      <p:cMediaNode>
                                        <p:cTn display="0" masterRel="sameClick">
                                          <p:stCondLst>
                                            <p:cond evt="begin" delay="0">
                                              <p:tn val="54"/>
                                            </p:cond>
                                          </p:stCondLst>
                                          <p:endCondLst>
                                            <p:cond evt="onStopAudio" delay="0">
                                              <p:tgtEl>
                                                <p:sldTgt/>
                                              </p:tgtEl>
                                            </p:cond>
                                          </p:endCondLst>
                                        </p:cTn>
                                        <p:tgtEl>
                                          <p:sndTgt r:embed="rId27"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5" grpId="0"/>
      <p:bldP spid="807946" grpId="0"/>
      <p:bldP spid="807947" grpId="0" animBg="1"/>
      <p:bldP spid="807961" grpId="0"/>
      <p:bldP spid="807973" grpId="0" animBg="1"/>
      <p:bldP spid="807974" grpId="0" animBg="1"/>
      <p:bldP spid="807975" grpId="0" animBg="1"/>
      <p:bldP spid="807976" grpId="0" animBg="1"/>
      <p:bldP spid="807977" grpId="0" animBg="1"/>
      <p:bldP spid="80797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a:spLocks noGrp="1"/>
          </p:cNvSpPr>
          <p:nvPr>
            <p:ph idx="1"/>
          </p:nvPr>
        </p:nvSpPr>
        <p:spPr>
          <a:xfrm>
            <a:off x="714375" y="2000250"/>
            <a:ext cx="7632700" cy="2071688"/>
          </a:xfrm>
        </p:spPr>
        <p:txBody>
          <a:bodyPr vert="horz" wrap="square" lIns="91440" tIns="45720" rIns="91440" bIns="45720" anchor="t"/>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例</a:t>
            </a: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3.1 </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有人用温度计测量出用华氏法表示的温度</a:t>
            </a: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如</a:t>
            </a: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F</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，今要求把它转换为以摄氏法表示的温度</a:t>
            </a: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如</a:t>
            </a: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C) </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endPar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p:txBody>
      </p:sp>
      <p:sp>
        <p:nvSpPr>
          <p:cNvPr id="4" name="Rectangle 7"/>
          <p:cNvSpPr txBox="1"/>
          <p:nvPr/>
        </p:nvSpPr>
        <p:spPr>
          <a:xfrm>
            <a:off x="857250" y="3929063"/>
            <a:ext cx="7143750" cy="714375"/>
          </a:xfrm>
          <a:prstGeom prst="rect">
            <a:avLst/>
          </a:prstGeom>
          <a:noFill/>
          <a:ln w="9525">
            <a:noFill/>
          </a:ln>
        </p:spPr>
        <p:txBody>
          <a:bodyPr anchor="t" anchorCtr="0"/>
          <a:p>
            <a:pPr marL="342900" indent="-342900">
              <a:lnSpc>
                <a:spcPct val="120000"/>
              </a:lnSpc>
              <a:spcBef>
                <a:spcPct val="20000"/>
              </a:spcBef>
              <a:buFont typeface="Wingdings" panose="05000000000000000000" pitchFamily="2" charset="2"/>
              <a:buChar char="Ø"/>
            </a:pPr>
            <a:r>
              <a:rPr lang="zh-CN" altLang="zh-CN" sz="3200" b="1" dirty="0">
                <a:latin typeface="Arial" panose="020B0604020202020204" pitchFamily="34" charset="0"/>
                <a:ea typeface="宋体" panose="02010600030101010101" pitchFamily="2" charset="-122"/>
              </a:rPr>
              <a:t>解题思路：找到二者间的转换公式</a:t>
            </a:r>
            <a:endParaRPr lang="en-US" altLang="zh-CN" sz="3200" b="1" dirty="0">
              <a:latin typeface="Arial" panose="020B0604020202020204" pitchFamily="34" charset="0"/>
              <a:ea typeface="宋体" panose="02010600030101010101" pitchFamily="2" charset="-122"/>
            </a:endParaRPr>
          </a:p>
        </p:txBody>
      </p:sp>
      <p:sp>
        <p:nvSpPr>
          <p:cNvPr id="58371"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4100" name="Object 4"/>
          <p:cNvGraphicFramePr>
            <a:graphicFrameLocks noChangeAspect="1"/>
          </p:cNvGraphicFramePr>
          <p:nvPr/>
        </p:nvGraphicFramePr>
        <p:xfrm>
          <a:off x="2714625" y="4500563"/>
          <a:ext cx="2428875" cy="1089025"/>
        </p:xfrm>
        <a:graphic>
          <a:graphicData uri="http://schemas.openxmlformats.org/presentationml/2006/ole">
            <mc:AlternateContent xmlns:mc="http://schemas.openxmlformats.org/markup-compatibility/2006">
              <mc:Choice xmlns:v="urn:schemas-microsoft-com:vml" Requires="v">
                <p:oleObj spid="_x0000_s3076" name="" r:id="rId1" imgW="875665" imgH="393700" progId="Equation.3">
                  <p:embed/>
                </p:oleObj>
              </mc:Choice>
              <mc:Fallback>
                <p:oleObj name="" r:id="rId1" imgW="875665" imgH="393700" progId="Equation.3">
                  <p:embed/>
                  <p:pic>
                    <p:nvPicPr>
                      <p:cNvPr id="0" name="图片 3075"/>
                      <p:cNvPicPr/>
                      <p:nvPr/>
                    </p:nvPicPr>
                    <p:blipFill>
                      <a:blip r:embed="rId2"/>
                      <a:stretch>
                        <a:fillRect/>
                      </a:stretch>
                    </p:blipFill>
                    <p:spPr>
                      <a:xfrm>
                        <a:off x="2714625" y="4500563"/>
                        <a:ext cx="2428875" cy="1089025"/>
                      </a:xfrm>
                      <a:prstGeom prst="rect">
                        <a:avLst/>
                      </a:prstGeom>
                      <a:noFill/>
                      <a:ln w="38100">
                        <a:noFill/>
                        <a:miter/>
                      </a:ln>
                    </p:spPr>
                  </p:pic>
                </p:oleObj>
              </mc:Fallback>
            </mc:AlternateContent>
          </a:graphicData>
        </a:graphic>
      </p:graphicFrame>
      <p:sp>
        <p:nvSpPr>
          <p:cNvPr id="7" name="Rectangle 7"/>
          <p:cNvSpPr txBox="1"/>
          <p:nvPr/>
        </p:nvSpPr>
        <p:spPr>
          <a:xfrm>
            <a:off x="1357313" y="5643563"/>
            <a:ext cx="6215062" cy="714375"/>
          </a:xfrm>
          <a:prstGeom prst="rect">
            <a:avLst/>
          </a:prstGeom>
          <a:noFill/>
          <a:ln w="9525">
            <a:noFill/>
          </a:ln>
        </p:spPr>
        <p:txBody>
          <a:bodyPr anchor="t" anchorCtr="0"/>
          <a:p>
            <a:pPr marL="342900" indent="-342900">
              <a:lnSpc>
                <a:spcPct val="120000"/>
              </a:lnSpc>
              <a:spcBef>
                <a:spcPct val="20000"/>
              </a:spcBef>
            </a:pPr>
            <a:r>
              <a:rPr lang="en-US" altLang="zh-CN" sz="3200" b="1" dirty="0">
                <a:latin typeface="Arial" panose="020B0604020202020204" pitchFamily="34" charset="0"/>
                <a:ea typeface="宋体" panose="02010600030101010101" pitchFamily="2" charset="-122"/>
              </a:rPr>
              <a:t>f</a:t>
            </a:r>
            <a:r>
              <a:rPr lang="zh-CN" altLang="zh-CN" sz="3200" b="1" dirty="0">
                <a:latin typeface="Arial" panose="020B0604020202020204" pitchFamily="34" charset="0"/>
                <a:ea typeface="宋体" panose="02010600030101010101" pitchFamily="2" charset="-122"/>
              </a:rPr>
              <a:t>代表华氏温度</a:t>
            </a:r>
            <a:r>
              <a:rPr lang="zh-CN" altLang="en-US" sz="3200" b="1" dirty="0">
                <a:latin typeface="Arial" panose="020B0604020202020204" pitchFamily="34" charset="0"/>
                <a:ea typeface="宋体" panose="02010600030101010101" pitchFamily="2" charset="-122"/>
              </a:rPr>
              <a:t>，</a:t>
            </a:r>
            <a:r>
              <a:rPr lang="en-US" altLang="zh-CN" sz="3200" b="1" dirty="0">
                <a:latin typeface="Arial" panose="020B0604020202020204" pitchFamily="34" charset="0"/>
                <a:ea typeface="宋体" panose="02010600030101010101" pitchFamily="2" charset="-122"/>
              </a:rPr>
              <a:t>c</a:t>
            </a:r>
            <a:r>
              <a:rPr lang="zh-CN" altLang="zh-CN" sz="3200" b="1" dirty="0">
                <a:latin typeface="Arial" panose="020B0604020202020204" pitchFamily="34" charset="0"/>
                <a:ea typeface="宋体" panose="02010600030101010101" pitchFamily="2" charset="-122"/>
              </a:rPr>
              <a:t>代表摄氏温度</a:t>
            </a:r>
            <a:endParaRPr lang="en-US" altLang="zh-CN" sz="3200" b="1" dirty="0">
              <a:latin typeface="Arial" panose="020B0604020202020204" pitchFamily="34" charset="0"/>
              <a:ea typeface="宋体" panose="02010600030101010101" pitchFamily="2" charset="-122"/>
            </a:endParaRPr>
          </a:p>
        </p:txBody>
      </p:sp>
      <p:pic>
        <p:nvPicPr>
          <p:cNvPr id="58374" name="图片 7" descr="Untitled.png">
            <a:hlinkClick r:id="rId3" action="ppaction://hlinksldjump"/>
          </p:cNvPr>
          <p:cNvPicPr>
            <a:picLocks noChangeAspect="1"/>
          </p:cNvPicPr>
          <p:nvPr/>
        </p:nvPicPr>
        <p:blipFill>
          <a:blip r:embed="rId4"/>
          <a:stretch>
            <a:fillRect/>
          </a:stretch>
        </p:blipFill>
        <p:spPr>
          <a:xfrm>
            <a:off x="8216900" y="5937250"/>
            <a:ext cx="927100" cy="92075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blinds(horizontal)">
                                      <p:cBhvr>
                                        <p:cTn id="11" dur="500"/>
                                        <p:tgtEl>
                                          <p:spTgt spid="410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7"/>
          <p:cNvSpPr txBox="1"/>
          <p:nvPr/>
        </p:nvSpPr>
        <p:spPr>
          <a:xfrm>
            <a:off x="857250" y="3929063"/>
            <a:ext cx="2058988" cy="714375"/>
          </a:xfrm>
          <a:prstGeom prst="rect">
            <a:avLst/>
          </a:prstGeom>
          <a:noFill/>
          <a:ln w="9525">
            <a:noFill/>
          </a:ln>
        </p:spPr>
        <p:txBody>
          <a:bodyPr anchor="t" anchorCtr="0"/>
          <a:p>
            <a:pPr marL="342900" indent="-342900">
              <a:lnSpc>
                <a:spcPct val="120000"/>
              </a:lnSpc>
              <a:spcBef>
                <a:spcPct val="20000"/>
              </a:spcBef>
              <a:buFont typeface="Wingdings" panose="05000000000000000000" pitchFamily="2" charset="2"/>
              <a:buChar char="Ø"/>
            </a:pPr>
            <a:r>
              <a:rPr lang="zh-CN" altLang="zh-CN" sz="3200" b="1" dirty="0">
                <a:latin typeface="Arial" panose="020B0604020202020204" pitchFamily="34" charset="0"/>
                <a:ea typeface="宋体" panose="02010600030101010101" pitchFamily="2" charset="-122"/>
              </a:rPr>
              <a:t>算法：</a:t>
            </a:r>
            <a:endParaRPr lang="en-US" altLang="zh-CN" sz="3200" b="1" dirty="0">
              <a:latin typeface="Arial" panose="020B0604020202020204" pitchFamily="34" charset="0"/>
              <a:ea typeface="宋体" panose="02010600030101010101" pitchFamily="2" charset="-122"/>
            </a:endParaRPr>
          </a:p>
        </p:txBody>
      </p:sp>
      <p:sp>
        <p:nvSpPr>
          <p:cNvPr id="59394"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3143250" y="4071938"/>
          <a:ext cx="3071813" cy="1943100"/>
        </p:xfrm>
        <a:graphic>
          <a:graphicData uri="http://schemas.openxmlformats.org/drawingml/2006/table">
            <a:tbl>
              <a:tblPr/>
              <a:tblGrid>
                <a:gridCol w="3071813"/>
              </a:tblGrid>
              <a:tr h="439158">
                <a:tc>
                  <a:txBody>
                    <a:bodyPr/>
                    <a:lstStyle/>
                    <a:p>
                      <a:pPr algn="just">
                        <a:spcAft>
                          <a:spcPts val="0"/>
                        </a:spcAft>
                      </a:pPr>
                      <a:r>
                        <a:rPr kumimoji="1" lang="zh-CN" altLang="zh-CN" sz="2800" b="1" dirty="0" smtClean="0">
                          <a:solidFill>
                            <a:schemeClr val="tx1"/>
                          </a:solidFill>
                          <a:latin typeface="+mn-lt"/>
                          <a:ea typeface="+mn-ea"/>
                          <a:cs typeface="+mn-cs"/>
                        </a:rPr>
                        <a:t>输入</a:t>
                      </a:r>
                      <a:r>
                        <a:rPr kumimoji="1" lang="en-US" altLang="zh-CN" sz="2800" b="1" dirty="0" smtClean="0">
                          <a:solidFill>
                            <a:schemeClr val="tx1"/>
                          </a:solidFill>
                          <a:latin typeface="+mn-lt"/>
                          <a:ea typeface="+mn-ea"/>
                          <a:cs typeface="+mn-cs"/>
                        </a:rPr>
                        <a:t>f</a:t>
                      </a:r>
                      <a:r>
                        <a:rPr kumimoji="1" lang="zh-CN" altLang="zh-CN" sz="2800" b="1" dirty="0" smtClean="0">
                          <a:solidFill>
                            <a:schemeClr val="tx1"/>
                          </a:solidFill>
                          <a:latin typeface="+mn-lt"/>
                          <a:ea typeface="+mn-ea"/>
                          <a:cs typeface="+mn-cs"/>
                        </a:rPr>
                        <a:t>的值</a:t>
                      </a:r>
                      <a:endParaRPr kumimoji="1" lang="zh-CN" altLang="zh-CN" sz="2800" b="1" dirty="0" smtClean="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8398">
                <a:tc>
                  <a:txBody>
                    <a:bodyPr/>
                    <a:lstStyle/>
                    <a:p>
                      <a:pPr algn="just">
                        <a:spcAft>
                          <a:spcPts val="0"/>
                        </a:spcAft>
                      </a:pPr>
                      <a:endParaRPr kumimoji="1" lang="zh-CN" altLang="zh-CN" sz="3200" b="1" dirty="0" smtClean="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544">
                <a:tc>
                  <a:txBody>
                    <a:bodyPr/>
                    <a:lstStyle/>
                    <a:p>
                      <a:pPr algn="just">
                        <a:spcAft>
                          <a:spcPts val="0"/>
                        </a:spcAft>
                      </a:pPr>
                      <a:r>
                        <a:rPr kumimoji="1" lang="zh-CN" altLang="zh-CN" sz="2800" b="1" dirty="0" smtClean="0">
                          <a:solidFill>
                            <a:schemeClr val="tx1"/>
                          </a:solidFill>
                          <a:latin typeface="+mn-lt"/>
                          <a:ea typeface="+mn-ea"/>
                          <a:cs typeface="+mn-cs"/>
                        </a:rPr>
                        <a:t>输出</a:t>
                      </a:r>
                      <a:r>
                        <a:rPr kumimoji="1" lang="en-US" altLang="zh-CN" sz="2800" b="1" dirty="0" smtClean="0">
                          <a:solidFill>
                            <a:schemeClr val="tx1"/>
                          </a:solidFill>
                          <a:latin typeface="+mn-lt"/>
                          <a:ea typeface="+mn-ea"/>
                          <a:cs typeface="+mn-cs"/>
                        </a:rPr>
                        <a:t>c</a:t>
                      </a:r>
                      <a:r>
                        <a:rPr kumimoji="1" lang="zh-CN" altLang="zh-CN" sz="2800" b="1" dirty="0" smtClean="0">
                          <a:solidFill>
                            <a:schemeClr val="tx1"/>
                          </a:solidFill>
                          <a:latin typeface="+mn-lt"/>
                          <a:ea typeface="+mn-ea"/>
                          <a:cs typeface="+mn-cs"/>
                        </a:rPr>
                        <a:t>的值</a:t>
                      </a:r>
                      <a:endParaRPr kumimoji="1" lang="zh-CN" altLang="zh-CN" sz="2800" b="1" dirty="0" smtClean="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9405"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59406" name="Object 4"/>
          <p:cNvGraphicFramePr>
            <a:graphicFrameLocks noChangeAspect="1"/>
          </p:cNvGraphicFramePr>
          <p:nvPr/>
        </p:nvGraphicFramePr>
        <p:xfrm>
          <a:off x="3500438" y="4572000"/>
          <a:ext cx="1928812" cy="863600"/>
        </p:xfrm>
        <a:graphic>
          <a:graphicData uri="http://schemas.openxmlformats.org/presentationml/2006/ole">
            <mc:AlternateContent xmlns:mc="http://schemas.openxmlformats.org/markup-compatibility/2006">
              <mc:Choice xmlns:v="urn:schemas-microsoft-com:vml" Requires="v">
                <p:oleObj spid="_x0000_s3077" name="" r:id="rId1" imgW="875665" imgH="393700" progId="Equation.3">
                  <p:embed/>
                </p:oleObj>
              </mc:Choice>
              <mc:Fallback>
                <p:oleObj name="" r:id="rId1" imgW="875665" imgH="393700" progId="Equation.3">
                  <p:embed/>
                  <p:pic>
                    <p:nvPicPr>
                      <p:cNvPr id="0" name="图片 3076"/>
                      <p:cNvPicPr/>
                      <p:nvPr/>
                    </p:nvPicPr>
                    <p:blipFill>
                      <a:blip r:embed="rId2"/>
                      <a:stretch>
                        <a:fillRect/>
                      </a:stretch>
                    </p:blipFill>
                    <p:spPr>
                      <a:xfrm>
                        <a:off x="3500438" y="4572000"/>
                        <a:ext cx="1928812" cy="863600"/>
                      </a:xfrm>
                      <a:prstGeom prst="rect">
                        <a:avLst/>
                      </a:prstGeom>
                      <a:noFill/>
                      <a:ln w="38100">
                        <a:noFill/>
                        <a:miter/>
                      </a:ln>
                    </p:spPr>
                  </p:pic>
                </p:oleObj>
              </mc:Fallback>
            </mc:AlternateContent>
          </a:graphicData>
        </a:graphic>
      </p:graphicFrame>
      <p:sp>
        <p:nvSpPr>
          <p:cNvPr id="59407" name="Rectangle 7"/>
          <p:cNvSpPr txBox="1"/>
          <p:nvPr/>
        </p:nvSpPr>
        <p:spPr>
          <a:xfrm>
            <a:off x="714375" y="2000250"/>
            <a:ext cx="7632700" cy="2071688"/>
          </a:xfrm>
          <a:prstGeom prst="rect">
            <a:avLst/>
          </a:prstGeom>
          <a:noFill/>
          <a:ln w="9525">
            <a:noFill/>
          </a:ln>
        </p:spPr>
        <p:txBody>
          <a:bodyPr anchor="t" anchorCtr="0"/>
          <a:p>
            <a:pPr marL="342900" indent="-342900">
              <a:lnSpc>
                <a:spcPct val="120000"/>
              </a:lnSpc>
              <a:spcBef>
                <a:spcPct val="20000"/>
              </a:spcBef>
              <a:buSzTx/>
              <a:buFont typeface="Wingdings" panose="05000000000000000000" pitchFamily="2" charset="2"/>
            </a:pPr>
            <a:r>
              <a:rPr lang="en-US" altLang="zh-CN" sz="3200" b="1">
                <a:latin typeface="Verdana" panose="020B0604030504040204" pitchFamily="34" charset="0"/>
                <a:ea typeface="宋体" panose="02010600030101010101" pitchFamily="2" charset="-122"/>
              </a:rPr>
              <a:t>  </a:t>
            </a:r>
            <a:r>
              <a:rPr lang="zh-CN" altLang="zh-CN" sz="3200" b="1">
                <a:latin typeface="Verdana" panose="020B0604030504040204" pitchFamily="34" charset="0"/>
                <a:ea typeface="宋体" panose="02010600030101010101" pitchFamily="2" charset="-122"/>
              </a:rPr>
              <a:t>例</a:t>
            </a:r>
            <a:r>
              <a:rPr lang="en-US" altLang="zh-CN" sz="3200" b="1">
                <a:latin typeface="Verdana" panose="020B0604030504040204" pitchFamily="34" charset="0"/>
                <a:ea typeface="宋体" panose="02010600030101010101" pitchFamily="2" charset="-122"/>
              </a:rPr>
              <a:t>3.1 </a:t>
            </a:r>
            <a:r>
              <a:rPr lang="zh-CN" altLang="zh-CN" sz="3200" b="1">
                <a:latin typeface="Verdana" panose="020B0604030504040204" pitchFamily="34" charset="0"/>
                <a:ea typeface="宋体" panose="02010600030101010101" pitchFamily="2" charset="-122"/>
              </a:rPr>
              <a:t>有人用温度计测量出用华氏法表示的温度</a:t>
            </a:r>
            <a:r>
              <a:rPr lang="en-US" altLang="zh-CN" sz="3200" b="1">
                <a:latin typeface="Verdana" panose="020B0604030504040204" pitchFamily="34" charset="0"/>
                <a:ea typeface="宋体" panose="02010600030101010101" pitchFamily="2" charset="-122"/>
              </a:rPr>
              <a:t>(</a:t>
            </a:r>
            <a:r>
              <a:rPr lang="zh-CN" altLang="zh-CN" sz="3200" b="1">
                <a:latin typeface="Verdana" panose="020B0604030504040204" pitchFamily="34" charset="0"/>
                <a:ea typeface="宋体" panose="02010600030101010101" pitchFamily="2" charset="-122"/>
              </a:rPr>
              <a:t>如</a:t>
            </a:r>
            <a:r>
              <a:rPr lang="en-US" altLang="zh-CN" sz="3200" b="1">
                <a:latin typeface="Verdana" panose="020B0604030504040204" pitchFamily="34" charset="0"/>
                <a:ea typeface="宋体" panose="02010600030101010101" pitchFamily="2" charset="-122"/>
              </a:rPr>
              <a:t> F</a:t>
            </a:r>
            <a:r>
              <a:rPr lang="zh-CN" altLang="zh-CN" sz="3200" b="1">
                <a:latin typeface="Verdana" panose="020B0604030504040204" pitchFamily="34" charset="0"/>
                <a:ea typeface="宋体" panose="02010600030101010101" pitchFamily="2" charset="-122"/>
              </a:rPr>
              <a:t>，今要求把它转换为以摄氏法表示的温度</a:t>
            </a:r>
            <a:r>
              <a:rPr lang="en-US" altLang="zh-CN" sz="3200" b="1">
                <a:latin typeface="Verdana" panose="020B0604030504040204" pitchFamily="34" charset="0"/>
                <a:ea typeface="宋体" panose="02010600030101010101" pitchFamily="2" charset="-122"/>
              </a:rPr>
              <a:t>(</a:t>
            </a:r>
            <a:r>
              <a:rPr lang="zh-CN" altLang="zh-CN" sz="3200" b="1">
                <a:latin typeface="Verdana" panose="020B0604030504040204" pitchFamily="34" charset="0"/>
                <a:ea typeface="宋体" panose="02010600030101010101" pitchFamily="2" charset="-122"/>
              </a:rPr>
              <a:t>如</a:t>
            </a:r>
            <a:r>
              <a:rPr lang="en-US" altLang="zh-CN" sz="3200" b="1">
                <a:latin typeface="Verdana" panose="020B0604030504040204" pitchFamily="34" charset="0"/>
                <a:ea typeface="宋体" panose="02010600030101010101" pitchFamily="2" charset="-122"/>
              </a:rPr>
              <a:t> C) </a:t>
            </a:r>
            <a:r>
              <a:rPr lang="zh-CN" altLang="zh-CN" sz="3200" b="1">
                <a:latin typeface="Verdana" panose="020B0604030504040204" pitchFamily="34" charset="0"/>
                <a:ea typeface="宋体" panose="02010600030101010101" pitchFamily="2" charset="-122"/>
              </a:rPr>
              <a:t>。</a:t>
            </a:r>
            <a:endParaRPr lang="en-US" altLang="zh-CN" sz="3200" b="1" dirty="0">
              <a:latin typeface="Verdana" panose="020B0604030504040204" pitchFamily="34" charset="0"/>
              <a:ea typeface="宋体" panose="02010600030101010101" pitchFamily="2" charset="-122"/>
            </a:endParaRPr>
          </a:p>
        </p:txBody>
      </p:sp>
      <p:sp>
        <p:nvSpPr>
          <p:cNvPr id="14" name="圆角矩形标注 13"/>
          <p:cNvSpPr/>
          <p:nvPr/>
        </p:nvSpPr>
        <p:spPr>
          <a:xfrm>
            <a:off x="6786563" y="5286375"/>
            <a:ext cx="1357312" cy="642938"/>
          </a:xfrm>
          <a:prstGeom prst="wedgeRoundRectCallout">
            <a:avLst>
              <a:gd name="adj1" fmla="val -78028"/>
              <a:gd name="adj2" fmla="val -65806"/>
              <a:gd name="adj3" fmla="val 16667"/>
            </a:avLst>
          </a:prstGeom>
          <a:solidFill>
            <a:srgbClr val="FFFFCC"/>
          </a:solidFill>
          <a:ln w="9525" cap="flat" cmpd="sng">
            <a:solidFill>
              <a:schemeClr val="tx1"/>
            </a:solidFill>
            <a:prstDash val="solid"/>
            <a:miter/>
            <a:headEnd type="none" w="med" len="med"/>
            <a:tailEnd type="none" w="med" len="med"/>
          </a:ln>
        </p:spPr>
        <p:txBody>
          <a:bodyPr wrap="none" anchor="t" anchorCtr="0"/>
          <a:p>
            <a:pPr algn="ctr"/>
            <a:r>
              <a:rPr lang="en-US" altLang="zh-CN" sz="2800" b="1" dirty="0">
                <a:solidFill>
                  <a:srgbClr val="0000CC"/>
                </a:solidFill>
                <a:latin typeface="Arial" panose="020B0604020202020204" pitchFamily="34" charset="0"/>
                <a:ea typeface="宋体" panose="02010600030101010101" pitchFamily="2" charset="-122"/>
              </a:rPr>
              <a:t>N-S</a:t>
            </a:r>
            <a:r>
              <a:rPr lang="zh-CN" altLang="en-US" sz="2800" b="1" dirty="0">
                <a:solidFill>
                  <a:srgbClr val="0000CC"/>
                </a:solidFill>
                <a:latin typeface="Arial" panose="020B0604020202020204" pitchFamily="34" charset="0"/>
                <a:ea typeface="宋体" panose="02010600030101010101" pitchFamily="2" charset="-122"/>
              </a:rPr>
              <a:t>图</a:t>
            </a:r>
            <a:endParaRPr lang="en-US" altLang="zh-CN" sz="2800" b="1" dirty="0">
              <a:solidFill>
                <a:srgbClr val="0000CC"/>
              </a:solidFill>
              <a:latin typeface="Arial" panose="020B0604020202020204" pitchFamily="34" charset="0"/>
              <a:ea typeface="宋体" panose="02010600030101010101" pitchFamily="2" charset="-122"/>
            </a:endParaRPr>
          </a:p>
        </p:txBody>
      </p:sp>
      <p:pic>
        <p:nvPicPr>
          <p:cNvPr id="59409" name="图片 9" descr="Untitled.png">
            <a:hlinkClick r:id="rId3" action="ppaction://hlinksldjump"/>
          </p:cNvPr>
          <p:cNvPicPr>
            <a:picLocks noChangeAspect="1"/>
          </p:cNvPicPr>
          <p:nvPr/>
        </p:nvPicPr>
        <p:blipFill>
          <a:blip r:embed="rId4"/>
          <a:stretch>
            <a:fillRect/>
          </a:stretch>
        </p:blipFill>
        <p:spPr>
          <a:xfrm>
            <a:off x="8216900" y="5937250"/>
            <a:ext cx="927100" cy="9207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0418"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0419" name="Rectangle 7"/>
          <p:cNvSpPr txBox="1"/>
          <p:nvPr/>
        </p:nvSpPr>
        <p:spPr>
          <a:xfrm>
            <a:off x="1071563" y="1785938"/>
            <a:ext cx="7429500" cy="4357687"/>
          </a:xfrm>
          <a:prstGeom prst="rect">
            <a:avLst/>
          </a:prstGeom>
          <a:noFill/>
          <a:ln w="9525">
            <a:noFill/>
          </a:ln>
        </p:spPr>
        <p:txBody>
          <a:bodyPr anchor="t" anchorCtr="0"/>
          <a:p>
            <a:pPr>
              <a:buSzTx/>
            </a:pPr>
            <a:r>
              <a:rPr lang="en-US" altLang="zh-CN" sz="3200" b="1" dirty="0">
                <a:latin typeface="Verdana" panose="020B0604030504040204" pitchFamily="34" charset="0"/>
                <a:ea typeface="宋体" panose="02010600030101010101" pitchFamily="2" charset="-122"/>
              </a:rPr>
              <a:t>#include &lt;</a:t>
            </a:r>
            <a:r>
              <a:rPr lang="en-US" altLang="zh-CN" sz="3200" b="1" dirty="0" err="1">
                <a:latin typeface="Verdana" panose="020B0604030504040204" pitchFamily="34" charset="0"/>
                <a:ea typeface="宋体" panose="02010600030101010101" pitchFamily="2" charset="-122"/>
              </a:rPr>
              <a:t>stdio.h</a:t>
            </a:r>
            <a:r>
              <a:rPr lang="en-US" altLang="zh-CN" sz="3200" b="1" dirty="0">
                <a:latin typeface="Verdana" panose="020B0604030504040204" pitchFamily="34" charset="0"/>
                <a:ea typeface="宋体" panose="02010600030101010101" pitchFamily="2" charset="-122"/>
              </a:rPr>
              <a:t>&gt;</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err="1">
                <a:latin typeface="Verdana" panose="020B0604030504040204" pitchFamily="34" charset="0"/>
                <a:ea typeface="宋体" panose="02010600030101010101" pitchFamily="2" charset="-122"/>
              </a:rPr>
              <a:t>int</a:t>
            </a:r>
            <a:r>
              <a:rPr lang="en-US" altLang="zh-CN" sz="3200" b="1" dirty="0">
                <a:latin typeface="Verdana" panose="020B0604030504040204" pitchFamily="34" charset="0"/>
                <a:ea typeface="宋体" panose="02010600030101010101" pitchFamily="2" charset="-122"/>
              </a:rPr>
              <a:t> main (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float </a:t>
            </a:r>
            <a:r>
              <a:rPr lang="en-US" altLang="zh-CN" sz="3200" b="1" dirty="0" err="1">
                <a:latin typeface="Verdana" panose="020B0604030504040204" pitchFamily="34" charset="0"/>
                <a:ea typeface="宋体" panose="02010600030101010101" pitchFamily="2" charset="-122"/>
              </a:rPr>
              <a:t>f,c</a:t>
            </a:r>
            <a:r>
              <a:rPr lang="en-US" altLang="zh-CN" sz="3200" b="1" dirty="0">
                <a:latin typeface="Verdana" panose="020B0604030504040204" pitchFamily="34" charset="0"/>
                <a:ea typeface="宋体" panose="02010600030101010101" pitchFamily="2" charset="-122"/>
              </a:rPr>
              <a:t>;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f=64.0;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c=(5.0/9)*(f-32);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a:t>
            </a:r>
            <a:r>
              <a:rPr lang="en-US" altLang="zh-CN" sz="3200" b="1" dirty="0" err="1">
                <a:latin typeface="Verdana" panose="020B0604030504040204" pitchFamily="34" charset="0"/>
                <a:ea typeface="宋体" panose="02010600030101010101" pitchFamily="2" charset="-122"/>
              </a:rPr>
              <a:t>printf</a:t>
            </a:r>
            <a:r>
              <a:rPr lang="en-US" altLang="zh-CN" sz="3200" b="1" dirty="0">
                <a:latin typeface="Verdana" panose="020B0604030504040204" pitchFamily="34" charset="0"/>
                <a:ea typeface="宋体" panose="02010600030101010101" pitchFamily="2" charset="-122"/>
              </a:rPr>
              <a:t>("f=%f\</a:t>
            </a:r>
            <a:r>
              <a:rPr lang="en-US" altLang="zh-CN" sz="3200" b="1" dirty="0" err="1">
                <a:latin typeface="Verdana" panose="020B0604030504040204" pitchFamily="34" charset="0"/>
                <a:ea typeface="宋体" panose="02010600030101010101" pitchFamily="2" charset="-122"/>
              </a:rPr>
              <a:t>nc</a:t>
            </a:r>
            <a:r>
              <a:rPr lang="en-US" altLang="zh-CN" sz="3200" b="1" dirty="0">
                <a:latin typeface="Verdana" panose="020B0604030504040204" pitchFamily="34" charset="0"/>
                <a:ea typeface="宋体" panose="02010600030101010101" pitchFamily="2" charset="-122"/>
              </a:rPr>
              <a:t>=%f\</a:t>
            </a:r>
            <a:r>
              <a:rPr lang="en-US" altLang="zh-CN" sz="3200" b="1" dirty="0" err="1">
                <a:latin typeface="Verdana" panose="020B0604030504040204" pitchFamily="34" charset="0"/>
                <a:ea typeface="宋体" panose="02010600030101010101" pitchFamily="2" charset="-122"/>
              </a:rPr>
              <a:t>n",f,c</a:t>
            </a:r>
            <a:r>
              <a:rPr lang="en-US" altLang="zh-CN" sz="3200" b="1" dirty="0">
                <a:latin typeface="Verdana" panose="020B0604030504040204" pitchFamily="34" charset="0"/>
                <a:ea typeface="宋体" panose="02010600030101010101" pitchFamily="2" charset="-122"/>
              </a:rPr>
              <a:t>);        </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return 0;</a:t>
            </a:r>
            <a:endParaRPr lang="zh-CN" altLang="zh-CN" sz="3200" b="1" dirty="0">
              <a:latin typeface="Verdana" panose="020B0604030504040204" pitchFamily="34" charset="0"/>
              <a:ea typeface="宋体" panose="02010600030101010101" pitchFamily="2" charset="-122"/>
            </a:endParaRPr>
          </a:p>
          <a:p>
            <a:pPr>
              <a:buSzTx/>
            </a:pPr>
            <a:r>
              <a:rPr lang="en-US" altLang="zh-CN" sz="3200" b="1" dirty="0">
                <a:latin typeface="Verdana" panose="020B0604030504040204" pitchFamily="34" charset="0"/>
                <a:ea typeface="宋体" panose="02010600030101010101" pitchFamily="2" charset="-122"/>
              </a:rPr>
              <a:t> }</a:t>
            </a:r>
            <a:endParaRPr lang="en-US" altLang="zh-CN" sz="3200" b="1" dirty="0">
              <a:latin typeface="Verdana" panose="020B0604030504040204" pitchFamily="34" charset="0"/>
              <a:ea typeface="宋体" panose="02010600030101010101" pitchFamily="2" charset="-122"/>
            </a:endParaRPr>
          </a:p>
        </p:txBody>
      </p:sp>
      <p:sp>
        <p:nvSpPr>
          <p:cNvPr id="10" name="TextBox 9"/>
          <p:cNvSpPr txBox="1"/>
          <p:nvPr/>
        </p:nvSpPr>
        <p:spPr>
          <a:xfrm>
            <a:off x="3786188" y="3292475"/>
            <a:ext cx="4857750" cy="522288"/>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定义</a:t>
            </a:r>
            <a:r>
              <a:rPr lang="en-US" altLang="zh-CN" sz="2800" b="1" dirty="0">
                <a:solidFill>
                  <a:srgbClr val="0000CC"/>
                </a:solidFill>
                <a:latin typeface="Arial" panose="020B0604020202020204" pitchFamily="34" charset="0"/>
                <a:ea typeface="宋体" panose="02010600030101010101" pitchFamily="2" charset="-122"/>
              </a:rPr>
              <a:t>f</a:t>
            </a:r>
            <a:r>
              <a:rPr lang="zh-CN" altLang="zh-CN" sz="2800" b="1" dirty="0">
                <a:solidFill>
                  <a:srgbClr val="0000CC"/>
                </a:solidFill>
                <a:latin typeface="Arial" panose="020B0604020202020204" pitchFamily="34" charset="0"/>
                <a:ea typeface="宋体" panose="02010600030101010101" pitchFamily="2" charset="-122"/>
              </a:rPr>
              <a:t>和</a:t>
            </a:r>
            <a:r>
              <a:rPr lang="en-US" altLang="zh-CN" sz="2800" b="1" dirty="0">
                <a:solidFill>
                  <a:srgbClr val="0000CC"/>
                </a:solidFill>
                <a:latin typeface="Arial" panose="020B0604020202020204" pitchFamily="34" charset="0"/>
                <a:ea typeface="宋体" panose="02010600030101010101" pitchFamily="2" charset="-122"/>
              </a:rPr>
              <a:t>c</a:t>
            </a:r>
            <a:r>
              <a:rPr lang="zh-CN" altLang="zh-CN" sz="2800" b="1" dirty="0">
                <a:solidFill>
                  <a:srgbClr val="0000CC"/>
                </a:solidFill>
                <a:latin typeface="Arial" panose="020B0604020202020204" pitchFamily="34" charset="0"/>
                <a:ea typeface="宋体" panose="02010600030101010101" pitchFamily="2" charset="-122"/>
              </a:rPr>
              <a:t>为单精度浮点型变量</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1" name="TextBox 10"/>
          <p:cNvSpPr txBox="1"/>
          <p:nvPr/>
        </p:nvSpPr>
        <p:spPr>
          <a:xfrm>
            <a:off x="3714750" y="3714750"/>
            <a:ext cx="2214563" cy="523875"/>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指定</a:t>
            </a:r>
            <a:r>
              <a:rPr lang="en-US" altLang="zh-CN" sz="2800" b="1" dirty="0">
                <a:solidFill>
                  <a:srgbClr val="0000CC"/>
                </a:solidFill>
                <a:latin typeface="Arial" panose="020B0604020202020204" pitchFamily="34" charset="0"/>
                <a:ea typeface="宋体" panose="02010600030101010101" pitchFamily="2" charset="-122"/>
              </a:rPr>
              <a:t>f</a:t>
            </a:r>
            <a:r>
              <a:rPr lang="zh-CN" altLang="zh-CN" sz="2800" b="1" dirty="0">
                <a:solidFill>
                  <a:srgbClr val="0000CC"/>
                </a:solidFill>
                <a:latin typeface="Arial" panose="020B0604020202020204" pitchFamily="34" charset="0"/>
                <a:ea typeface="宋体" panose="02010600030101010101" pitchFamily="2" charset="-122"/>
              </a:rPr>
              <a:t>的值</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2" name="TextBox 11"/>
          <p:cNvSpPr txBox="1"/>
          <p:nvPr/>
        </p:nvSpPr>
        <p:spPr>
          <a:xfrm>
            <a:off x="5929313" y="4262438"/>
            <a:ext cx="2214562" cy="523875"/>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计算</a:t>
            </a:r>
            <a:r>
              <a:rPr lang="en-US" altLang="zh-CN" sz="2800" b="1" dirty="0">
                <a:solidFill>
                  <a:srgbClr val="0000CC"/>
                </a:solidFill>
                <a:latin typeface="Arial" panose="020B0604020202020204" pitchFamily="34" charset="0"/>
                <a:ea typeface="宋体" panose="02010600030101010101" pitchFamily="2" charset="-122"/>
              </a:rPr>
              <a:t>c</a:t>
            </a:r>
            <a:r>
              <a:rPr lang="zh-CN" altLang="zh-CN" sz="2800" b="1" dirty="0">
                <a:solidFill>
                  <a:srgbClr val="0000CC"/>
                </a:solidFill>
                <a:latin typeface="Arial" panose="020B0604020202020204" pitchFamily="34" charset="0"/>
                <a:ea typeface="宋体" panose="02010600030101010101" pitchFamily="2" charset="-122"/>
              </a:rPr>
              <a:t>的值</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4" name="TextBox 13"/>
          <p:cNvSpPr txBox="1"/>
          <p:nvPr/>
        </p:nvSpPr>
        <p:spPr>
          <a:xfrm>
            <a:off x="5929313" y="5286375"/>
            <a:ext cx="2786062" cy="523875"/>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输出</a:t>
            </a:r>
            <a:r>
              <a:rPr lang="en-US" altLang="zh-CN" sz="2800" b="1" dirty="0">
                <a:solidFill>
                  <a:srgbClr val="0000CC"/>
                </a:solidFill>
                <a:latin typeface="Arial" panose="020B0604020202020204" pitchFamily="34" charset="0"/>
                <a:ea typeface="宋体" panose="02010600030101010101" pitchFamily="2" charset="-122"/>
              </a:rPr>
              <a:t>f</a:t>
            </a:r>
            <a:r>
              <a:rPr lang="zh-CN" altLang="en-US" sz="2800" b="1" dirty="0">
                <a:solidFill>
                  <a:srgbClr val="0000CC"/>
                </a:solidFill>
                <a:latin typeface="Arial" panose="020B0604020202020204" pitchFamily="34" charset="0"/>
                <a:ea typeface="宋体" panose="02010600030101010101" pitchFamily="2" charset="-122"/>
              </a:rPr>
              <a:t>和</a:t>
            </a:r>
            <a:r>
              <a:rPr lang="en-US" altLang="zh-CN" sz="2800" b="1" dirty="0">
                <a:solidFill>
                  <a:srgbClr val="0000CC"/>
                </a:solidFill>
                <a:latin typeface="Arial" panose="020B0604020202020204" pitchFamily="34" charset="0"/>
                <a:ea typeface="宋体" panose="02010600030101010101" pitchFamily="2" charset="-122"/>
              </a:rPr>
              <a:t>c</a:t>
            </a:r>
            <a:r>
              <a:rPr lang="zh-CN" altLang="zh-CN" sz="2800" b="1" dirty="0">
                <a:solidFill>
                  <a:srgbClr val="0000CC"/>
                </a:solidFill>
                <a:latin typeface="Arial" panose="020B0604020202020204" pitchFamily="34" charset="0"/>
                <a:ea typeface="宋体" panose="02010600030101010101" pitchFamily="2" charset="-122"/>
              </a:rPr>
              <a:t>的</a:t>
            </a:r>
            <a:r>
              <a:rPr lang="zh-CN" altLang="en-US" sz="2800" b="1" dirty="0">
                <a:solidFill>
                  <a:srgbClr val="0000CC"/>
                </a:solidFill>
                <a:latin typeface="Arial" panose="020B0604020202020204" pitchFamily="34" charset="0"/>
                <a:ea typeface="宋体" panose="02010600030101010101" pitchFamily="2" charset="-122"/>
              </a:rPr>
              <a:t>值</a:t>
            </a:r>
            <a:endParaRPr lang="zh-CN" altLang="en-US" sz="2800" b="1" dirty="0">
              <a:solidFill>
                <a:srgbClr val="0000CC"/>
              </a:solidFill>
              <a:latin typeface="Arial" panose="020B0604020202020204" pitchFamily="34" charset="0"/>
              <a:ea typeface="宋体" panose="02010600030101010101" pitchFamily="2" charset="-122"/>
            </a:endParaRPr>
          </a:p>
        </p:txBody>
      </p:sp>
      <p:pic>
        <p:nvPicPr>
          <p:cNvPr id="95236" name="Picture 4"/>
          <p:cNvPicPr>
            <a:picLocks noChangeAspect="1"/>
          </p:cNvPicPr>
          <p:nvPr/>
        </p:nvPicPr>
        <p:blipFill>
          <a:blip r:embed="rId1"/>
          <a:stretch>
            <a:fillRect/>
          </a:stretch>
        </p:blipFill>
        <p:spPr>
          <a:xfrm>
            <a:off x="3000375" y="5786438"/>
            <a:ext cx="2533650" cy="857250"/>
          </a:xfrm>
          <a:prstGeom prst="rect">
            <a:avLst/>
          </a:prstGeom>
          <a:noFill/>
          <a:ln w="9525">
            <a:noFill/>
          </a:ln>
        </p:spPr>
      </p:pic>
      <p:pic>
        <p:nvPicPr>
          <p:cNvPr id="60425" name="图片 14" descr="Untitled.png">
            <a:hlinkClick r:id="rId2" action="ppaction://hlinksldjump"/>
          </p:cNvPr>
          <p:cNvPicPr>
            <a:picLocks noChangeAspect="1"/>
          </p:cNvPicPr>
          <p:nvPr/>
        </p:nvPicPr>
        <p:blipFill>
          <a:blip r:embed="rId3"/>
          <a:stretch>
            <a:fillRect/>
          </a:stretch>
        </p:blipFill>
        <p:spPr>
          <a:xfrm>
            <a:off x="8216900" y="5937250"/>
            <a:ext cx="927100" cy="920750"/>
          </a:xfrm>
          <a:prstGeom prst="rect">
            <a:avLst/>
          </a:prstGeom>
          <a:noFill/>
          <a:ln w="9525">
            <a:noFill/>
          </a:ln>
        </p:spPr>
      </p:pic>
      <p:graphicFrame>
        <p:nvGraphicFramePr>
          <p:cNvPr id="60426" name="Object 4"/>
          <p:cNvGraphicFramePr>
            <a:graphicFrameLocks noChangeAspect="1"/>
          </p:cNvGraphicFramePr>
          <p:nvPr/>
        </p:nvGraphicFramePr>
        <p:xfrm>
          <a:off x="7215188" y="115888"/>
          <a:ext cx="1928812" cy="863600"/>
        </p:xfrm>
        <a:graphic>
          <a:graphicData uri="http://schemas.openxmlformats.org/presentationml/2006/ole">
            <mc:AlternateContent xmlns:mc="http://schemas.openxmlformats.org/markup-compatibility/2006">
              <mc:Choice xmlns:v="urn:schemas-microsoft-com:vml" Requires="v">
                <p:oleObj spid="_x0000_s3078" name="" r:id="rId4" imgW="875665" imgH="393700" progId="Equation.3">
                  <p:embed/>
                </p:oleObj>
              </mc:Choice>
              <mc:Fallback>
                <p:oleObj name="" r:id="rId4" imgW="875665" imgH="393700" progId="Equation.3">
                  <p:embed/>
                  <p:pic>
                    <p:nvPicPr>
                      <p:cNvPr id="0" name="图片 3077"/>
                      <p:cNvPicPr/>
                      <p:nvPr/>
                    </p:nvPicPr>
                    <p:blipFill>
                      <a:blip r:embed="rId5"/>
                      <a:stretch>
                        <a:fillRect/>
                      </a:stretch>
                    </p:blipFill>
                    <p:spPr>
                      <a:xfrm>
                        <a:off x="7215188" y="115888"/>
                        <a:ext cx="1928812" cy="863600"/>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236"/>
                                        </p:tgtEl>
                                        <p:attrNameLst>
                                          <p:attrName>style.visibility</p:attrName>
                                        </p:attrNameLst>
                                      </p:cBhvr>
                                      <p:to>
                                        <p:strVal val="visible"/>
                                      </p:to>
                                    </p:set>
                                    <p:animEffect transition="in" filter="blinds(horizontal)">
                                      <p:cBhvr>
                                        <p:cTn id="27"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986" name="文本占位符 809985"/>
          <p:cNvSpPr>
            <a:spLocks noGrp="1"/>
          </p:cNvSpPr>
          <p:nvPr>
            <p:ph type="body" idx="1"/>
          </p:nvPr>
        </p:nvSpPr>
        <p:spPr>
          <a:xfrm>
            <a:off x="684213" y="333375"/>
            <a:ext cx="7772400" cy="647700"/>
          </a:xfrm>
        </p:spPr>
        <p:txBody>
          <a:bodyPr/>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a:solidFill>
                  <a:srgbClr val="FF3300"/>
                </a:solidFill>
                <a:effectLst>
                  <a:outerShdw blurRad="38100" dist="38100" dir="2700000">
                    <a:srgbClr val="FFFFFF"/>
                  </a:outerShdw>
                </a:effectLst>
                <a:latin typeface="+mn-lt"/>
                <a:ea typeface="+mn-ea"/>
                <a:cs typeface="+mn-cs"/>
              </a:rPr>
              <a:t>3.4  C</a:t>
            </a:r>
            <a:r>
              <a:rPr kumimoji="0" lang="zh-CN" altLang="en-US" sz="3200" b="1" i="0" u="none" strike="noStrike" kern="1200" cap="none" spc="0" normalizeH="0" baseline="0" noProof="1" dirty="0">
                <a:solidFill>
                  <a:srgbClr val="FF3300"/>
                </a:solidFill>
                <a:effectLst>
                  <a:outerShdw blurRad="38100" dist="38100" dir="2700000">
                    <a:srgbClr val="FFFFFF"/>
                  </a:outerShdw>
                </a:effectLst>
                <a:latin typeface="+mn-lt"/>
                <a:ea typeface="+mn-ea"/>
                <a:cs typeface="+mn-cs"/>
              </a:rPr>
              <a:t>语言的运算符与表达式</a:t>
            </a:r>
            <a:endParaRPr kumimoji="0" lang="zh-CN" altLang="en-US"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endParaRPr>
          </a:p>
        </p:txBody>
      </p:sp>
      <p:sp>
        <p:nvSpPr>
          <p:cNvPr id="810008" name="文本框 810007"/>
          <p:cNvSpPr txBox="1"/>
          <p:nvPr/>
        </p:nvSpPr>
        <p:spPr>
          <a:xfrm>
            <a:off x="684213" y="981075"/>
            <a:ext cx="8280400" cy="1187450"/>
          </a:xfrm>
          <a:prstGeom prst="rect">
            <a:avLst/>
          </a:prstGeom>
          <a:noFill/>
          <a:ln w="9525">
            <a:noFill/>
          </a:ln>
        </p:spPr>
        <p:txBody>
          <a:bodyPr>
            <a:spAutoFit/>
          </a:bodyPr>
          <a:p>
            <a:pPr>
              <a:spcBef>
                <a:spcPct val="50000"/>
              </a:spcBef>
            </a:pPr>
            <a:r>
              <a:rPr lang="en-US" altLang="zh-CN" noProof="1" dirty="0">
                <a:latin typeface="Times New Roman" panose="02020603050405020304" pitchFamily="18" charset="0"/>
                <a:ea typeface="宋体" panose="02010600030101010101" pitchFamily="2" charset="-122"/>
                <a:cs typeface="+mn-cs"/>
              </a:rPr>
              <a:t>       </a:t>
            </a:r>
            <a:r>
              <a:rPr lang="zh-CN" altLang="en-US" b="1" noProof="1" dirty="0">
                <a:effectLst>
                  <a:outerShdw blurRad="38100" dist="38100" dir="2700000">
                    <a:srgbClr val="FFFFFF"/>
                  </a:outerShdw>
                </a:effectLst>
                <a:latin typeface="楷体_GB2312" pitchFamily="49" charset="-122"/>
                <a:ea typeface="楷体_GB2312" pitchFamily="49" charset="-122"/>
                <a:cs typeface="+mn-cs"/>
              </a:rPr>
              <a:t>变量用来存放数据，运算符则用来处理数据。用运算符将变量和常量连接起来的符合</a:t>
            </a:r>
            <a:r>
              <a:rPr lang="en-US" altLang="zh-CN" b="1" noProof="1" dirty="0">
                <a:effectLst>
                  <a:outerShdw blurRad="38100" dist="38100" dir="2700000">
                    <a:srgbClr val="FFFFFF"/>
                  </a:outerShdw>
                </a:effectLst>
                <a:latin typeface="楷体_GB2312" pitchFamily="49" charset="-122"/>
                <a:ea typeface="楷体_GB2312" pitchFamily="49" charset="-122"/>
                <a:cs typeface="+mn-cs"/>
              </a:rPr>
              <a:t>C</a:t>
            </a:r>
            <a:r>
              <a:rPr lang="zh-CN" altLang="en-US" b="1" noProof="1" dirty="0">
                <a:effectLst>
                  <a:outerShdw blurRad="38100" dist="38100" dir="2700000">
                    <a:srgbClr val="FFFFFF"/>
                  </a:outerShdw>
                </a:effectLst>
                <a:latin typeface="楷体_GB2312" pitchFamily="49" charset="-122"/>
                <a:ea typeface="楷体_GB2312" pitchFamily="49" charset="-122"/>
                <a:cs typeface="+mn-cs"/>
              </a:rPr>
              <a:t>语法规则的式子被称为</a:t>
            </a:r>
            <a:r>
              <a:rPr lang="zh-CN" altLang="en-US"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r>
              <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   </a:t>
            </a:r>
            <a:endPar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10009" name="文本框 810008"/>
          <p:cNvSpPr txBox="1"/>
          <p:nvPr/>
        </p:nvSpPr>
        <p:spPr>
          <a:xfrm>
            <a:off x="646113" y="2149475"/>
            <a:ext cx="8280400" cy="1470025"/>
          </a:xfrm>
          <a:prstGeom prst="rect">
            <a:avLst/>
          </a:prstGeom>
          <a:noFill/>
          <a:ln w="38100" cap="flat" cmpd="sng">
            <a:solidFill>
              <a:srgbClr val="006600"/>
            </a:solidFill>
            <a:prstDash val="solid"/>
            <a:miter/>
            <a:headEnd type="none" w="med" len="med"/>
            <a:tailEnd type="none" w="med" len="med"/>
          </a:ln>
        </p:spPr>
        <p:txBody>
          <a:bodyPr>
            <a:spAutoFit/>
          </a:bodyPr>
          <a:p>
            <a:pPr marL="457200" indent="-457200">
              <a:spcBef>
                <a:spcPct val="50000"/>
              </a:spcBef>
            </a:pPr>
            <a:r>
              <a:rPr lang="en-US" altLang="zh-CN"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   </a:t>
            </a:r>
            <a:r>
              <a:rPr lang="zh-CN" altLang="en-US"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运算符的分类：</a:t>
            </a:r>
            <a:endParaRPr lang="zh-CN" altLang="en-US" b="1" noProof="1" dirty="0">
              <a:solidFill>
                <a:srgbClr val="FF0066"/>
              </a:solidFill>
              <a:effectLst>
                <a:outerShdw blurRad="38100" dist="38100" dir="2700000">
                  <a:srgbClr val="000000"/>
                </a:outerShdw>
              </a:effectLst>
              <a:latin typeface="楷体_GB2312" pitchFamily="49" charset="-122"/>
              <a:ea typeface="楷体_GB2312" pitchFamily="49" charset="-122"/>
            </a:endParaRPr>
          </a:p>
          <a:p>
            <a:pPr marL="457200" indent="-457200">
              <a:buFont typeface="Wingdings" panose="05000000000000000000" pitchFamily="2" charset="2"/>
            </a:pP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    单目运算符：只带一个操作数的运算符。如：</a:t>
            </a:r>
            <a:r>
              <a:rPr lang="en-US" altLang="zh-CN" sz="2000" b="1" noProof="1" dirty="0">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dirty="0">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运算符。</a:t>
            </a:r>
            <a:endParaRPr lang="zh-CN" altLang="en-US" sz="2000" b="1" noProof="1" dirty="0">
              <a:effectLst>
                <a:outerShdw blurRad="38100" dist="38100" dir="2700000">
                  <a:srgbClr val="FFFFFF"/>
                </a:outerShdw>
              </a:effectLst>
              <a:latin typeface="楷体_GB2312" pitchFamily="49" charset="-122"/>
              <a:ea typeface="楷体_GB2312" pitchFamily="49" charset="-122"/>
            </a:endParaRPr>
          </a:p>
          <a:p>
            <a:pPr marL="457200" indent="-457200">
              <a:buFont typeface="Wingdings" panose="05000000000000000000" pitchFamily="2" charset="2"/>
            </a:pP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    双目运算符：带两个操作数的运算符。如：</a:t>
            </a:r>
            <a:r>
              <a:rPr lang="en-US" altLang="zh-CN" sz="2000" b="1" noProof="1" dirty="0">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dirty="0">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运算符。</a:t>
            </a:r>
            <a:endParaRPr lang="zh-CN" altLang="en-US" sz="2000" b="1" noProof="1" dirty="0">
              <a:effectLst>
                <a:outerShdw blurRad="38100" dist="38100" dir="2700000">
                  <a:srgbClr val="FFFFFF"/>
                </a:outerShdw>
              </a:effectLst>
              <a:latin typeface="楷体_GB2312" pitchFamily="49" charset="-122"/>
              <a:ea typeface="楷体_GB2312" pitchFamily="49" charset="-122"/>
            </a:endParaRPr>
          </a:p>
          <a:p>
            <a:pPr marL="457200" indent="-457200">
              <a:buFont typeface="Wingdings" panose="05000000000000000000" pitchFamily="2" charset="2"/>
            </a:pP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    三目运算符：带三个操作数的运算符。如：</a:t>
            </a:r>
            <a:r>
              <a:rPr lang="en-US" altLang="zh-CN" sz="2000" b="1" noProof="1">
                <a:solidFill>
                  <a:srgbClr val="000099"/>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运算符。</a:t>
            </a:r>
            <a:r>
              <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   </a:t>
            </a:r>
            <a:endParaRPr lang="zh-CN" altLang="en-US" b="1"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10010" name="矩形 810009"/>
          <p:cNvSpPr/>
          <p:nvPr/>
        </p:nvSpPr>
        <p:spPr>
          <a:xfrm>
            <a:off x="649288" y="3748088"/>
            <a:ext cx="8281988" cy="2933700"/>
          </a:xfrm>
          <a:prstGeom prst="rect">
            <a:avLst/>
          </a:prstGeom>
          <a:noFill/>
          <a:ln w="38100" cap="flat" cmpd="sng">
            <a:solidFill>
              <a:srgbClr val="006600"/>
            </a:solidFill>
            <a:prstDash val="solid"/>
            <a:miter/>
            <a:headEnd type="none" w="med" len="med"/>
            <a:tailEnd type="none" w="med" len="med"/>
          </a:ln>
        </p:spPr>
        <p:txBody>
          <a:bodyPr anchor="ctr">
            <a:spAutoFit/>
          </a:bodyPr>
          <a:p>
            <a:pPr lvl="1" defTabSz="914400" fontAlgn="base">
              <a:tabLst>
                <a:tab pos="342900" algn="l"/>
              </a:tabLst>
            </a:pPr>
            <a:r>
              <a:rPr lang="en-US" altLang="zh-CN"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学习运算符时应注意：</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运算符的功能：该运算符主要用于做什么运算。</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与运算量关系：要求运算量的个数及运算量的类型。</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运算符的优先级：表达式中包含多个不同运算符时运算符运算的先后次序。</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运算符的结合性：同级别运算符的运算顺序（指左结合性还是右结合性）。</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a:p>
            <a:pPr lvl="1" defTabSz="914400" fontAlgn="base">
              <a:buClr>
                <a:srgbClr val="006600"/>
              </a:buClr>
              <a:buFont typeface="Wingdings" panose="05000000000000000000" pitchFamily="2" charset="2"/>
              <a:buChar char="ü"/>
              <a:tabLst>
                <a:tab pos="342900" algn="l"/>
              </a:tabLst>
            </a:pP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运算结果的类型：表达式运算后最终所得到的值的类型。</a:t>
            </a: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a:p>
            <a:pPr algn="ctr" defTabSz="914400" eaLnBrk="0" fontAlgn="base" hangingPunct="0">
              <a:buFont typeface="Wingdings" panose="05000000000000000000" pitchFamily="2" charset="2"/>
              <a:buChar char="ü"/>
              <a:tabLst>
                <a:tab pos="342900" algn="l"/>
              </a:tabLst>
            </a:pPr>
            <a:endParaRPr lang="zh-CN" altLang="en-US" sz="2000" b="1" strike="noStrike" noProof="1" dirty="0">
              <a:effectLst>
                <a:outerShdw blurRad="38100" dist="38100" dir="2700000">
                  <a:srgbClr val="FFFFFF"/>
                </a:outerShdw>
              </a:effectLst>
              <a:latin typeface="楷体_GB2312" pitchFamily="49" charset="-122"/>
              <a:ea typeface="楷体_GB2312" pitchFamily="49" charset="-122"/>
            </a:endParaRPr>
          </a:p>
        </p:txBody>
      </p:sp>
      <p:grpSp>
        <p:nvGrpSpPr>
          <p:cNvPr id="810028" name="组合 810027"/>
          <p:cNvGrpSpPr/>
          <p:nvPr/>
        </p:nvGrpSpPr>
        <p:grpSpPr>
          <a:xfrm>
            <a:off x="598488" y="904875"/>
            <a:ext cx="8366125" cy="5876925"/>
            <a:chOff x="377" y="570"/>
            <a:chExt cx="5270" cy="3702"/>
          </a:xfrm>
        </p:grpSpPr>
        <p:sp useBgFill="1">
          <p:nvSpPr>
            <p:cNvPr id="61446" name="矩形 810019"/>
            <p:cNvSpPr/>
            <p:nvPr/>
          </p:nvSpPr>
          <p:spPr>
            <a:xfrm>
              <a:off x="377" y="570"/>
              <a:ext cx="5270" cy="3702"/>
            </a:xfrm>
            <a:prstGeom prst="rect">
              <a:avLst/>
            </a:prstGeom>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pSp>
          <p:nvGrpSpPr>
            <p:cNvPr id="61447" name="组合 810026"/>
            <p:cNvGrpSpPr/>
            <p:nvPr/>
          </p:nvGrpSpPr>
          <p:grpSpPr>
            <a:xfrm>
              <a:off x="708" y="700"/>
              <a:ext cx="4576" cy="3329"/>
              <a:chOff x="708" y="700"/>
              <a:chExt cx="4576" cy="3329"/>
            </a:xfrm>
          </p:grpSpPr>
          <p:grpSp>
            <p:nvGrpSpPr>
              <p:cNvPr id="61448" name="组合 810020"/>
              <p:cNvGrpSpPr/>
              <p:nvPr/>
            </p:nvGrpSpPr>
            <p:grpSpPr>
              <a:xfrm>
                <a:off x="708" y="700"/>
                <a:ext cx="4576" cy="3329"/>
                <a:chOff x="180" y="648"/>
                <a:chExt cx="4576" cy="3329"/>
              </a:xfrm>
            </p:grpSpPr>
            <p:sp>
              <p:nvSpPr>
                <p:cNvPr id="61449" name="左大括号 810021"/>
                <p:cNvSpPr/>
                <p:nvPr/>
              </p:nvSpPr>
              <p:spPr>
                <a:xfrm>
                  <a:off x="488" y="648"/>
                  <a:ext cx="178" cy="3329"/>
                </a:xfrm>
                <a:prstGeom prst="leftBrace">
                  <a:avLst>
                    <a:gd name="adj1" fmla="val 155505"/>
                    <a:gd name="adj2" fmla="val 50000"/>
                  </a:avLst>
                </a:prstGeom>
                <a:no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61450" name="文本框 810022"/>
                <p:cNvSpPr txBox="1"/>
                <p:nvPr/>
              </p:nvSpPr>
              <p:spPr>
                <a:xfrm>
                  <a:off x="180" y="1807"/>
                  <a:ext cx="308" cy="978"/>
                </a:xfrm>
                <a:prstGeom prst="rect">
                  <a:avLst/>
                </a:prstGeom>
                <a:noFill/>
                <a:ln w="9525">
                  <a:noFill/>
                </a:ln>
              </p:spPr>
              <p:txBody>
                <a:bodyPr wrap="none" anchor="t" anchorCtr="0">
                  <a:spAutoFit/>
                </a:bodyPr>
                <a:p>
                  <a:pPr eaLnBrk="0" hangingPunct="0"/>
                  <a:r>
                    <a:rPr lang="en-US" altLang="zh-CN" b="1">
                      <a:solidFill>
                        <a:srgbClr val="FF3399"/>
                      </a:solidFill>
                      <a:latin typeface="Times New Roman" panose="02020603050405020304" pitchFamily="18" charset="0"/>
                      <a:ea typeface="宋体" panose="02010600030101010101" pitchFamily="2" charset="-122"/>
                    </a:rPr>
                    <a:t>C</a:t>
                  </a:r>
                  <a:endParaRPr lang="en-US" altLang="zh-CN" b="1">
                    <a:solidFill>
                      <a:srgbClr val="FF3399"/>
                    </a:solidFill>
                    <a:latin typeface="Times New Roman" panose="02020603050405020304" pitchFamily="18" charset="0"/>
                    <a:ea typeface="宋体" panose="02010600030101010101" pitchFamily="2" charset="-122"/>
                  </a:endParaRPr>
                </a:p>
                <a:p>
                  <a:pPr eaLnBrk="0" hangingPunct="0"/>
                  <a:r>
                    <a:rPr lang="zh-CN" altLang="zh-CN" b="1" dirty="0">
                      <a:solidFill>
                        <a:srgbClr val="FF3399"/>
                      </a:solidFill>
                      <a:latin typeface="Times New Roman" panose="02020603050405020304" pitchFamily="18" charset="0"/>
                      <a:ea typeface="宋体" panose="02010600030101010101" pitchFamily="2" charset="-122"/>
                    </a:rPr>
                    <a:t>运</a:t>
                  </a:r>
                  <a:endParaRPr lang="zh-CN" altLang="zh-CN" b="1" dirty="0">
                    <a:solidFill>
                      <a:srgbClr val="FF3399"/>
                    </a:solidFill>
                    <a:latin typeface="Times New Roman" panose="02020603050405020304" pitchFamily="18" charset="0"/>
                    <a:ea typeface="宋体" panose="02010600030101010101" pitchFamily="2" charset="-122"/>
                  </a:endParaRPr>
                </a:p>
                <a:p>
                  <a:pPr eaLnBrk="0" hangingPunct="0"/>
                  <a:r>
                    <a:rPr lang="zh-CN" altLang="zh-CN" b="1" dirty="0">
                      <a:solidFill>
                        <a:srgbClr val="FF3399"/>
                      </a:solidFill>
                      <a:latin typeface="Times New Roman" panose="02020603050405020304" pitchFamily="18" charset="0"/>
                      <a:ea typeface="宋体" panose="02010600030101010101" pitchFamily="2" charset="-122"/>
                    </a:rPr>
                    <a:t>算</a:t>
                  </a:r>
                  <a:endParaRPr lang="zh-CN" altLang="zh-CN" b="1" dirty="0">
                    <a:solidFill>
                      <a:srgbClr val="FF3399"/>
                    </a:solidFill>
                    <a:latin typeface="Times New Roman" panose="02020603050405020304" pitchFamily="18" charset="0"/>
                    <a:ea typeface="宋体" panose="02010600030101010101" pitchFamily="2" charset="-122"/>
                  </a:endParaRPr>
                </a:p>
                <a:p>
                  <a:pPr eaLnBrk="0" hangingPunct="0"/>
                  <a:r>
                    <a:rPr lang="zh-CN" altLang="zh-CN" b="1" dirty="0">
                      <a:solidFill>
                        <a:srgbClr val="FF3399"/>
                      </a:solidFill>
                      <a:latin typeface="Times New Roman" panose="02020603050405020304" pitchFamily="18" charset="0"/>
                      <a:ea typeface="宋体" panose="02010600030101010101" pitchFamily="2" charset="-122"/>
                    </a:rPr>
                    <a:t>符</a:t>
                  </a:r>
                  <a:endParaRPr lang="en-US" altLang="zh-CN" b="1">
                    <a:solidFill>
                      <a:srgbClr val="FF3399"/>
                    </a:solidFill>
                    <a:latin typeface="Times New Roman" panose="02020603050405020304" pitchFamily="18" charset="0"/>
                    <a:ea typeface="宋体" panose="02010600030101010101" pitchFamily="2" charset="-122"/>
                  </a:endParaRPr>
                </a:p>
              </p:txBody>
            </p:sp>
            <p:sp>
              <p:nvSpPr>
                <p:cNvPr id="61451" name="文本框 810023"/>
                <p:cNvSpPr txBox="1"/>
                <p:nvPr/>
              </p:nvSpPr>
              <p:spPr>
                <a:xfrm>
                  <a:off x="768" y="672"/>
                  <a:ext cx="3988" cy="3278"/>
                </a:xfrm>
                <a:prstGeom prst="rect">
                  <a:avLst/>
                </a:prstGeom>
                <a:noFill/>
                <a:ln w="9525">
                  <a:noFill/>
                </a:ln>
              </p:spPr>
              <p:txBody>
                <a:bodyPr wrap="none" anchor="ctr" anchorCtr="0">
                  <a:spAutoFit/>
                </a:bodyPr>
                <a:p>
                  <a:pPr eaLnBrk="0" hangingPunct="0"/>
                  <a:r>
                    <a:rPr lang="zh-CN" altLang="en-US" b="1" dirty="0">
                      <a:solidFill>
                        <a:srgbClr val="0000FF"/>
                      </a:solidFill>
                      <a:latin typeface="楷体_GB2312" pitchFamily="49" charset="-122"/>
                      <a:ea typeface="楷体_GB2312" pitchFamily="49" charset="-122"/>
                    </a:rPr>
                    <a:t>算术运算符：（</a:t>
                  </a:r>
                  <a:r>
                    <a:rPr lang="en-US" altLang="zh-CN" b="1" dirty="0">
                      <a:solidFill>
                        <a:srgbClr val="0000FF"/>
                      </a:solidFill>
                      <a:latin typeface="楷体_GB2312" pitchFamily="49" charset="-122"/>
                      <a:ea typeface="楷体_GB2312" pitchFamily="49" charset="-122"/>
                    </a:rPr>
                    <a:t>+  -  *  /  %  ++  --</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关系运算符：（</a:t>
                  </a:r>
                  <a:r>
                    <a:rPr lang="en-US" altLang="zh-CN" b="1" dirty="0">
                      <a:solidFill>
                        <a:srgbClr val="0000FF"/>
                      </a:solidFill>
                      <a:latin typeface="楷体_GB2312" pitchFamily="49" charset="-122"/>
                      <a:ea typeface="楷体_GB2312" pitchFamily="49" charset="-122"/>
                    </a:rPr>
                    <a:t>&lt;  &lt;=   ==   &gt;   &gt;=   !=</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逻辑运算符：（（！  </a:t>
                  </a:r>
                  <a:r>
                    <a:rPr lang="en-US" altLang="zh-CN" b="1" dirty="0">
                      <a:solidFill>
                        <a:srgbClr val="0000FF"/>
                      </a:solidFill>
                      <a:latin typeface="楷体_GB2312" pitchFamily="49" charset="-122"/>
                      <a:ea typeface="楷体_GB2312" pitchFamily="49" charset="-122"/>
                    </a:rPr>
                    <a:t>&amp;&amp;  ||</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位运算符  ：（</a:t>
                  </a:r>
                  <a:r>
                    <a:rPr lang="en-US" altLang="zh-CN" b="1" dirty="0">
                      <a:solidFill>
                        <a:srgbClr val="0000FF"/>
                      </a:solidFill>
                      <a:latin typeface="楷体_GB2312" pitchFamily="49" charset="-122"/>
                      <a:ea typeface="楷体_GB2312" pitchFamily="49" charset="-122"/>
                    </a:rPr>
                    <a:t>&lt;&lt;   &gt;&gt;   ~  |  ^  &amp;</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赋值运算符：（</a:t>
                  </a:r>
                  <a:r>
                    <a:rPr lang="en-US" altLang="zh-CN" b="1" dirty="0">
                      <a:solidFill>
                        <a:srgbClr val="0000FF"/>
                      </a:solidFill>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及其扩展）</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条件运算符：（</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逗号运算符：（</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指针运算符：（</a:t>
                  </a:r>
                  <a:r>
                    <a:rPr lang="en-US" altLang="zh-CN" b="1" dirty="0">
                      <a:solidFill>
                        <a:srgbClr val="0000FF"/>
                      </a:solidFill>
                      <a:latin typeface="楷体_GB2312" pitchFamily="49" charset="-122"/>
                      <a:ea typeface="楷体_GB2312" pitchFamily="49" charset="-122"/>
                    </a:rPr>
                    <a:t>*  &amp;</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求字节数   ：（</a:t>
                  </a:r>
                  <a:r>
                    <a:rPr lang="en-US" altLang="zh-CN" b="1" err="1">
                      <a:solidFill>
                        <a:srgbClr val="0000FF"/>
                      </a:solidFill>
                      <a:latin typeface="楷体_GB2312" pitchFamily="49" charset="-122"/>
                      <a:ea typeface="楷体_GB2312" pitchFamily="49" charset="-122"/>
                    </a:rPr>
                    <a:t>sizeof</a:t>
                  </a:r>
                  <a:r>
                    <a:rPr lang="zh-CN" altLang="en-US" b="1">
                      <a:solidFill>
                        <a:srgbClr val="0000FF"/>
                      </a:solidFill>
                      <a:latin typeface="楷体_GB2312" pitchFamily="49" charset="-122"/>
                      <a:ea typeface="楷体_GB2312" pitchFamily="49" charset="-122"/>
                    </a:rPr>
                    <a:t>）</a:t>
                  </a:r>
                  <a:endParaRPr lang="zh-CN" altLang="en-US" b="1">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强制类型转换：（类型）</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分量运算符：（</a:t>
                  </a:r>
                  <a:r>
                    <a:rPr lang="en-US" altLang="zh-CN" b="1" dirty="0">
                      <a:solidFill>
                        <a:srgbClr val="0000FF"/>
                      </a:solidFill>
                      <a:latin typeface="楷体_GB2312" pitchFamily="49" charset="-122"/>
                      <a:ea typeface="楷体_GB2312" pitchFamily="49" charset="-122"/>
                    </a:rPr>
                    <a:t>.  -&gt;</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下标运算符：（</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r>
                    <a:rPr lang="zh-CN" altLang="en-US" b="1" dirty="0">
                      <a:solidFill>
                        <a:srgbClr val="0000FF"/>
                      </a:solidFill>
                      <a:latin typeface="楷体_GB2312" pitchFamily="49" charset="-122"/>
                      <a:ea typeface="楷体_GB2312" pitchFamily="49" charset="-122"/>
                    </a:rPr>
                    <a:t>其它     ：（</a:t>
                  </a:r>
                  <a:r>
                    <a:rPr lang="en-US" altLang="zh-CN" b="1" dirty="0">
                      <a:solidFill>
                        <a:srgbClr val="0000FF"/>
                      </a:solidFill>
                      <a:latin typeface="楷体_GB2312" pitchFamily="49" charset="-122"/>
                      <a:ea typeface="楷体_GB2312" pitchFamily="49" charset="-122"/>
                    </a:rPr>
                    <a:t>( )  -</a:t>
                  </a:r>
                  <a:r>
                    <a:rPr lang="zh-CN" altLang="en-US" b="1" dirty="0">
                      <a:solidFill>
                        <a:srgbClr val="0000FF"/>
                      </a:solidFill>
                      <a:latin typeface="楷体_GB2312" pitchFamily="49" charset="-122"/>
                      <a:ea typeface="楷体_GB2312" pitchFamily="49" charset="-122"/>
                    </a:rPr>
                    <a:t>）</a:t>
                  </a:r>
                  <a:endParaRPr lang="zh-CN" altLang="en-US" b="1" dirty="0">
                    <a:solidFill>
                      <a:srgbClr val="0000FF"/>
                    </a:solidFill>
                    <a:latin typeface="楷体_GB2312" pitchFamily="49" charset="-122"/>
                    <a:ea typeface="楷体_GB2312" pitchFamily="49" charset="-122"/>
                  </a:endParaRPr>
                </a:p>
                <a:p>
                  <a:pPr eaLnBrk="0" hangingPunct="0"/>
                  <a:endParaRPr lang="zh-CN" altLang="en-US">
                    <a:latin typeface="Times New Roman" panose="02020603050405020304" pitchFamily="18" charset="0"/>
                    <a:ea typeface="宋体" panose="02010600030101010101" pitchFamily="2" charset="-122"/>
                  </a:endParaRPr>
                </a:p>
              </p:txBody>
            </p:sp>
          </p:grpSp>
          <p:sp>
            <p:nvSpPr>
              <p:cNvPr id="61452" name="左大括号 810025"/>
              <p:cNvSpPr/>
              <p:nvPr/>
            </p:nvSpPr>
            <p:spPr>
              <a:xfrm>
                <a:off x="1156" y="799"/>
                <a:ext cx="136" cy="2858"/>
              </a:xfrm>
              <a:prstGeom prst="leftBrace">
                <a:avLst>
                  <a:gd name="adj1" fmla="val 174733"/>
                  <a:gd name="adj2" fmla="val 50000"/>
                </a:avLst>
              </a:prstGeom>
              <a:noFill/>
              <a:ln w="31750"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pSp>
      </p:grpSp>
      <p:grpSp>
        <p:nvGrpSpPr>
          <p:cNvPr id="61453" name="组合 810028"/>
          <p:cNvGrpSpPr/>
          <p:nvPr/>
        </p:nvGrpSpPr>
        <p:grpSpPr>
          <a:xfrm>
            <a:off x="0" y="0"/>
            <a:ext cx="446088" cy="6858000"/>
            <a:chOff x="0" y="0"/>
            <a:chExt cx="281" cy="4320"/>
          </a:xfrm>
        </p:grpSpPr>
        <p:sp>
          <p:nvSpPr>
            <p:cNvPr id="61454" name="文本框 81002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61455" name="文本框 81003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571750" y="312420"/>
              <a:ext cx="1646555" cy="608965"/>
            </p14:xfrm>
          </p:contentPart>
        </mc:Choice>
        <mc:Fallback xmlns="">
          <p:pic>
            <p:nvPicPr>
              <p:cNvPr id="2" name="墨迹 1"/>
            </p:nvPicPr>
            <p:blipFill>
              <a:blip r:embed="rId2"/>
            </p:blipFill>
            <p:spPr>
              <a:xfrm>
                <a:off x="2571750" y="312420"/>
                <a:ext cx="1646555" cy="60896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256030" y="1757045"/>
              <a:ext cx="1856105" cy="12700"/>
            </p14:xfrm>
          </p:contentPart>
        </mc:Choice>
        <mc:Fallback xmlns="">
          <p:pic>
            <p:nvPicPr>
              <p:cNvPr id="3" name="墨迹 2"/>
            </p:nvPicPr>
            <p:blipFill>
              <a:blip r:embed="rId4"/>
            </p:blipFill>
            <p:spPr>
              <a:xfrm>
                <a:off x="1256030" y="1757045"/>
                <a:ext cx="1856105" cy="127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626485" y="1718310"/>
              <a:ext cx="4938395" cy="274320"/>
            </p14:xfrm>
          </p:contentPart>
        </mc:Choice>
        <mc:Fallback xmlns="">
          <p:pic>
            <p:nvPicPr>
              <p:cNvPr id="4" name="墨迹 3"/>
            </p:nvPicPr>
            <p:blipFill>
              <a:blip r:embed="rId6"/>
            </p:blipFill>
            <p:spPr>
              <a:xfrm>
                <a:off x="3626485" y="1718310"/>
                <a:ext cx="4938395" cy="2743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574040" y="1692910"/>
              <a:ext cx="724535" cy="471170"/>
            </p14:xfrm>
          </p:contentPart>
        </mc:Choice>
        <mc:Fallback xmlns="">
          <p:pic>
            <p:nvPicPr>
              <p:cNvPr id="5" name="墨迹 4"/>
            </p:nvPicPr>
            <p:blipFill>
              <a:blip r:embed="rId8"/>
            </p:blipFill>
            <p:spPr>
              <a:xfrm>
                <a:off x="574040" y="1692910"/>
                <a:ext cx="724535" cy="4711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962785" y="2528570"/>
              <a:ext cx="1475105" cy="360"/>
            </p14:xfrm>
          </p:contentPart>
        </mc:Choice>
        <mc:Fallback xmlns="">
          <p:pic>
            <p:nvPicPr>
              <p:cNvPr id="6" name="墨迹 5"/>
            </p:nvPicPr>
            <p:blipFill>
              <a:blip r:embed="rId10"/>
            </p:blipFill>
            <p:spPr>
              <a:xfrm>
                <a:off x="1962785" y="2528570"/>
                <a:ext cx="1475105"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206115" y="2524125"/>
              <a:ext cx="4587240" cy="548640"/>
            </p14:xfrm>
          </p:contentPart>
        </mc:Choice>
        <mc:Fallback xmlns="">
          <p:pic>
            <p:nvPicPr>
              <p:cNvPr id="7" name="墨迹 6"/>
            </p:nvPicPr>
            <p:blipFill>
              <a:blip r:embed="rId12"/>
            </p:blipFill>
            <p:spPr>
              <a:xfrm>
                <a:off x="3206115" y="2524125"/>
                <a:ext cx="4587240" cy="5486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5902960" y="2764155"/>
              <a:ext cx="913130" cy="467360"/>
            </p14:xfrm>
          </p:contentPart>
        </mc:Choice>
        <mc:Fallback xmlns="">
          <p:pic>
            <p:nvPicPr>
              <p:cNvPr id="8" name="墨迹 7"/>
            </p:nvPicPr>
            <p:blipFill>
              <a:blip r:embed="rId14"/>
            </p:blipFill>
            <p:spPr>
              <a:xfrm>
                <a:off x="5902960" y="2764155"/>
                <a:ext cx="913130" cy="467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5800090" y="3180080"/>
              <a:ext cx="711200" cy="497205"/>
            </p14:xfrm>
          </p:contentPart>
        </mc:Choice>
        <mc:Fallback xmlns="">
          <p:pic>
            <p:nvPicPr>
              <p:cNvPr id="9" name="墨迹 8"/>
            </p:nvPicPr>
            <p:blipFill>
              <a:blip r:embed="rId16"/>
            </p:blipFill>
            <p:spPr>
              <a:xfrm>
                <a:off x="5800090" y="3180080"/>
                <a:ext cx="711200" cy="49720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6099810" y="3441700"/>
              <a:ext cx="124460" cy="124460"/>
            </p14:xfrm>
          </p:contentPart>
        </mc:Choice>
        <mc:Fallback xmlns="">
          <p:pic>
            <p:nvPicPr>
              <p:cNvPr id="10" name="墨迹 9"/>
            </p:nvPicPr>
            <p:blipFill>
              <a:blip r:embed="rId18"/>
            </p:blipFill>
            <p:spPr>
              <a:xfrm>
                <a:off x="6099810" y="3441700"/>
                <a:ext cx="124460" cy="1244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1225550" y="2395855"/>
              <a:ext cx="780415" cy="1341755"/>
            </p14:xfrm>
          </p:contentPart>
        </mc:Choice>
        <mc:Fallback xmlns="">
          <p:pic>
            <p:nvPicPr>
              <p:cNvPr id="11" name="墨迹 10"/>
            </p:nvPicPr>
            <p:blipFill>
              <a:blip r:embed="rId20"/>
            </p:blipFill>
            <p:spPr>
              <a:xfrm>
                <a:off x="1225550" y="2395855"/>
                <a:ext cx="780415" cy="13417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741045" y="2794635"/>
              <a:ext cx="1586230" cy="42545"/>
            </p14:xfrm>
          </p:contentPart>
        </mc:Choice>
        <mc:Fallback xmlns="">
          <p:pic>
            <p:nvPicPr>
              <p:cNvPr id="12" name="墨迹 11"/>
            </p:nvPicPr>
            <p:blipFill>
              <a:blip r:embed="rId22"/>
            </p:blipFill>
            <p:spPr>
              <a:xfrm>
                <a:off x="741045" y="2794635"/>
                <a:ext cx="1586230" cy="425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1080135" y="3171825"/>
              <a:ext cx="951865" cy="20955"/>
            </p14:xfrm>
          </p:contentPart>
        </mc:Choice>
        <mc:Fallback xmlns="">
          <p:pic>
            <p:nvPicPr>
              <p:cNvPr id="13" name="墨迹 12"/>
            </p:nvPicPr>
            <p:blipFill>
              <a:blip r:embed="rId24"/>
            </p:blipFill>
            <p:spPr>
              <a:xfrm>
                <a:off x="1080135" y="3171825"/>
                <a:ext cx="951865" cy="2095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4064000" y="2991485"/>
              <a:ext cx="12700" cy="8890"/>
            </p14:xfrm>
          </p:contentPart>
        </mc:Choice>
        <mc:Fallback xmlns="">
          <p:pic>
            <p:nvPicPr>
              <p:cNvPr id="14" name="墨迹 13"/>
            </p:nvPicPr>
            <p:blipFill>
              <a:blip r:embed="rId26"/>
            </p:blipFill>
            <p:spPr>
              <a:xfrm>
                <a:off x="4064000" y="2991485"/>
                <a:ext cx="12700" cy="88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4595495" y="3510280"/>
              <a:ext cx="2190115" cy="120015"/>
            </p14:xfrm>
          </p:contentPart>
        </mc:Choice>
        <mc:Fallback xmlns="">
          <p:pic>
            <p:nvPicPr>
              <p:cNvPr id="15" name="墨迹 14"/>
            </p:nvPicPr>
            <p:blipFill>
              <a:blip r:embed="rId28"/>
            </p:blipFill>
            <p:spPr>
              <a:xfrm>
                <a:off x="4595495" y="3510280"/>
                <a:ext cx="2190115" cy="12001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8028940" y="1332865"/>
              <a:ext cx="805815" cy="411480"/>
            </p14:xfrm>
          </p:contentPart>
        </mc:Choice>
        <mc:Fallback xmlns="">
          <p:pic>
            <p:nvPicPr>
              <p:cNvPr id="16" name="墨迹 15"/>
            </p:nvPicPr>
            <p:blipFill>
              <a:blip r:embed="rId30"/>
            </p:blipFill>
            <p:spPr>
              <a:xfrm>
                <a:off x="8028940" y="1332865"/>
                <a:ext cx="805815" cy="4114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4123690" y="4440555"/>
              <a:ext cx="1937385" cy="29845"/>
            </p14:xfrm>
          </p:contentPart>
        </mc:Choice>
        <mc:Fallback xmlns="">
          <p:pic>
            <p:nvPicPr>
              <p:cNvPr id="17" name="墨迹 16"/>
            </p:nvPicPr>
            <p:blipFill>
              <a:blip r:embed="rId32"/>
            </p:blipFill>
            <p:spPr>
              <a:xfrm>
                <a:off x="4123690" y="4440555"/>
                <a:ext cx="1937385" cy="2984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4681220" y="4474845"/>
              <a:ext cx="398780" cy="385445"/>
            </p14:xfrm>
          </p:contentPart>
        </mc:Choice>
        <mc:Fallback xmlns="">
          <p:pic>
            <p:nvPicPr>
              <p:cNvPr id="18" name="墨迹 17"/>
            </p:nvPicPr>
            <p:blipFill>
              <a:blip r:embed="rId34"/>
            </p:blipFill>
            <p:spPr>
              <a:xfrm>
                <a:off x="4681220" y="4474845"/>
                <a:ext cx="398780" cy="38544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6383020" y="4303395"/>
              <a:ext cx="553085" cy="497205"/>
            </p14:xfrm>
          </p:contentPart>
        </mc:Choice>
        <mc:Fallback xmlns="">
          <p:pic>
            <p:nvPicPr>
              <p:cNvPr id="19" name="墨迹 18"/>
            </p:nvPicPr>
            <p:blipFill>
              <a:blip r:embed="rId36"/>
            </p:blipFill>
            <p:spPr>
              <a:xfrm>
                <a:off x="6383020" y="4303395"/>
                <a:ext cx="553085" cy="49720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2331720" y="5327650"/>
              <a:ext cx="506095" cy="21590"/>
            </p14:xfrm>
          </p:contentPart>
        </mc:Choice>
        <mc:Fallback xmlns="">
          <p:pic>
            <p:nvPicPr>
              <p:cNvPr id="20" name="墨迹 19"/>
            </p:nvPicPr>
            <p:blipFill>
              <a:blip r:embed="rId38"/>
            </p:blipFill>
            <p:spPr>
              <a:xfrm>
                <a:off x="2331720" y="5327650"/>
                <a:ext cx="506095" cy="215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1401445" y="5383530"/>
              <a:ext cx="604520" cy="20955"/>
            </p14:xfrm>
          </p:contentPart>
        </mc:Choice>
        <mc:Fallback xmlns="">
          <p:pic>
            <p:nvPicPr>
              <p:cNvPr id="21" name="墨迹 20"/>
            </p:nvPicPr>
            <p:blipFill>
              <a:blip r:embed="rId40"/>
            </p:blipFill>
            <p:spPr>
              <a:xfrm>
                <a:off x="1401445" y="5383530"/>
                <a:ext cx="604520" cy="209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5718175" y="5087620"/>
              <a:ext cx="2958465" cy="29845"/>
            </p14:xfrm>
          </p:contentPart>
        </mc:Choice>
        <mc:Fallback xmlns="">
          <p:pic>
            <p:nvPicPr>
              <p:cNvPr id="22" name="墨迹 21"/>
            </p:nvPicPr>
            <p:blipFill>
              <a:blip r:embed="rId42"/>
            </p:blipFill>
            <p:spPr>
              <a:xfrm>
                <a:off x="5718175" y="5087620"/>
                <a:ext cx="2958465" cy="2984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2409190" y="556895"/>
              <a:ext cx="8255" cy="360"/>
            </p14:xfrm>
          </p:contentPart>
        </mc:Choice>
        <mc:Fallback xmlns="">
          <p:pic>
            <p:nvPicPr>
              <p:cNvPr id="23" name="墨迹 22"/>
            </p:nvPicPr>
            <p:blipFill>
              <a:blip r:embed="rId44"/>
            </p:blipFill>
            <p:spPr>
              <a:xfrm>
                <a:off x="2409190" y="556895"/>
                <a:ext cx="8255" cy="3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2319020" y="578485"/>
              <a:ext cx="1268730" cy="193040"/>
            </p14:xfrm>
          </p:contentPart>
        </mc:Choice>
        <mc:Fallback xmlns="">
          <p:pic>
            <p:nvPicPr>
              <p:cNvPr id="24" name="墨迹 23"/>
            </p:nvPicPr>
            <p:blipFill>
              <a:blip r:embed="rId46"/>
            </p:blipFill>
            <p:spPr>
              <a:xfrm>
                <a:off x="2319020" y="578485"/>
                <a:ext cx="1268730" cy="1930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2224405" y="1019810"/>
              <a:ext cx="634365" cy="467360"/>
            </p14:xfrm>
          </p:contentPart>
        </mc:Choice>
        <mc:Fallback xmlns="">
          <p:pic>
            <p:nvPicPr>
              <p:cNvPr id="25" name="墨迹 24"/>
            </p:nvPicPr>
            <p:blipFill>
              <a:blip r:embed="rId48"/>
            </p:blipFill>
            <p:spPr>
              <a:xfrm>
                <a:off x="2224405" y="1019810"/>
                <a:ext cx="634365" cy="467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2297430" y="1543050"/>
              <a:ext cx="548640" cy="411480"/>
            </p14:xfrm>
          </p:contentPart>
        </mc:Choice>
        <mc:Fallback xmlns="">
          <p:pic>
            <p:nvPicPr>
              <p:cNvPr id="26" name="墨迹 25"/>
            </p:nvPicPr>
            <p:blipFill>
              <a:blip r:embed="rId50"/>
            </p:blipFill>
            <p:spPr>
              <a:xfrm>
                <a:off x="2297430" y="1543050"/>
                <a:ext cx="548640" cy="41148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2233295" y="1971675"/>
              <a:ext cx="548640" cy="415290"/>
            </p14:xfrm>
          </p:contentPart>
        </mc:Choice>
        <mc:Fallback xmlns="">
          <p:pic>
            <p:nvPicPr>
              <p:cNvPr id="27" name="墨迹 26"/>
            </p:nvPicPr>
            <p:blipFill>
              <a:blip r:embed="rId52"/>
            </p:blipFill>
            <p:spPr>
              <a:xfrm>
                <a:off x="2233295" y="1971675"/>
                <a:ext cx="548640" cy="41529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2216150" y="2249805"/>
              <a:ext cx="505460" cy="386080"/>
            </p14:xfrm>
          </p:contentPart>
        </mc:Choice>
        <mc:Fallback xmlns="">
          <p:pic>
            <p:nvPicPr>
              <p:cNvPr id="28" name="墨迹 27"/>
            </p:nvPicPr>
            <p:blipFill>
              <a:blip r:embed="rId54"/>
            </p:blipFill>
            <p:spPr>
              <a:xfrm>
                <a:off x="2216150" y="2249805"/>
                <a:ext cx="505460" cy="38608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2155825" y="2734310"/>
              <a:ext cx="805815" cy="484505"/>
            </p14:xfrm>
          </p:contentPart>
        </mc:Choice>
        <mc:Fallback xmlns="">
          <p:pic>
            <p:nvPicPr>
              <p:cNvPr id="29" name="墨迹 28"/>
            </p:nvPicPr>
            <p:blipFill>
              <a:blip r:embed="rId56"/>
            </p:blipFill>
            <p:spPr>
              <a:xfrm>
                <a:off x="2155825" y="2734310"/>
                <a:ext cx="805815" cy="48450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2297430" y="3291840"/>
              <a:ext cx="819150" cy="574040"/>
            </p14:xfrm>
          </p:contentPart>
        </mc:Choice>
        <mc:Fallback xmlns="">
          <p:pic>
            <p:nvPicPr>
              <p:cNvPr id="30" name="墨迹 29"/>
            </p:nvPicPr>
            <p:blipFill>
              <a:blip r:embed="rId58"/>
            </p:blipFill>
            <p:spPr>
              <a:xfrm>
                <a:off x="2297430" y="3291840"/>
                <a:ext cx="819150" cy="57404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1911350" y="4371975"/>
              <a:ext cx="1188085" cy="441325"/>
            </p14:xfrm>
          </p:contentPart>
        </mc:Choice>
        <mc:Fallback xmlns="">
          <p:pic>
            <p:nvPicPr>
              <p:cNvPr id="31" name="墨迹 30"/>
            </p:nvPicPr>
            <p:blipFill>
              <a:blip r:embed="rId60"/>
            </p:blipFill>
            <p:spPr>
              <a:xfrm>
                <a:off x="1911350" y="4371975"/>
                <a:ext cx="1188085" cy="441325"/>
              </a:xfrm>
              <a:prstGeom prst="rect"/>
            </p:spPr>
          </p:pic>
        </mc:Fallback>
      </mc:AlternateContent>
    </p:spTree>
  </p:cSld>
  <p:clrMapOvr>
    <a:masterClrMapping/>
  </p:clrMapOvr>
  <p:transition>
    <p:cover/>
    <p:sndAc>
      <p:stSnd>
        <p:snd r:embed="rId6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986">
                                            <p:txEl>
                                              <p:charRg st="0" end="17"/>
                                            </p:txEl>
                                          </p:spTgt>
                                        </p:tgtEl>
                                        <p:attrNameLst>
                                          <p:attrName>style.visibility</p:attrName>
                                        </p:attrNameLst>
                                      </p:cBhvr>
                                      <p:to>
                                        <p:strVal val="visible"/>
                                      </p:to>
                                    </p:set>
                                    <p:anim calcmode="lin" valueType="num">
                                      <p:cBhvr additive="base">
                                        <p:cTn id="7" dur="500" fill="hold"/>
                                        <p:tgtEl>
                                          <p:spTgt spid="809986">
                                            <p:txEl>
                                              <p:charRg st="0" end="1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986">
                                            <p:txEl>
                                              <p:charRg st="0" end="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62" name="chimes.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10008"/>
                                        </p:tgtEl>
                                        <p:attrNameLst>
                                          <p:attrName>style.visibility</p:attrName>
                                        </p:attrNameLst>
                                      </p:cBhvr>
                                      <p:to>
                                        <p:strVal val="visible"/>
                                      </p:to>
                                    </p:set>
                                    <p:animEffect transition="in" filter="box(out)">
                                      <p:cBhvr>
                                        <p:cTn id="13" dur="500"/>
                                        <p:tgtEl>
                                          <p:spTgt spid="810008"/>
                                        </p:tgtEl>
                                      </p:cBhvr>
                                    </p:animEffect>
                                  </p:childTnLst>
                                  <p:subTnLst>
                                    <p:audio>
                                      <p:cMediaNode>
                                        <p:cTn display="0" masterRel="sameClick">
                                          <p:stCondLst>
                                            <p:cond evt="begin" delay="0">
                                              <p:tn val="11"/>
                                            </p:cond>
                                          </p:stCondLst>
                                          <p:endCondLst>
                                            <p:cond evt="onStopAudio" delay="0">
                                              <p:tgtEl>
                                                <p:sldTgt/>
                                              </p:tgtEl>
                                            </p:cond>
                                          </p:endCondLst>
                                        </p:cTn>
                                        <p:tgtEl>
                                          <p:sndTgt r:embed="rId6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10009"/>
                                        </p:tgtEl>
                                        <p:attrNameLst>
                                          <p:attrName>style.visibility</p:attrName>
                                        </p:attrNameLst>
                                      </p:cBhvr>
                                      <p:to>
                                        <p:strVal val="visible"/>
                                      </p:to>
                                    </p:set>
                                    <p:animEffect transition="in" filter="box(in)">
                                      <p:cBhvr>
                                        <p:cTn id="18" dur="500"/>
                                        <p:tgtEl>
                                          <p:spTgt spid="810009"/>
                                        </p:tgtEl>
                                      </p:cBhvr>
                                    </p:animEffect>
                                  </p:childTnLst>
                                  <p:subTnLst>
                                    <p:audio>
                                      <p:cMediaNode>
                                        <p:cTn display="0" masterRel="sameClick">
                                          <p:stCondLst>
                                            <p:cond evt="begin" delay="0">
                                              <p:tn val="16"/>
                                            </p:cond>
                                          </p:stCondLst>
                                          <p:endCondLst>
                                            <p:cond evt="onStopAudio" delay="0">
                                              <p:tgtEl>
                                                <p:sldTgt/>
                                              </p:tgtEl>
                                            </p:cond>
                                          </p:endCondLst>
                                        </p:cTn>
                                        <p:tgtEl>
                                          <p:sndTgt r:embed="rId6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10010"/>
                                        </p:tgtEl>
                                        <p:attrNameLst>
                                          <p:attrName>style.visibility</p:attrName>
                                        </p:attrNameLst>
                                      </p:cBhvr>
                                      <p:to>
                                        <p:strVal val="visible"/>
                                      </p:to>
                                    </p:set>
                                    <p:animEffect transition="in" filter="box(in)">
                                      <p:cBhvr>
                                        <p:cTn id="23" dur="500"/>
                                        <p:tgtEl>
                                          <p:spTgt spid="810010"/>
                                        </p:tgtEl>
                                      </p:cBhvr>
                                    </p:animEffect>
                                  </p:childTnLst>
                                  <p:subTnLst>
                                    <p:audio>
                                      <p:cMediaNode>
                                        <p:cTn display="0" masterRel="sameClick">
                                          <p:stCondLst>
                                            <p:cond evt="begin" delay="0">
                                              <p:tn val="21"/>
                                            </p:cond>
                                          </p:stCondLst>
                                          <p:endCondLst>
                                            <p:cond evt="onStopAudio" delay="0">
                                              <p:tgtEl>
                                                <p:sldTgt/>
                                              </p:tgtEl>
                                            </p:cond>
                                          </p:endCondLst>
                                        </p:cTn>
                                        <p:tgtEl>
                                          <p:sndTgt r:embed="rId6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810028"/>
                                        </p:tgtEl>
                                        <p:attrNameLst>
                                          <p:attrName>style.visibility</p:attrName>
                                        </p:attrNameLst>
                                      </p:cBhvr>
                                      <p:to>
                                        <p:strVal val="visible"/>
                                      </p:to>
                                    </p:set>
                                    <p:animEffect transition="in" filter="box(out)">
                                      <p:cBhvr>
                                        <p:cTn id="28" dur="500"/>
                                        <p:tgtEl>
                                          <p:spTgt spid="810028"/>
                                        </p:tgtEl>
                                      </p:cBhvr>
                                    </p:animEffect>
                                  </p:childTnLst>
                                  <p:subTnLst>
                                    <p:audio>
                                      <p:cMediaNode>
                                        <p:cTn display="0" masterRel="sameClick">
                                          <p:stCondLst>
                                            <p:cond evt="begin" delay="0">
                                              <p:tn val="26"/>
                                            </p:cond>
                                          </p:stCondLst>
                                          <p:endCondLst>
                                            <p:cond evt="onStopAudio" delay="0">
                                              <p:tgtEl>
                                                <p:sldTgt/>
                                              </p:tgtEl>
                                            </p:cond>
                                          </p:endCondLst>
                                        </p:cTn>
                                        <p:tgtEl>
                                          <p:sndTgt r:embed="rId6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6" grpId="0" bldLvl="5" build="p"/>
      <p:bldP spid="810008" grpId="0"/>
      <p:bldP spid="810009" grpId="0" animBg="1"/>
      <p:bldP spid="8100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2034" name="文本占位符 812033"/>
          <p:cNvSpPr>
            <a:spLocks noGrp="1"/>
          </p:cNvSpPr>
          <p:nvPr>
            <p:ph type="body" idx="1"/>
          </p:nvPr>
        </p:nvSpPr>
        <p:spPr>
          <a:xfrm>
            <a:off x="684213" y="333375"/>
            <a:ext cx="7772400" cy="647700"/>
          </a:xfrm>
        </p:spPr>
        <p:txBody>
          <a:bodyPr/>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a:solidFill>
                  <a:srgbClr val="FF3399"/>
                </a:solidFill>
                <a:effectLst>
                  <a:outerShdw blurRad="38100" dist="38100" dir="2700000">
                    <a:srgbClr val="FFFFFF"/>
                  </a:outerShdw>
                </a:effectLst>
                <a:latin typeface="隶书" panose="02010509060101010101" pitchFamily="49" charset="-122"/>
                <a:ea typeface="隶书" panose="02010509060101010101" pitchFamily="49" charset="-122"/>
                <a:cs typeface="+mn-cs"/>
              </a:rPr>
              <a:t>1. </a:t>
            </a:r>
            <a:r>
              <a:rPr kumimoji="0" lang="zh-CN" altLang="en-US" sz="3200" b="1" i="0" u="none" strike="noStrike" kern="1200" cap="none" spc="0" normalizeH="0" baseline="0" noProof="1" dirty="0">
                <a:solidFill>
                  <a:srgbClr val="FF3399"/>
                </a:solidFill>
                <a:effectLst>
                  <a:outerShdw blurRad="38100" dist="38100" dir="2700000">
                    <a:srgbClr val="FFFFFF"/>
                  </a:outerShdw>
                </a:effectLst>
                <a:latin typeface="隶书" panose="02010509060101010101" pitchFamily="49" charset="-122"/>
                <a:ea typeface="隶书" panose="02010509060101010101" pitchFamily="49" charset="-122"/>
                <a:cs typeface="+mn-cs"/>
              </a:rPr>
              <a:t>赋值运算符、赋值表达式</a:t>
            </a:r>
            <a:r>
              <a:rPr kumimoji="0" lang="zh-CN" altLang="en-US"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a:t>
            </a:r>
            <a:endParaRPr kumimoji="0" lang="zh-CN" altLang="en-US"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p:txBody>
      </p:sp>
      <p:sp>
        <p:nvSpPr>
          <p:cNvPr id="812038" name="文本框 812037"/>
          <p:cNvSpPr txBox="1"/>
          <p:nvPr/>
        </p:nvSpPr>
        <p:spPr>
          <a:xfrm>
            <a:off x="950913" y="912813"/>
            <a:ext cx="5349875" cy="457200"/>
          </a:xfrm>
          <a:prstGeom prst="rect">
            <a:avLst/>
          </a:prstGeom>
          <a:noFill/>
          <a:ln w="9525">
            <a:noFill/>
          </a:ln>
        </p:spPr>
        <p:txBody>
          <a:bodyPr>
            <a:spAutoFit/>
          </a:bodyPr>
          <a:p>
            <a:pPr marL="457200" indent="-457200">
              <a:spcBef>
                <a:spcPct val="50000"/>
              </a:spcBef>
              <a:buFont typeface="Wingdings" panose="05000000000000000000" pitchFamily="2" charset="2"/>
              <a:buChar char="Ø"/>
            </a:pPr>
            <a:r>
              <a:rPr lang="zh-CN" altLang="zh-CN"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赋值运算符</a:t>
            </a:r>
            <a:r>
              <a:rPr lang="zh-CN" altLang="en-US"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zh-CN" b="1" noProof="1" dirty="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zh-CN" altLang="en-US"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”，双目运算符）</a:t>
            </a:r>
            <a:r>
              <a:rPr lang="zh-CN" altLang="en-US"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zh-CN" altLang="en-US"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12042" name="文本框 812041"/>
          <p:cNvSpPr txBox="1"/>
          <p:nvPr/>
        </p:nvSpPr>
        <p:spPr>
          <a:xfrm>
            <a:off x="1146175" y="1366838"/>
            <a:ext cx="3743325" cy="457200"/>
          </a:xfrm>
          <a:prstGeom prst="rect">
            <a:avLst/>
          </a:prstGeom>
          <a:noFill/>
          <a:ln w="9525">
            <a:noFill/>
          </a:ln>
        </p:spPr>
        <p:txBody>
          <a:bodyPr>
            <a:spAutoFit/>
          </a:bodyPr>
          <a:p>
            <a:pPr>
              <a:spcBef>
                <a:spcPct val="50000"/>
              </a:spcBef>
              <a:buFont typeface="Wingdings" panose="05000000000000000000" pitchFamily="2" charset="2"/>
              <a:buChar char="l"/>
            </a:pPr>
            <a:r>
              <a:rPr lang="en-US" altLang="zh-CN" b="1"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一般形式：</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43" name="文本框 812042"/>
          <p:cNvSpPr txBox="1"/>
          <p:nvPr/>
        </p:nvSpPr>
        <p:spPr>
          <a:xfrm>
            <a:off x="1687513" y="1857375"/>
            <a:ext cx="5688013" cy="434975"/>
          </a:xfrm>
          <a:prstGeom prst="rect">
            <a:avLst/>
          </a:prstGeom>
          <a:gradFill rotWithShape="1">
            <a:gsLst>
              <a:gs pos="0">
                <a:srgbClr val="FFFF99"/>
              </a:gs>
              <a:gs pos="100000">
                <a:srgbClr val="FFFF99">
                  <a:gamma/>
                  <a:shade val="69804"/>
                  <a:invGamma/>
                </a:srgbClr>
              </a:gs>
            </a:gsLst>
            <a:lin ang="5400000" scaled="1"/>
            <a:tileRect/>
          </a:gradFill>
          <a:ln w="38100" cap="flat" cmpd="sng">
            <a:solidFill>
              <a:srgbClr val="006600"/>
            </a:solidFill>
            <a:prstDash val="solid"/>
            <a:miter/>
            <a:headEnd type="none" w="med" len="med"/>
            <a:tailEnd type="none" w="med" len="med"/>
          </a:ln>
        </p:spPr>
        <p:txBody>
          <a:bodyPr>
            <a:spAutoFit/>
          </a:bodyPr>
          <a:p>
            <a:pPr algn="ctr">
              <a:spcBef>
                <a:spcPct val="50000"/>
              </a:spcBef>
            </a:pPr>
            <a:r>
              <a:rPr lang="zh-CN" altLang="en-US" sz="2000" b="1"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变量  </a:t>
            </a:r>
            <a:r>
              <a:rPr lang="en-US" altLang="zh-CN" sz="2000" b="1"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常量或变量或表达式</a:t>
            </a:r>
            <a:endParaRPr lang="zh-CN" altLang="en-US" sz="2000" b="1" noProof="1" dirty="0">
              <a:solidFill>
                <a:srgbClr val="FF3399"/>
              </a:solidFill>
              <a:effectLst>
                <a:outerShdw blurRad="38100" dist="38100" dir="2700000">
                  <a:srgbClr val="000000"/>
                </a:outerShdw>
              </a:effectLst>
              <a:latin typeface="楷体_GB2312" pitchFamily="49" charset="-122"/>
              <a:ea typeface="楷体_GB2312" pitchFamily="49" charset="-122"/>
            </a:endParaRPr>
          </a:p>
        </p:txBody>
      </p:sp>
      <p:sp>
        <p:nvSpPr>
          <p:cNvPr id="812044" name="文本框 812043"/>
          <p:cNvSpPr txBox="1"/>
          <p:nvPr/>
        </p:nvSpPr>
        <p:spPr>
          <a:xfrm>
            <a:off x="1133475" y="2332038"/>
            <a:ext cx="7642225" cy="457200"/>
          </a:xfrm>
          <a:prstGeom prst="rect">
            <a:avLst/>
          </a:prstGeom>
          <a:noFill/>
          <a:ln w="9525">
            <a:noFill/>
          </a:ln>
        </p:spPr>
        <p:txBody>
          <a:bodyPr>
            <a:spAutoFit/>
          </a:bodyPr>
          <a:p>
            <a:pPr>
              <a:spcBef>
                <a:spcPct val="50000"/>
              </a:spcBef>
              <a:buFont typeface="Wingdings" panose="05000000000000000000" pitchFamily="2" charset="2"/>
              <a:buChar char="l"/>
            </a:pPr>
            <a:r>
              <a:rPr lang="en-US" altLang="zh-CN" b="1"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功能：</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将右边常量或变量或表达式的值赋给左边变量</a:t>
            </a:r>
            <a:r>
              <a:rPr lang="zh-CN" altLang="en-US" noProof="1" dirty="0">
                <a:latin typeface="楷体_GB2312" pitchFamily="49" charset="-122"/>
                <a:ea typeface="楷体_GB2312" pitchFamily="49" charset="-122"/>
                <a:cs typeface="+mn-cs"/>
              </a:rPr>
              <a:t> </a:t>
            </a:r>
            <a:endParaRPr lang="zh-CN" altLang="en-US" noProof="1">
              <a:latin typeface="楷体_GB2312" pitchFamily="49" charset="-122"/>
              <a:ea typeface="楷体_GB2312" pitchFamily="49" charset="-122"/>
            </a:endParaRPr>
          </a:p>
        </p:txBody>
      </p:sp>
      <p:sp>
        <p:nvSpPr>
          <p:cNvPr id="812045" name="矩形 812044"/>
          <p:cNvSpPr/>
          <p:nvPr/>
        </p:nvSpPr>
        <p:spPr>
          <a:xfrm>
            <a:off x="2259013" y="2835275"/>
            <a:ext cx="2611438" cy="1955800"/>
          </a:xfrm>
          <a:prstGeom prst="rect">
            <a:avLst/>
          </a:prstGeom>
          <a:solidFill>
            <a:srgbClr val="FFFFFF"/>
          </a:solidFill>
          <a:ln w="38100" cap="flat" cmpd="sng">
            <a:solidFill>
              <a:srgbClr val="006600"/>
            </a:solidFill>
            <a:prstDash val="solid"/>
            <a:miter/>
            <a:headEnd type="none" w="med" len="med"/>
            <a:tailEnd type="none" w="med" len="med"/>
          </a:ln>
        </p:spPr>
        <p:txBody>
          <a:bodyPr anchor="ctr">
            <a:spAutoFit/>
          </a:bodyPr>
          <a:p>
            <a:pPr indent="266700" fontAlgn="base"/>
            <a:r>
              <a:rPr lang="zh-CN" altLang="en-US"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例如：</a:t>
            </a:r>
            <a:endParaRPr lang="zh-CN" altLang="en-US"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endParaRPr>
          </a:p>
          <a:p>
            <a:pPr indent="266700" fontAlgn="base"/>
            <a:r>
              <a:rPr lang="zh-CN" altLang="en-US" b="1"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int</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y, z;</a:t>
            </a:r>
            <a:endParaRPr lang="en-US" altLang="zh-CN" b="1" strike="noStrike" noProof="1">
              <a:effectLst>
                <a:outerShdw blurRad="38100" dist="38100" dir="2700000">
                  <a:srgbClr val="FFFFFF"/>
                </a:outerShdw>
              </a:effectLst>
              <a:latin typeface="Times New Roman" panose="02020603050405020304" pitchFamily="18" charset="0"/>
            </a:endParaRPr>
          </a:p>
          <a:p>
            <a:pPr indent="26670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 20;</a:t>
            </a:r>
            <a:endParaRPr lang="en-US" altLang="zh-CN" b="1" strike="noStrike" noProof="1">
              <a:effectLst>
                <a:outerShdw blurRad="38100" dist="38100" dir="2700000">
                  <a:srgbClr val="FFFFFF"/>
                </a:outerShdw>
              </a:effectLst>
              <a:latin typeface="Times New Roman" panose="02020603050405020304" pitchFamily="18" charset="0"/>
            </a:endParaRPr>
          </a:p>
          <a:p>
            <a:pPr indent="26670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y = x;</a:t>
            </a:r>
            <a:endParaRPr lang="en-US" altLang="zh-CN" b="1" strike="noStrike" noProof="1">
              <a:effectLst>
                <a:outerShdw blurRad="38100" dist="38100" dir="2700000">
                  <a:srgbClr val="FFFFFF"/>
                </a:outerShdw>
              </a:effectLst>
              <a:latin typeface="Times New Roman" panose="02020603050405020304" pitchFamily="18" charset="0"/>
            </a:endParaRPr>
          </a:p>
          <a:p>
            <a:pPr indent="26670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z = x + y;</a:t>
            </a:r>
            <a:endParaRPr lang="en-US" altLang="zh-CN" b="1" strike="noStrike" noProof="1">
              <a:effectLst>
                <a:outerShdw blurRad="38100" dist="38100" dir="2700000">
                  <a:srgbClr val="FFFFFF"/>
                </a:outerShdw>
              </a:effectLst>
              <a:latin typeface="Times New Roman" panose="02020603050405020304" pitchFamily="18" charset="0"/>
            </a:endParaRPr>
          </a:p>
        </p:txBody>
      </p:sp>
      <p:sp>
        <p:nvSpPr>
          <p:cNvPr id="812046" name="文本框 812045"/>
          <p:cNvSpPr txBox="1"/>
          <p:nvPr/>
        </p:nvSpPr>
        <p:spPr>
          <a:xfrm>
            <a:off x="908050" y="2781300"/>
            <a:ext cx="2366963" cy="457200"/>
          </a:xfrm>
          <a:prstGeom prst="rect">
            <a:avLst/>
          </a:prstGeom>
          <a:noFill/>
          <a:ln w="9525">
            <a:noFill/>
          </a:ln>
        </p:spPr>
        <p:txBody>
          <a:bodyPr>
            <a:spAutoFit/>
          </a:bodyPr>
          <a:p>
            <a:pPr marL="457200" indent="-457200">
              <a:spcBef>
                <a:spcPct val="50000"/>
              </a:spcBef>
              <a:buFont typeface="Wingdings" panose="05000000000000000000" pitchFamily="2" charset="2"/>
              <a:buChar char="Ø"/>
            </a:pPr>
            <a:r>
              <a:rPr lang="zh-CN" altLang="zh-CN"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赋值表达式</a:t>
            </a:r>
            <a:r>
              <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en-US" altLang="zh-CN" sz="2000"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12047" name="文本框 812046"/>
          <p:cNvSpPr txBox="1"/>
          <p:nvPr/>
        </p:nvSpPr>
        <p:spPr>
          <a:xfrm>
            <a:off x="1131888" y="3230563"/>
            <a:ext cx="3743325" cy="457200"/>
          </a:xfrm>
          <a:prstGeom prst="rect">
            <a:avLst/>
          </a:prstGeom>
          <a:noFill/>
          <a:ln w="9525">
            <a:noFill/>
          </a:ln>
        </p:spPr>
        <p:txBody>
          <a:bodyPr>
            <a:spAutoFit/>
          </a:bodyPr>
          <a:p>
            <a:pPr>
              <a:spcBef>
                <a:spcPct val="50000"/>
              </a:spcBef>
              <a:buFont typeface="Wingdings" panose="05000000000000000000" pitchFamily="2" charset="2"/>
              <a:buChar char="l"/>
            </a:pPr>
            <a:r>
              <a:rPr lang="en-US" altLang="zh-CN" b="1"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定义：</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48" name="矩形 812047"/>
          <p:cNvSpPr/>
          <p:nvPr/>
        </p:nvSpPr>
        <p:spPr>
          <a:xfrm>
            <a:off x="755650" y="3644900"/>
            <a:ext cx="8137525" cy="701675"/>
          </a:xfrm>
          <a:prstGeom prst="rect">
            <a:avLst/>
          </a:prstGeom>
          <a:noFill/>
          <a:ln w="9525">
            <a:noFill/>
          </a:ln>
        </p:spPr>
        <p:txBody>
          <a:bodyPr anchor="ctr">
            <a:spAutoFit/>
          </a:bodyPr>
          <a:p>
            <a:pPr fontAlgn="base"/>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由赋值运算符或复合赋值运算符（后面即将介绍），将一个变量和一个表达式连接起来的表达式，称为</a:t>
            </a:r>
            <a:r>
              <a:rPr lang="zh-CN" altLang="en-US" sz="2000" b="1" strike="noStrike" noProof="1" dirty="0">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赋值表达式</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endPar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49" name="文本框 812048"/>
          <p:cNvSpPr txBox="1"/>
          <p:nvPr/>
        </p:nvSpPr>
        <p:spPr>
          <a:xfrm>
            <a:off x="1131888" y="4279900"/>
            <a:ext cx="3743325" cy="457200"/>
          </a:xfrm>
          <a:prstGeom prst="rect">
            <a:avLst/>
          </a:prstGeom>
          <a:noFill/>
          <a:ln w="9525">
            <a:noFill/>
          </a:ln>
        </p:spPr>
        <p:txBody>
          <a:bodyPr>
            <a:spAutoFit/>
          </a:bodyPr>
          <a:p>
            <a:pPr>
              <a:spcBef>
                <a:spcPct val="50000"/>
              </a:spcBef>
              <a:buFont typeface="Wingdings" panose="05000000000000000000" pitchFamily="2" charset="2"/>
              <a:buChar char="l"/>
            </a:pPr>
            <a:r>
              <a:rPr lang="en-US" altLang="zh-CN" b="1"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一般格式：</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50" name="文本框 812049"/>
          <p:cNvSpPr txBox="1"/>
          <p:nvPr/>
        </p:nvSpPr>
        <p:spPr>
          <a:xfrm>
            <a:off x="1619250" y="4797425"/>
            <a:ext cx="5688013" cy="434975"/>
          </a:xfrm>
          <a:prstGeom prst="rect">
            <a:avLst/>
          </a:prstGeom>
          <a:gradFill rotWithShape="1">
            <a:gsLst>
              <a:gs pos="0">
                <a:srgbClr val="FFFF99"/>
              </a:gs>
              <a:gs pos="100000">
                <a:srgbClr val="FFFF99">
                  <a:gamma/>
                  <a:shade val="69804"/>
                  <a:invGamma/>
                </a:srgbClr>
              </a:gs>
            </a:gsLst>
            <a:lin ang="5400000" scaled="1"/>
            <a:tileRect/>
          </a:gradFill>
          <a:ln w="38100" cap="flat" cmpd="sng">
            <a:solidFill>
              <a:srgbClr val="006600"/>
            </a:solidFill>
            <a:prstDash val="solid"/>
            <a:miter/>
            <a:headEnd type="none" w="med" len="med"/>
            <a:tailEnd type="none" w="med" len="med"/>
          </a:ln>
        </p:spPr>
        <p:txBody>
          <a:bodyPr>
            <a:spAutoFit/>
          </a:bodyPr>
          <a:p>
            <a:pPr algn="ctr">
              <a:spcBef>
                <a:spcPct val="50000"/>
              </a:spcBef>
            </a:pPr>
            <a:r>
              <a:rPr lang="zh-CN" altLang="en-US" sz="2000" b="1"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变量  （复合）赋值运算符  表达式</a:t>
            </a:r>
            <a:endParaRPr lang="zh-CN" altLang="en-US" sz="2000" b="1" noProof="1" dirty="0">
              <a:solidFill>
                <a:srgbClr val="FF3399"/>
              </a:solidFill>
              <a:effectLst>
                <a:outerShdw blurRad="38100" dist="38100" dir="2700000">
                  <a:srgbClr val="000000"/>
                </a:outerShdw>
              </a:effectLst>
              <a:latin typeface="楷体_GB2312" pitchFamily="49" charset="-122"/>
              <a:ea typeface="楷体_GB2312" pitchFamily="49" charset="-122"/>
            </a:endParaRPr>
          </a:p>
        </p:txBody>
      </p:sp>
      <p:sp>
        <p:nvSpPr>
          <p:cNvPr id="812051" name="文本框 812050"/>
          <p:cNvSpPr txBox="1"/>
          <p:nvPr/>
        </p:nvSpPr>
        <p:spPr>
          <a:xfrm>
            <a:off x="1131888" y="5245100"/>
            <a:ext cx="6824663" cy="457200"/>
          </a:xfrm>
          <a:prstGeom prst="rect">
            <a:avLst/>
          </a:prstGeom>
          <a:noFill/>
          <a:ln w="9525">
            <a:noFill/>
          </a:ln>
        </p:spPr>
        <p:txBody>
          <a:bodyPr>
            <a:spAutoFit/>
          </a:bodyPr>
          <a:p>
            <a:pPr>
              <a:spcBef>
                <a:spcPct val="50000"/>
              </a:spcBef>
              <a:buFont typeface="Wingdings" panose="05000000000000000000" pitchFamily="2" charset="2"/>
              <a:buChar char="l"/>
            </a:pPr>
            <a:r>
              <a:rPr lang="en-US" altLang="zh-CN" b="1"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赋值表达式的值：</a:t>
            </a:r>
            <a:r>
              <a:rPr lang="zh-CN" altLang="en-US" sz="2000" b="1" noProof="1" dirty="0">
                <a:effectLst>
                  <a:outerShdw blurRad="38100" dist="38100" dir="2700000">
                    <a:srgbClr val="FFFFFF"/>
                  </a:outerShdw>
                </a:effectLst>
                <a:latin typeface="Times New Roman" panose="02020603050405020304" pitchFamily="18" charset="0"/>
                <a:ea typeface="楷体_GB2312" pitchFamily="49" charset="-122"/>
                <a:cs typeface="+mn-cs"/>
              </a:rPr>
              <a:t>被赋值变量的值。</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2052" name="矩形 812051"/>
          <p:cNvSpPr/>
          <p:nvPr/>
        </p:nvSpPr>
        <p:spPr>
          <a:xfrm>
            <a:off x="1166813" y="5811838"/>
            <a:ext cx="7200900" cy="495300"/>
          </a:xfrm>
          <a:prstGeom prst="rect">
            <a:avLst/>
          </a:prstGeom>
          <a:solidFill>
            <a:srgbClr val="FFFFFF"/>
          </a:solidFill>
          <a:ln w="38100" cap="flat" cmpd="sng">
            <a:solidFill>
              <a:srgbClr val="006600"/>
            </a:solidFill>
            <a:prstDash val="solid"/>
            <a:miter/>
            <a:headEnd type="none" w="med" len="med"/>
            <a:tailEnd type="none" w="med" len="med"/>
          </a:ln>
        </p:spPr>
        <p:txBody>
          <a:bodyPr wrap="none" anchor="ctr">
            <a:spAutoFit/>
          </a:bodyPr>
          <a:p>
            <a:pPr fontAlgn="base"/>
            <a:r>
              <a:rPr lang="zh-CN" altLang="en-US" sz="2000"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例如：</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a = 5”</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这个赋值表达式，变量</a:t>
            </a:r>
            <a:r>
              <a:rPr lang="en-US" altLang="zh-CN" sz="2000" b="1" strike="noStrike" noProof="1" dirty="0">
                <a:effectLst>
                  <a:outerShdw blurRad="38100" dist="38100" dir="2700000">
                    <a:srgbClr val="FFFFFF"/>
                  </a:outerShdw>
                </a:effectLst>
                <a:latin typeface="楷体_GB2312" pitchFamily="49" charset="-122"/>
                <a:ea typeface="楷体_GB2312" pitchFamily="49" charset="-122"/>
                <a:cs typeface="+mn-cs"/>
              </a:rPr>
              <a:t>a</a:t>
            </a:r>
            <a:r>
              <a:rPr lang="zh-CN" altLang="en-US" sz="2000" b="1" strike="noStrike" noProof="1" dirty="0">
                <a:effectLst>
                  <a:outerShdw blurRad="38100" dist="38100" dir="2700000">
                    <a:srgbClr val="FFFFFF"/>
                  </a:outerShdw>
                </a:effectLst>
                <a:latin typeface="楷体_GB2312" pitchFamily="49" charset="-122"/>
                <a:ea typeface="楷体_GB2312" pitchFamily="49" charset="-122"/>
                <a:cs typeface="+mn-cs"/>
              </a:rPr>
              <a:t>的值“５”就是它的值。</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dirty="0">
              <a:latin typeface="Times New Roman" panose="02020603050405020304" pitchFamily="18" charset="0"/>
            </a:endParaRPr>
          </a:p>
        </p:txBody>
      </p:sp>
      <p:grpSp>
        <p:nvGrpSpPr>
          <p:cNvPr id="63502" name="组合 812052"/>
          <p:cNvGrpSpPr/>
          <p:nvPr/>
        </p:nvGrpSpPr>
        <p:grpSpPr>
          <a:xfrm>
            <a:off x="0" y="0"/>
            <a:ext cx="446088" cy="6858000"/>
            <a:chOff x="0" y="0"/>
            <a:chExt cx="281" cy="4320"/>
          </a:xfrm>
        </p:grpSpPr>
        <p:sp>
          <p:nvSpPr>
            <p:cNvPr id="63503" name="文本框 812053"/>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63504" name="文本框 812054"/>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978785" y="1007110"/>
              <a:ext cx="3896995" cy="707390"/>
            </p14:xfrm>
          </p:contentPart>
        </mc:Choice>
        <mc:Fallback xmlns="">
          <p:pic>
            <p:nvPicPr>
              <p:cNvPr id="2" name="墨迹 1"/>
            </p:nvPicPr>
            <p:blipFill>
              <a:blip r:embed="rId2"/>
            </p:blipFill>
            <p:spPr>
              <a:xfrm>
                <a:off x="2978785" y="1007110"/>
                <a:ext cx="3896995" cy="7073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017520" y="2185670"/>
              <a:ext cx="158750" cy="102870"/>
            </p14:xfrm>
          </p:contentPart>
        </mc:Choice>
        <mc:Fallback xmlns="">
          <p:pic>
            <p:nvPicPr>
              <p:cNvPr id="3" name="墨迹 2"/>
            </p:nvPicPr>
            <p:blipFill>
              <a:blip r:embed="rId4"/>
            </p:blipFill>
            <p:spPr>
              <a:xfrm>
                <a:off x="3017520" y="2185670"/>
                <a:ext cx="158750" cy="1028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389755" y="1950085"/>
              <a:ext cx="617220" cy="287020"/>
            </p14:xfrm>
          </p:contentPart>
        </mc:Choice>
        <mc:Fallback xmlns="">
          <p:pic>
            <p:nvPicPr>
              <p:cNvPr id="4" name="墨迹 3"/>
            </p:nvPicPr>
            <p:blipFill>
              <a:blip r:embed="rId6"/>
            </p:blipFill>
            <p:spPr>
              <a:xfrm>
                <a:off x="4389755" y="1950085"/>
                <a:ext cx="617220" cy="287020"/>
              </a:xfrm>
              <a:prstGeom prst="rect"/>
            </p:spPr>
          </p:pic>
        </mc:Fallback>
      </mc:AlternateContent>
    </p:spTree>
  </p:cSld>
  <p:clrMapOvr>
    <a:masterClrMapping/>
  </p:clrMapOvr>
  <p:transition>
    <p:cover/>
    <p:sndAc>
      <p:stSnd>
        <p:snd r:embed="rId7"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2034">
                                            <p:txEl>
                                              <p:charRg st="0" end="16"/>
                                            </p:txEl>
                                          </p:spTgt>
                                        </p:tgtEl>
                                        <p:attrNameLst>
                                          <p:attrName>style.visibility</p:attrName>
                                        </p:attrNameLst>
                                      </p:cBhvr>
                                      <p:to>
                                        <p:strVal val="visible"/>
                                      </p:to>
                                    </p:set>
                                    <p:anim calcmode="lin" valueType="num">
                                      <p:cBhvr additive="base">
                                        <p:cTn id="7" dur="500" fill="hold"/>
                                        <p:tgtEl>
                                          <p:spTgt spid="812034">
                                            <p:txEl>
                                              <p:charRg st="0"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2034">
                                            <p:txEl>
                                              <p:charRg st="0" end="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8"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2038"/>
                                        </p:tgtEl>
                                        <p:attrNameLst>
                                          <p:attrName>style.visibility</p:attrName>
                                        </p:attrNameLst>
                                      </p:cBhvr>
                                      <p:to>
                                        <p:strVal val="visible"/>
                                      </p:to>
                                    </p:set>
                                    <p:anim calcmode="lin" valueType="num">
                                      <p:cBhvr additive="base">
                                        <p:cTn id="13" dur="500" fill="hold"/>
                                        <p:tgtEl>
                                          <p:spTgt spid="812038"/>
                                        </p:tgtEl>
                                        <p:attrNameLst>
                                          <p:attrName>ppt_x</p:attrName>
                                        </p:attrNameLst>
                                      </p:cBhvr>
                                      <p:tavLst>
                                        <p:tav tm="0">
                                          <p:val>
                                            <p:strVal val="0-#ppt_w/2"/>
                                          </p:val>
                                        </p:tav>
                                        <p:tav tm="100000">
                                          <p:val>
                                            <p:strVal val="#ppt_x"/>
                                          </p:val>
                                        </p:tav>
                                      </p:tavLst>
                                    </p:anim>
                                    <p:anim calcmode="lin" valueType="num">
                                      <p:cBhvr additive="base">
                                        <p:cTn id="14" dur="500" fill="hold"/>
                                        <p:tgtEl>
                                          <p:spTgt spid="8120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7"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2042"/>
                                        </p:tgtEl>
                                        <p:attrNameLst>
                                          <p:attrName>style.visibility</p:attrName>
                                        </p:attrNameLst>
                                      </p:cBhvr>
                                      <p:to>
                                        <p:strVal val="visible"/>
                                      </p:to>
                                    </p:set>
                                    <p:anim calcmode="lin" valueType="num">
                                      <p:cBhvr additive="base">
                                        <p:cTn id="19" dur="500" fill="hold"/>
                                        <p:tgtEl>
                                          <p:spTgt spid="812042"/>
                                        </p:tgtEl>
                                        <p:attrNameLst>
                                          <p:attrName>ppt_x</p:attrName>
                                        </p:attrNameLst>
                                      </p:cBhvr>
                                      <p:tavLst>
                                        <p:tav tm="0">
                                          <p:val>
                                            <p:strVal val="0-#ppt_w/2"/>
                                          </p:val>
                                        </p:tav>
                                        <p:tav tm="100000">
                                          <p:val>
                                            <p:strVal val="#ppt_x"/>
                                          </p:val>
                                        </p:tav>
                                      </p:tavLst>
                                    </p:anim>
                                    <p:anim calcmode="lin" valueType="num">
                                      <p:cBhvr additive="base">
                                        <p:cTn id="20" dur="500" fill="hold"/>
                                        <p:tgtEl>
                                          <p:spTgt spid="8120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7"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812043"/>
                                        </p:tgtEl>
                                        <p:attrNameLst>
                                          <p:attrName>style.visibility</p:attrName>
                                        </p:attrNameLst>
                                      </p:cBhvr>
                                      <p:to>
                                        <p:strVal val="visible"/>
                                      </p:to>
                                    </p:set>
                                    <p:animEffect transition="in" filter="box(out)">
                                      <p:cBhvr>
                                        <p:cTn id="25" dur="500"/>
                                        <p:tgtEl>
                                          <p:spTgt spid="812043"/>
                                        </p:tgtEl>
                                      </p:cBhvr>
                                    </p:animEffect>
                                  </p:childTnLst>
                                  <p:subTnLst>
                                    <p:audio>
                                      <p:cMediaNode>
                                        <p:cTn display="0" masterRel="sameClick">
                                          <p:stCondLst>
                                            <p:cond evt="begin" delay="0">
                                              <p:tn val="23"/>
                                            </p:cond>
                                          </p:stCondLst>
                                          <p:endCondLst>
                                            <p:cond evt="onStopAudio" delay="0">
                                              <p:tgtEl>
                                                <p:sldTgt/>
                                              </p:tgtEl>
                                            </p:cond>
                                          </p:endCondLst>
                                        </p:cTn>
                                        <p:tgtEl>
                                          <p:sndTgt r:embed="rId7"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12044"/>
                                        </p:tgtEl>
                                        <p:attrNameLst>
                                          <p:attrName>style.visibility</p:attrName>
                                        </p:attrNameLst>
                                      </p:cBhvr>
                                      <p:to>
                                        <p:strVal val="visible"/>
                                      </p:to>
                                    </p:set>
                                    <p:anim calcmode="lin" valueType="num">
                                      <p:cBhvr additive="base">
                                        <p:cTn id="30" dur="500" fill="hold"/>
                                        <p:tgtEl>
                                          <p:spTgt spid="812044"/>
                                        </p:tgtEl>
                                        <p:attrNameLst>
                                          <p:attrName>ppt_x</p:attrName>
                                        </p:attrNameLst>
                                      </p:cBhvr>
                                      <p:tavLst>
                                        <p:tav tm="0">
                                          <p:val>
                                            <p:strVal val="0-#ppt_w/2"/>
                                          </p:val>
                                        </p:tav>
                                        <p:tav tm="100000">
                                          <p:val>
                                            <p:strVal val="#ppt_x"/>
                                          </p:val>
                                        </p:tav>
                                      </p:tavLst>
                                    </p:anim>
                                    <p:anim calcmode="lin" valueType="num">
                                      <p:cBhvr additive="base">
                                        <p:cTn id="31" dur="500" fill="hold"/>
                                        <p:tgtEl>
                                          <p:spTgt spid="8120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7"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12045"/>
                                        </p:tgtEl>
                                        <p:attrNameLst>
                                          <p:attrName>style.visibility</p:attrName>
                                        </p:attrNameLst>
                                      </p:cBhvr>
                                      <p:to>
                                        <p:strVal val="visible"/>
                                      </p:to>
                                    </p:set>
                                    <p:animEffect transition="in" filter="box(out)">
                                      <p:cBhvr>
                                        <p:cTn id="36" dur="500"/>
                                        <p:tgtEl>
                                          <p:spTgt spid="812045"/>
                                        </p:tgtEl>
                                      </p:cBhvr>
                                    </p:animEffect>
                                  </p:childTnLst>
                                  <p:subTnLst>
                                    <p:set>
                                      <p:cBhvr override="childStyle">
                                        <p:cTn dur="1" fill="hold" display="0" masterRel="nextClick" afterEffect="1"/>
                                        <p:tgtEl>
                                          <p:spTgt spid="812045"/>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7"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12046"/>
                                        </p:tgtEl>
                                        <p:attrNameLst>
                                          <p:attrName>style.visibility</p:attrName>
                                        </p:attrNameLst>
                                      </p:cBhvr>
                                      <p:to>
                                        <p:strVal val="visible"/>
                                      </p:to>
                                    </p:set>
                                    <p:anim calcmode="lin" valueType="num">
                                      <p:cBhvr additive="base">
                                        <p:cTn id="41" dur="500" fill="hold"/>
                                        <p:tgtEl>
                                          <p:spTgt spid="812046"/>
                                        </p:tgtEl>
                                        <p:attrNameLst>
                                          <p:attrName>ppt_x</p:attrName>
                                        </p:attrNameLst>
                                      </p:cBhvr>
                                      <p:tavLst>
                                        <p:tav tm="0">
                                          <p:val>
                                            <p:strVal val="0-#ppt_w/2"/>
                                          </p:val>
                                        </p:tav>
                                        <p:tav tm="100000">
                                          <p:val>
                                            <p:strVal val="#ppt_x"/>
                                          </p:val>
                                        </p:tav>
                                      </p:tavLst>
                                    </p:anim>
                                    <p:anim calcmode="lin" valueType="num">
                                      <p:cBhvr additive="base">
                                        <p:cTn id="42" dur="500" fill="hold"/>
                                        <p:tgtEl>
                                          <p:spTgt spid="8120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7"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12047"/>
                                        </p:tgtEl>
                                        <p:attrNameLst>
                                          <p:attrName>style.visibility</p:attrName>
                                        </p:attrNameLst>
                                      </p:cBhvr>
                                      <p:to>
                                        <p:strVal val="visible"/>
                                      </p:to>
                                    </p:set>
                                    <p:anim calcmode="lin" valueType="num">
                                      <p:cBhvr additive="base">
                                        <p:cTn id="47" dur="500" fill="hold"/>
                                        <p:tgtEl>
                                          <p:spTgt spid="812047"/>
                                        </p:tgtEl>
                                        <p:attrNameLst>
                                          <p:attrName>ppt_x</p:attrName>
                                        </p:attrNameLst>
                                      </p:cBhvr>
                                      <p:tavLst>
                                        <p:tav tm="0">
                                          <p:val>
                                            <p:strVal val="0-#ppt_w/2"/>
                                          </p:val>
                                        </p:tav>
                                        <p:tav tm="100000">
                                          <p:val>
                                            <p:strVal val="#ppt_x"/>
                                          </p:val>
                                        </p:tav>
                                      </p:tavLst>
                                    </p:anim>
                                    <p:anim calcmode="lin" valueType="num">
                                      <p:cBhvr additive="base">
                                        <p:cTn id="48" dur="500" fill="hold"/>
                                        <p:tgtEl>
                                          <p:spTgt spid="8120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7" name="camera.wav"/>
                                        </p:tgtEl>
                                      </p:cMediaNode>
                                    </p:audio>
                                  </p:sub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12048"/>
                                        </p:tgtEl>
                                        <p:attrNameLst>
                                          <p:attrName>style.visibility</p:attrName>
                                        </p:attrNameLst>
                                      </p:cBhvr>
                                      <p:to>
                                        <p:strVal val="visible"/>
                                      </p:to>
                                    </p:set>
                                    <p:animEffect transition="in" filter="blinds(horizontal)">
                                      <p:cBhvr>
                                        <p:cTn id="53" dur="500"/>
                                        <p:tgtEl>
                                          <p:spTgt spid="812048"/>
                                        </p:tgtEl>
                                      </p:cBhvr>
                                    </p:animEffect>
                                  </p:childTnLst>
                                  <p:subTnLst>
                                    <p:audio>
                                      <p:cMediaNode>
                                        <p:cTn display="0" masterRel="sameClick">
                                          <p:stCondLst>
                                            <p:cond evt="begin" delay="0">
                                              <p:tn val="51"/>
                                            </p:cond>
                                          </p:stCondLst>
                                          <p:endCondLst>
                                            <p:cond evt="onStopAudio" delay="0">
                                              <p:tgtEl>
                                                <p:sldTgt/>
                                              </p:tgtEl>
                                            </p:cond>
                                          </p:endCondLst>
                                        </p:cTn>
                                        <p:tgtEl>
                                          <p:sndTgt r:embed="rId7"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812049"/>
                                        </p:tgtEl>
                                        <p:attrNameLst>
                                          <p:attrName>style.visibility</p:attrName>
                                        </p:attrNameLst>
                                      </p:cBhvr>
                                      <p:to>
                                        <p:strVal val="visible"/>
                                      </p:to>
                                    </p:set>
                                    <p:anim calcmode="lin" valueType="num">
                                      <p:cBhvr additive="base">
                                        <p:cTn id="58" dur="500" fill="hold"/>
                                        <p:tgtEl>
                                          <p:spTgt spid="812049"/>
                                        </p:tgtEl>
                                        <p:attrNameLst>
                                          <p:attrName>ppt_x</p:attrName>
                                        </p:attrNameLst>
                                      </p:cBhvr>
                                      <p:tavLst>
                                        <p:tav tm="0">
                                          <p:val>
                                            <p:strVal val="0-#ppt_w/2"/>
                                          </p:val>
                                        </p:tav>
                                        <p:tav tm="100000">
                                          <p:val>
                                            <p:strVal val="#ppt_x"/>
                                          </p:val>
                                        </p:tav>
                                      </p:tavLst>
                                    </p:anim>
                                    <p:anim calcmode="lin" valueType="num">
                                      <p:cBhvr additive="base">
                                        <p:cTn id="59" dur="500" fill="hold"/>
                                        <p:tgtEl>
                                          <p:spTgt spid="8120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7"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812050"/>
                                        </p:tgtEl>
                                        <p:attrNameLst>
                                          <p:attrName>style.visibility</p:attrName>
                                        </p:attrNameLst>
                                      </p:cBhvr>
                                      <p:to>
                                        <p:strVal val="visible"/>
                                      </p:to>
                                    </p:set>
                                    <p:animEffect transition="in" filter="box(out)">
                                      <p:cBhvr>
                                        <p:cTn id="64" dur="500"/>
                                        <p:tgtEl>
                                          <p:spTgt spid="812050"/>
                                        </p:tgtEl>
                                      </p:cBhvr>
                                    </p:animEffect>
                                  </p:childTnLst>
                                  <p:subTnLst>
                                    <p:audio>
                                      <p:cMediaNode>
                                        <p:cTn display="0" masterRel="sameClick">
                                          <p:stCondLst>
                                            <p:cond evt="begin" delay="0">
                                              <p:tn val="62"/>
                                            </p:cond>
                                          </p:stCondLst>
                                          <p:endCondLst>
                                            <p:cond evt="onStopAudio" delay="0">
                                              <p:tgtEl>
                                                <p:sldTgt/>
                                              </p:tgtEl>
                                            </p:cond>
                                          </p:endCondLst>
                                        </p:cTn>
                                        <p:tgtEl>
                                          <p:sndTgt r:embed="rId7"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812051"/>
                                        </p:tgtEl>
                                        <p:attrNameLst>
                                          <p:attrName>style.visibility</p:attrName>
                                        </p:attrNameLst>
                                      </p:cBhvr>
                                      <p:to>
                                        <p:strVal val="visible"/>
                                      </p:to>
                                    </p:set>
                                    <p:anim calcmode="lin" valueType="num">
                                      <p:cBhvr additive="base">
                                        <p:cTn id="69" dur="500" fill="hold"/>
                                        <p:tgtEl>
                                          <p:spTgt spid="812051"/>
                                        </p:tgtEl>
                                        <p:attrNameLst>
                                          <p:attrName>ppt_x</p:attrName>
                                        </p:attrNameLst>
                                      </p:cBhvr>
                                      <p:tavLst>
                                        <p:tav tm="0">
                                          <p:val>
                                            <p:strVal val="0-#ppt_w/2"/>
                                          </p:val>
                                        </p:tav>
                                        <p:tav tm="100000">
                                          <p:val>
                                            <p:strVal val="#ppt_x"/>
                                          </p:val>
                                        </p:tav>
                                      </p:tavLst>
                                    </p:anim>
                                    <p:anim calcmode="lin" valueType="num">
                                      <p:cBhvr additive="base">
                                        <p:cTn id="70" dur="500" fill="hold"/>
                                        <p:tgtEl>
                                          <p:spTgt spid="8120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7"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812052"/>
                                        </p:tgtEl>
                                        <p:attrNameLst>
                                          <p:attrName>style.visibility</p:attrName>
                                        </p:attrNameLst>
                                      </p:cBhvr>
                                      <p:to>
                                        <p:strVal val="visible"/>
                                      </p:to>
                                    </p:set>
                                    <p:animEffect transition="in" filter="box(out)">
                                      <p:cBhvr>
                                        <p:cTn id="75" dur="500"/>
                                        <p:tgtEl>
                                          <p:spTgt spid="812052"/>
                                        </p:tgtEl>
                                      </p:cBhvr>
                                    </p:animEffect>
                                  </p:childTnLst>
                                  <p:subTnLst>
                                    <p:audio>
                                      <p:cMediaNode>
                                        <p:cTn display="0" masterRel="sameClick">
                                          <p:stCondLst>
                                            <p:cond evt="begin" delay="0">
                                              <p:tn val="73"/>
                                            </p:cond>
                                          </p:stCondLst>
                                          <p:endCondLst>
                                            <p:cond evt="onStopAudio" delay="0">
                                              <p:tgtEl>
                                                <p:sldTgt/>
                                              </p:tgtEl>
                                            </p:cond>
                                          </p:endCondLst>
                                        </p:cTn>
                                        <p:tgtEl>
                                          <p:sndTgt r:embed="rId7"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4" grpId="0" bldLvl="5" build="p"/>
      <p:bldP spid="812038" grpId="0"/>
      <p:bldP spid="812042" grpId="0"/>
      <p:bldP spid="812043" grpId="0" animBg="1"/>
      <p:bldP spid="812044" grpId="0"/>
      <p:bldP spid="812045" grpId="0" animBg="1"/>
      <p:bldP spid="812046" grpId="0"/>
      <p:bldP spid="812047" grpId="0"/>
      <p:bldP spid="812048" grpId="0"/>
      <p:bldP spid="812049" grpId="0"/>
      <p:bldP spid="812050" grpId="0" animBg="1"/>
      <p:bldP spid="812051" grpId="0"/>
      <p:bldP spid="8120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4086" name="文本框 814085"/>
          <p:cNvSpPr txBox="1"/>
          <p:nvPr/>
        </p:nvSpPr>
        <p:spPr>
          <a:xfrm>
            <a:off x="950913" y="328613"/>
            <a:ext cx="2366963" cy="457200"/>
          </a:xfrm>
          <a:prstGeom prst="rect">
            <a:avLst/>
          </a:prstGeom>
          <a:noFill/>
          <a:ln w="9525">
            <a:noFill/>
          </a:ln>
        </p:spPr>
        <p:txBody>
          <a:bodyPr>
            <a:spAutoFit/>
          </a:bodyPr>
          <a:p>
            <a:pPr marL="457200" indent="-457200">
              <a:spcBef>
                <a:spcPct val="50000"/>
              </a:spcBef>
              <a:buFont typeface="Wingdings" panose="05000000000000000000" pitchFamily="2" charset="2"/>
              <a:buChar char="Ø"/>
            </a:pPr>
            <a:r>
              <a:rPr lang="zh-CN" altLang="zh-CN"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赋值语句</a:t>
            </a:r>
            <a:r>
              <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en-US" altLang="zh-CN" sz="2000"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14090" name="矩形 814089"/>
          <p:cNvSpPr/>
          <p:nvPr/>
        </p:nvSpPr>
        <p:spPr>
          <a:xfrm>
            <a:off x="2370138" y="1338263"/>
            <a:ext cx="4679950" cy="49530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66700" fontAlgn="base"/>
            <a:r>
              <a:rPr lang="zh-CN" altLang="en-US"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例如：</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x = 8;    a = b = c = 5</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814092" name="文本框 814091"/>
          <p:cNvSpPr txBox="1"/>
          <p:nvPr/>
        </p:nvSpPr>
        <p:spPr>
          <a:xfrm>
            <a:off x="1187450" y="836613"/>
            <a:ext cx="7632700" cy="457200"/>
          </a:xfrm>
          <a:prstGeom prst="rect">
            <a:avLst/>
          </a:prstGeom>
          <a:noFill/>
          <a:ln w="9525">
            <a:noFill/>
          </a:ln>
        </p:spPr>
        <p:txBody>
          <a:bodyPr>
            <a:spAutoFit/>
          </a:bodyPr>
          <a:p>
            <a:pPr>
              <a:spcBef>
                <a:spcPct val="50000"/>
              </a:spcBef>
              <a:buFont typeface="Wingdings" panose="05000000000000000000" pitchFamily="2" charset="2"/>
              <a:buChar char="l"/>
            </a:pPr>
            <a:r>
              <a:rPr lang="en-US" altLang="zh-CN" b="1"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定义：</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赋值表达式在其后面加分号就构成了</a:t>
            </a:r>
            <a:r>
              <a:rPr lang="zh-CN" altLang="en-US" sz="2000" b="1"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赋值语句</a:t>
            </a:r>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a:t>
            </a:r>
            <a:r>
              <a:rPr lang="zh-CN" altLang="en-US" sz="2000" noProof="1" dirty="0">
                <a:effectLst>
                  <a:outerShdw blurRad="38100" dist="38100" dir="2700000">
                    <a:srgbClr val="FFFFFF"/>
                  </a:outerShdw>
                </a:effectLst>
                <a:latin typeface="楷体_GB2312" pitchFamily="49" charset="-122"/>
                <a:ea typeface="楷体_GB2312" pitchFamily="49" charset="-122"/>
                <a:cs typeface="+mn-cs"/>
              </a:rPr>
              <a:t> </a:t>
            </a:r>
            <a:endParaRPr lang="zh-CN" altLang="en-US" sz="2000" noProof="1">
              <a:effectLst>
                <a:outerShdw blurRad="38100" dist="38100" dir="2700000">
                  <a:srgbClr val="FFFFFF"/>
                </a:outerShdw>
              </a:effectLst>
              <a:latin typeface="楷体_GB2312" pitchFamily="49" charset="-122"/>
              <a:ea typeface="楷体_GB2312" pitchFamily="49" charset="-122"/>
            </a:endParaRPr>
          </a:p>
        </p:txBody>
      </p:sp>
      <p:sp>
        <p:nvSpPr>
          <p:cNvPr id="814098" name="文本框 814097"/>
          <p:cNvSpPr txBox="1"/>
          <p:nvPr/>
        </p:nvSpPr>
        <p:spPr>
          <a:xfrm>
            <a:off x="928688" y="1827213"/>
            <a:ext cx="5443538" cy="457200"/>
          </a:xfrm>
          <a:prstGeom prst="rect">
            <a:avLst/>
          </a:prstGeom>
          <a:noFill/>
          <a:ln w="9525">
            <a:noFill/>
          </a:ln>
        </p:spPr>
        <p:txBody>
          <a:bodyPr>
            <a:spAutoFit/>
          </a:bodyPr>
          <a:p>
            <a:pPr marL="457200" indent="-457200">
              <a:spcBef>
                <a:spcPct val="50000"/>
              </a:spcBef>
              <a:buFont typeface="Wingdings" panose="05000000000000000000" pitchFamily="2" charset="2"/>
              <a:buChar char="Ø"/>
            </a:pPr>
            <a:r>
              <a:rPr lang="zh-CN" altLang="zh-CN"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赋值运算符及赋值表达式的使用</a:t>
            </a:r>
            <a:r>
              <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en-US" altLang="zh-CN" sz="2000"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14099" name="文本框 814098"/>
          <p:cNvSpPr txBox="1"/>
          <p:nvPr/>
        </p:nvSpPr>
        <p:spPr>
          <a:xfrm>
            <a:off x="1187450" y="2346325"/>
            <a:ext cx="7632700" cy="457200"/>
          </a:xfrm>
          <a:prstGeom prst="rect">
            <a:avLst/>
          </a:prstGeom>
          <a:noFill/>
          <a:ln w="9525">
            <a:noFill/>
          </a:ln>
        </p:spPr>
        <p:txBody>
          <a:bodyPr>
            <a:spAutoFit/>
          </a:bodyPr>
          <a:p>
            <a:pPr>
              <a:spcBef>
                <a:spcPct val="50000"/>
              </a:spcBef>
              <a:buFont typeface="Wingdings" panose="05000000000000000000" pitchFamily="2" charset="2"/>
              <a:buChar char="l"/>
            </a:pPr>
            <a:r>
              <a:rPr lang="en-US" altLang="zh-CN" b="1"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多个变量连续赋值</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4100" name="矩形 814099"/>
          <p:cNvSpPr/>
          <p:nvPr/>
        </p:nvSpPr>
        <p:spPr>
          <a:xfrm>
            <a:off x="1677988" y="2838450"/>
            <a:ext cx="3757613" cy="49530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66700" fontAlgn="base"/>
            <a:r>
              <a:rPr lang="zh-CN" altLang="en-US"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例如：</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 = b = c = 10</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814101" name="矩形 814100"/>
          <p:cNvSpPr/>
          <p:nvPr/>
        </p:nvSpPr>
        <p:spPr>
          <a:xfrm>
            <a:off x="3059113" y="3849688"/>
            <a:ext cx="3395663" cy="860425"/>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nchorCtr="1">
            <a:spAutoFit/>
          </a:bodyPr>
          <a:p>
            <a:pPr indent="266700" fontAlgn="base"/>
            <a:r>
              <a:rPr lang="en-US" altLang="zh-CN"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 = (b = (c = 10))</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zh-CN" altLang="en-US" b="1" strike="noStrike" noProof="1" dirty="0">
              <a:effectLst>
                <a:outerShdw blurRad="38100" dist="38100" dir="2700000">
                  <a:srgbClr val="FFFFFF"/>
                </a:outerShdw>
              </a:effectLst>
              <a:latin typeface="Times New Roman" panose="02020603050405020304" pitchFamily="18" charset="0"/>
            </a:endParaRPr>
          </a:p>
          <a:p>
            <a:pPr indent="266700" fontAlgn="base"/>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a:latin typeface="Times New Roman" panose="02020603050405020304" pitchFamily="18" charset="0"/>
            </a:endParaRPr>
          </a:p>
        </p:txBody>
      </p:sp>
      <p:sp>
        <p:nvSpPr>
          <p:cNvPr id="814102" name="上下箭头 814101"/>
          <p:cNvSpPr/>
          <p:nvPr/>
        </p:nvSpPr>
        <p:spPr>
          <a:xfrm>
            <a:off x="4341813" y="3359150"/>
            <a:ext cx="215900" cy="461963"/>
          </a:xfrm>
          <a:prstGeom prst="upDownArrow">
            <a:avLst>
              <a:gd name="adj1" fmla="val 50000"/>
              <a:gd name="adj2" fmla="val 42754"/>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p>
            <a:endParaRPr lang="zh-CN" altLang="en-US">
              <a:latin typeface="Times New Roman" panose="02020603050405020304" pitchFamily="18" charset="0"/>
              <a:ea typeface="宋体" panose="02010600030101010101" pitchFamily="2" charset="-122"/>
            </a:endParaRPr>
          </a:p>
        </p:txBody>
      </p:sp>
      <p:sp>
        <p:nvSpPr>
          <p:cNvPr id="814103" name="椭圆 814102"/>
          <p:cNvSpPr/>
          <p:nvPr/>
        </p:nvSpPr>
        <p:spPr>
          <a:xfrm>
            <a:off x="4718050" y="3894138"/>
            <a:ext cx="1020763" cy="474662"/>
          </a:xfrm>
          <a:prstGeom prst="ellipse">
            <a:avLst/>
          </a:prstGeom>
          <a:noFill/>
          <a:ln w="28575" cap="flat" cmpd="sng">
            <a:solidFill>
              <a:srgbClr val="FF0000"/>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14104" name="上弧形箭头 814103"/>
          <p:cNvSpPr/>
          <p:nvPr/>
        </p:nvSpPr>
        <p:spPr>
          <a:xfrm rot="10800000">
            <a:off x="4197350" y="4240213"/>
            <a:ext cx="966788" cy="257175"/>
          </a:xfrm>
          <a:prstGeom prst="curvedDownArrow">
            <a:avLst>
              <a:gd name="adj1" fmla="val 57449"/>
              <a:gd name="adj2" fmla="val 162813"/>
              <a:gd name="adj3" fmla="val 25907"/>
            </a:avLst>
          </a:prstGeom>
          <a:solidFill>
            <a:srgbClr val="FF0000"/>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14105" name="椭圆 814104"/>
          <p:cNvSpPr/>
          <p:nvPr/>
        </p:nvSpPr>
        <p:spPr>
          <a:xfrm>
            <a:off x="4081463" y="3806825"/>
            <a:ext cx="1776412" cy="746125"/>
          </a:xfrm>
          <a:prstGeom prst="ellipse">
            <a:avLst/>
          </a:prstGeom>
          <a:noFill/>
          <a:ln w="28575" cap="flat" cmpd="sng">
            <a:solidFill>
              <a:srgbClr val="0000FF"/>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14106" name="上弧形箭头 814105"/>
          <p:cNvSpPr/>
          <p:nvPr/>
        </p:nvSpPr>
        <p:spPr>
          <a:xfrm rot="-10533376">
            <a:off x="3348038" y="4364038"/>
            <a:ext cx="2033587" cy="347662"/>
          </a:xfrm>
          <a:prstGeom prst="curvedDownArrow">
            <a:avLst>
              <a:gd name="adj1" fmla="val 89389"/>
              <a:gd name="adj2" fmla="val 253334"/>
              <a:gd name="adj3" fmla="val 25907"/>
            </a:avLst>
          </a:prstGeom>
          <a:solidFill>
            <a:srgbClr val="0000FF"/>
          </a:solidFill>
          <a:ln w="9525" cap="flat" cmpd="sng">
            <a:solidFill>
              <a:schemeClr val="tx1"/>
            </a:solidFill>
            <a:prstDash val="solid"/>
            <a:miter/>
            <a:headEnd type="none" w="med" len="med"/>
            <a:tailEnd type="none" w="med" len="med"/>
          </a:ln>
        </p:spPr>
        <p:txBody>
          <a:bodyPr rot="10800000" wrap="none" anchor="ctr" anchorCtr="0"/>
          <a:p>
            <a:pPr algn="ctr"/>
            <a:endParaRPr lang="zh-CN" altLang="zh-CN" dirty="0">
              <a:solidFill>
                <a:srgbClr val="000099"/>
              </a:solidFill>
              <a:latin typeface="Times New Roman" panose="02020603050405020304" pitchFamily="18" charset="0"/>
              <a:ea typeface="宋体" panose="02010600030101010101" pitchFamily="2" charset="-122"/>
            </a:endParaRPr>
          </a:p>
        </p:txBody>
      </p:sp>
      <p:sp>
        <p:nvSpPr>
          <p:cNvPr id="814107" name="矩形 814106"/>
          <p:cNvSpPr/>
          <p:nvPr/>
        </p:nvSpPr>
        <p:spPr>
          <a:xfrm>
            <a:off x="6659563" y="3860800"/>
            <a:ext cx="2303463" cy="800100"/>
          </a:xfrm>
          <a:prstGeom prst="rect">
            <a:avLst/>
          </a:prstGeom>
          <a:gradFill rotWithShape="1">
            <a:gsLst>
              <a:gs pos="0">
                <a:srgbClr val="FFFF99"/>
              </a:gs>
              <a:gs pos="100000">
                <a:srgbClr val="FFFF99">
                  <a:gamma/>
                  <a:shade val="57647"/>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66700" fontAlgn="base"/>
            <a:r>
              <a:rPr lang="zh-CN" altLang="en-US"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结果：</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b</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c</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的值都为</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10</a:t>
            </a:r>
            <a:endParaRPr lang="en-US" altLang="zh-CN" sz="2000" strike="noStrike" noProof="1">
              <a:latin typeface="宋体" panose="02010600030101010101" pitchFamily="2" charset="-122"/>
            </a:endParaRPr>
          </a:p>
        </p:txBody>
      </p:sp>
      <p:sp>
        <p:nvSpPr>
          <p:cNvPr id="814108" name="文本框 814107"/>
          <p:cNvSpPr txBox="1"/>
          <p:nvPr/>
        </p:nvSpPr>
        <p:spPr>
          <a:xfrm>
            <a:off x="1201738" y="4724400"/>
            <a:ext cx="7632700" cy="457200"/>
          </a:xfrm>
          <a:prstGeom prst="rect">
            <a:avLst/>
          </a:prstGeom>
          <a:noFill/>
          <a:ln w="9525">
            <a:noFill/>
          </a:ln>
        </p:spPr>
        <p:txBody>
          <a:bodyPr>
            <a:spAutoFit/>
          </a:bodyPr>
          <a:p>
            <a:pPr>
              <a:spcBef>
                <a:spcPct val="50000"/>
              </a:spcBef>
              <a:buFont typeface="Wingdings" panose="05000000000000000000" pitchFamily="2" charset="2"/>
              <a:buChar char="l"/>
            </a:pPr>
            <a:r>
              <a:rPr lang="en-US" altLang="zh-CN" b="1"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赋值表达式的嵌套</a:t>
            </a:r>
            <a:endParaRPr lang="zh-CN" altLang="en-US"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14109" name="矩形 814108"/>
          <p:cNvSpPr/>
          <p:nvPr/>
        </p:nvSpPr>
        <p:spPr>
          <a:xfrm>
            <a:off x="1476375" y="5157788"/>
            <a:ext cx="4751388" cy="49530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66700" fontAlgn="base"/>
            <a:r>
              <a:rPr lang="zh-CN" altLang="en-US"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例如：</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(b = 2) + (c = 3)</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sp>
        <p:nvSpPr>
          <p:cNvPr id="814110" name="矩形 814109"/>
          <p:cNvSpPr/>
          <p:nvPr/>
        </p:nvSpPr>
        <p:spPr>
          <a:xfrm>
            <a:off x="2635250" y="6188075"/>
            <a:ext cx="3521075" cy="49530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66700" fontAlgn="base"/>
            <a:r>
              <a:rPr lang="en-US" altLang="zh-CN"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(b = 2) + (c = 3))</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sp>
        <p:nvSpPr>
          <p:cNvPr id="814111" name="上下箭头 814110"/>
          <p:cNvSpPr/>
          <p:nvPr/>
        </p:nvSpPr>
        <p:spPr>
          <a:xfrm>
            <a:off x="4356100" y="5703888"/>
            <a:ext cx="215900" cy="461962"/>
          </a:xfrm>
          <a:prstGeom prst="upDownArrow">
            <a:avLst>
              <a:gd name="adj1" fmla="val 50000"/>
              <a:gd name="adj2" fmla="val 42754"/>
            </a:avLst>
          </a:prstGeom>
          <a:solidFill>
            <a:srgbClr val="FFFF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nchor="t" anchorCtr="0"/>
          <a:p>
            <a:endParaRPr lang="zh-CN" altLang="en-US">
              <a:latin typeface="Times New Roman" panose="02020603050405020304" pitchFamily="18" charset="0"/>
              <a:ea typeface="宋体" panose="02010600030101010101" pitchFamily="2" charset="-122"/>
            </a:endParaRPr>
          </a:p>
        </p:txBody>
      </p:sp>
      <p:sp>
        <p:nvSpPr>
          <p:cNvPr id="814112" name="矩形 814111"/>
          <p:cNvSpPr/>
          <p:nvPr/>
        </p:nvSpPr>
        <p:spPr>
          <a:xfrm>
            <a:off x="6600825" y="5876925"/>
            <a:ext cx="2303463" cy="800100"/>
          </a:xfrm>
          <a:prstGeom prst="rect">
            <a:avLst/>
          </a:prstGeom>
          <a:gradFill rotWithShape="1">
            <a:gsLst>
              <a:gs pos="0">
                <a:srgbClr val="FFFF99"/>
              </a:gs>
              <a:gs pos="100000">
                <a:srgbClr val="FFFF99">
                  <a:gamma/>
                  <a:shade val="57647"/>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66700" fontAlgn="base"/>
            <a:r>
              <a:rPr lang="zh-CN" altLang="en-US" b="1" strike="noStrike" noProof="1" dirty="0">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结果：</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b</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为</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2</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c</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为</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3</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t>
            </a:r>
            <a:r>
              <a:rPr lang="en-US" altLang="zh-CN"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a</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为</a:t>
            </a:r>
            <a:r>
              <a:rPr lang="en-US" altLang="zh-CN" sz="2000" b="1" strike="noStrike" noProof="1" err="1">
                <a:effectLst>
                  <a:outerShdw blurRad="38100" dist="38100" dir="2700000">
                    <a:srgbClr val="FFFFFF"/>
                  </a:outerShdw>
                </a:effectLst>
                <a:latin typeface="Times New Roman" panose="02020603050405020304" pitchFamily="18" charset="0"/>
                <a:ea typeface="楷体_GB2312" pitchFamily="49" charset="-122"/>
                <a:cs typeface="+mn-cs"/>
              </a:rPr>
              <a:t>b+c</a:t>
            </a:r>
            <a:r>
              <a:rPr lang="zh-CN" altLang="en-US" sz="2000"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即</a:t>
            </a:r>
            <a:r>
              <a:rPr lang="en-US" altLang="zh-CN" sz="2000"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5</a:t>
            </a:r>
            <a:endParaRPr lang="en-US" altLang="zh-CN" sz="2000" strike="noStrike" noProof="1">
              <a:latin typeface="宋体" panose="02010600030101010101" pitchFamily="2" charset="-122"/>
            </a:endParaRPr>
          </a:p>
        </p:txBody>
      </p:sp>
      <p:sp>
        <p:nvSpPr>
          <p:cNvPr id="814113" name="矩形 814112"/>
          <p:cNvSpPr/>
          <p:nvPr/>
        </p:nvSpPr>
        <p:spPr>
          <a:xfrm>
            <a:off x="971550" y="1798638"/>
            <a:ext cx="7632700" cy="3051175"/>
          </a:xfrm>
          <a:prstGeom prst="rect">
            <a:avLst/>
          </a:prstGeom>
          <a:gradFill rotWithShape="1">
            <a:gsLst>
              <a:gs pos="0">
                <a:srgbClr val="FFFF99"/>
              </a:gs>
              <a:gs pos="100000">
                <a:srgbClr val="FFFF99">
                  <a:gamma/>
                  <a:shade val="57647"/>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66700" fontAlgn="base"/>
            <a:r>
              <a:rPr lang="zh-CN" altLang="en-US" b="1" strike="noStrike"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cs typeface="+mn-cs"/>
              </a:rPr>
              <a:t>注意：</a:t>
            </a:r>
            <a:endParaRPr lang="zh-CN" altLang="en-US" b="1" strike="noStrike" noProof="1" dirty="0">
              <a:solidFill>
                <a:srgbClr val="FF3300"/>
              </a:solidFill>
              <a:effectLst>
                <a:outerShdw blurRad="38100" dist="38100" dir="2700000">
                  <a:srgbClr val="000000"/>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buChar char="Ø"/>
            </a:pPr>
            <a:r>
              <a:rPr lang="zh-CN" altLang="en-US"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 </a:t>
            </a:r>
            <a:r>
              <a:rPr lang="zh-CN" altLang="zh-CN" b="1" strike="noStrike" noProof="1" dirty="0">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赋值语句“</a:t>
            </a:r>
            <a:r>
              <a:rPr lang="en-US" altLang="zh-CN" b="1" strike="noStrike" noProof="1" dirty="0">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b="1" strike="noStrike" noProof="1" dirty="0">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左边必须是变量名或对应某特定内存单元的表达式</a:t>
            </a:r>
            <a:r>
              <a:rPr lang="zh-CN" altLang="en-US"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（后面的章节会遇到这样的表达式），不能是常量或其它表达式。</a:t>
            </a:r>
            <a:endParaRPr lang="zh-CN" altLang="en-US" b="1" strike="noStrike" noProof="1" dirty="0">
              <a:effectLst>
                <a:outerShdw blurRad="38100" dist="38100" dir="2700000">
                  <a:srgbClr val="FFFFFF"/>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pPr>
            <a:r>
              <a:rPr lang="zh-CN" altLang="en-US"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     例如：</a:t>
            </a:r>
            <a:r>
              <a:rPr lang="en-US" altLang="zh-CN"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30 = a;   b + 2 = 5; </a:t>
            </a:r>
            <a:r>
              <a:rPr lang="zh-CN" altLang="en-US"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都是错误的。</a:t>
            </a:r>
            <a:endParaRPr lang="zh-CN" altLang="en-US" b="1" strike="noStrike" noProof="1" dirty="0">
              <a:effectLst>
                <a:outerShdw blurRad="38100" dist="38100" dir="2700000">
                  <a:srgbClr val="FFFFFF"/>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buChar char="Ø"/>
            </a:pPr>
            <a:r>
              <a:rPr lang="zh-CN" altLang="en-US"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 </a:t>
            </a:r>
            <a:r>
              <a:rPr lang="zh-CN" altLang="en-US" b="1" strike="noStrike" noProof="1" dirty="0">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赋值语句中的“</a:t>
            </a:r>
            <a:r>
              <a:rPr lang="en-US" altLang="zh-CN" b="1" strike="noStrike" noProof="1" dirty="0">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b="1" strike="noStrike" noProof="1" dirty="0">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表示赋值，不是代数中相等的意思。</a:t>
            </a:r>
            <a:r>
              <a:rPr lang="zh-CN" altLang="en-US"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要表示相等的意思则应用关系运算符“</a:t>
            </a:r>
            <a:r>
              <a:rPr lang="en-US" altLang="zh-CN"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a:t>
            </a:r>
            <a:r>
              <a:rPr lang="zh-CN" altLang="en-US"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表示，二者切勿混淆！</a:t>
            </a:r>
            <a:endParaRPr lang="zh-CN" altLang="en-US" b="1" strike="noStrike" noProof="1">
              <a:effectLst>
                <a:outerShdw blurRad="38100" dist="38100" dir="2700000">
                  <a:srgbClr val="FFFFFF"/>
                </a:outerShdw>
              </a:effectLst>
              <a:latin typeface="隶书" panose="02010509060101010101" pitchFamily="49" charset="-122"/>
              <a:ea typeface="隶书" panose="02010509060101010101" pitchFamily="49" charset="-122"/>
            </a:endParaRPr>
          </a:p>
        </p:txBody>
      </p:sp>
      <p:grpSp>
        <p:nvGrpSpPr>
          <p:cNvPr id="65556" name="组合 814113"/>
          <p:cNvGrpSpPr/>
          <p:nvPr/>
        </p:nvGrpSpPr>
        <p:grpSpPr>
          <a:xfrm>
            <a:off x="0" y="0"/>
            <a:ext cx="446088" cy="6858000"/>
            <a:chOff x="0" y="0"/>
            <a:chExt cx="281" cy="4320"/>
          </a:xfrm>
        </p:grpSpPr>
        <p:sp>
          <p:nvSpPr>
            <p:cNvPr id="65557" name="文本框 814114"/>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65558" name="文本框 814115"/>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008120" y="681355"/>
              <a:ext cx="1774825" cy="565785"/>
            </p14:xfrm>
          </p:contentPart>
        </mc:Choice>
        <mc:Fallback xmlns="">
          <p:pic>
            <p:nvPicPr>
              <p:cNvPr id="2" name="墨迹 1"/>
            </p:nvPicPr>
            <p:blipFill>
              <a:blip r:embed="rId2"/>
            </p:blipFill>
            <p:spPr>
              <a:xfrm>
                <a:off x="4008120" y="681355"/>
                <a:ext cx="1774825" cy="565785"/>
              </a:xfrm>
              <a:prstGeom prst="rect"/>
            </p:spPr>
          </p:pic>
        </mc:Fallback>
      </mc:AlternateContent>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4086"/>
                                        </p:tgtEl>
                                        <p:attrNameLst>
                                          <p:attrName>style.visibility</p:attrName>
                                        </p:attrNameLst>
                                      </p:cBhvr>
                                      <p:to>
                                        <p:strVal val="visible"/>
                                      </p:to>
                                    </p:set>
                                    <p:anim calcmode="lin" valueType="num">
                                      <p:cBhvr additive="base">
                                        <p:cTn id="7" dur="500" fill="hold"/>
                                        <p:tgtEl>
                                          <p:spTgt spid="814086"/>
                                        </p:tgtEl>
                                        <p:attrNameLst>
                                          <p:attrName>ppt_x</p:attrName>
                                        </p:attrNameLst>
                                      </p:cBhvr>
                                      <p:tavLst>
                                        <p:tav tm="0">
                                          <p:val>
                                            <p:strVal val="0-#ppt_w/2"/>
                                          </p:val>
                                        </p:tav>
                                        <p:tav tm="100000">
                                          <p:val>
                                            <p:strVal val="#ppt_x"/>
                                          </p:val>
                                        </p:tav>
                                      </p:tavLst>
                                    </p:anim>
                                    <p:anim calcmode="lin" valueType="num">
                                      <p:cBhvr additive="base">
                                        <p:cTn id="8" dur="500" fill="hold"/>
                                        <p:tgtEl>
                                          <p:spTgt spid="8140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4092"/>
                                        </p:tgtEl>
                                        <p:attrNameLst>
                                          <p:attrName>style.visibility</p:attrName>
                                        </p:attrNameLst>
                                      </p:cBhvr>
                                      <p:to>
                                        <p:strVal val="visible"/>
                                      </p:to>
                                    </p:set>
                                    <p:anim calcmode="lin" valueType="num">
                                      <p:cBhvr additive="base">
                                        <p:cTn id="13" dur="500" fill="hold"/>
                                        <p:tgtEl>
                                          <p:spTgt spid="814092"/>
                                        </p:tgtEl>
                                        <p:attrNameLst>
                                          <p:attrName>ppt_x</p:attrName>
                                        </p:attrNameLst>
                                      </p:cBhvr>
                                      <p:tavLst>
                                        <p:tav tm="0">
                                          <p:val>
                                            <p:strVal val="0-#ppt_w/2"/>
                                          </p:val>
                                        </p:tav>
                                        <p:tav tm="100000">
                                          <p:val>
                                            <p:strVal val="#ppt_x"/>
                                          </p:val>
                                        </p:tav>
                                      </p:tavLst>
                                    </p:anim>
                                    <p:anim calcmode="lin" valueType="num">
                                      <p:cBhvr additive="base">
                                        <p:cTn id="14" dur="500" fill="hold"/>
                                        <p:tgtEl>
                                          <p:spTgt spid="8140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814090"/>
                                        </p:tgtEl>
                                        <p:attrNameLst>
                                          <p:attrName>style.visibility</p:attrName>
                                        </p:attrNameLst>
                                      </p:cBhvr>
                                      <p:to>
                                        <p:strVal val="visible"/>
                                      </p:to>
                                    </p:set>
                                    <p:animEffect transition="in" filter="box(out)">
                                      <p:cBhvr>
                                        <p:cTn id="19" dur="500"/>
                                        <p:tgtEl>
                                          <p:spTgt spid="814090"/>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14098"/>
                                        </p:tgtEl>
                                        <p:attrNameLst>
                                          <p:attrName>style.visibility</p:attrName>
                                        </p:attrNameLst>
                                      </p:cBhvr>
                                      <p:to>
                                        <p:strVal val="visible"/>
                                      </p:to>
                                    </p:set>
                                    <p:anim calcmode="lin" valueType="num">
                                      <p:cBhvr additive="base">
                                        <p:cTn id="24" dur="500" fill="hold"/>
                                        <p:tgtEl>
                                          <p:spTgt spid="814098"/>
                                        </p:tgtEl>
                                        <p:attrNameLst>
                                          <p:attrName>ppt_x</p:attrName>
                                        </p:attrNameLst>
                                      </p:cBhvr>
                                      <p:tavLst>
                                        <p:tav tm="0">
                                          <p:val>
                                            <p:strVal val="0-#ppt_w/2"/>
                                          </p:val>
                                        </p:tav>
                                        <p:tav tm="100000">
                                          <p:val>
                                            <p:strVal val="#ppt_x"/>
                                          </p:val>
                                        </p:tav>
                                      </p:tavLst>
                                    </p:anim>
                                    <p:anim calcmode="lin" valueType="num">
                                      <p:cBhvr additive="base">
                                        <p:cTn id="25" dur="500" fill="hold"/>
                                        <p:tgtEl>
                                          <p:spTgt spid="8140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14099"/>
                                        </p:tgtEl>
                                        <p:attrNameLst>
                                          <p:attrName>style.visibility</p:attrName>
                                        </p:attrNameLst>
                                      </p:cBhvr>
                                      <p:to>
                                        <p:strVal val="visible"/>
                                      </p:to>
                                    </p:set>
                                    <p:anim calcmode="lin" valueType="num">
                                      <p:cBhvr additive="base">
                                        <p:cTn id="30" dur="500" fill="hold"/>
                                        <p:tgtEl>
                                          <p:spTgt spid="814099"/>
                                        </p:tgtEl>
                                        <p:attrNameLst>
                                          <p:attrName>ppt_x</p:attrName>
                                        </p:attrNameLst>
                                      </p:cBhvr>
                                      <p:tavLst>
                                        <p:tav tm="0">
                                          <p:val>
                                            <p:strVal val="0-#ppt_w/2"/>
                                          </p:val>
                                        </p:tav>
                                        <p:tav tm="100000">
                                          <p:val>
                                            <p:strVal val="#ppt_x"/>
                                          </p:val>
                                        </p:tav>
                                      </p:tavLst>
                                    </p:anim>
                                    <p:anim calcmode="lin" valueType="num">
                                      <p:cBhvr additive="base">
                                        <p:cTn id="31" dur="500" fill="hold"/>
                                        <p:tgtEl>
                                          <p:spTgt spid="8140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14100"/>
                                        </p:tgtEl>
                                        <p:attrNameLst>
                                          <p:attrName>style.visibility</p:attrName>
                                        </p:attrNameLst>
                                      </p:cBhvr>
                                      <p:to>
                                        <p:strVal val="visible"/>
                                      </p:to>
                                    </p:set>
                                    <p:animEffect transition="in" filter="box(out)">
                                      <p:cBhvr>
                                        <p:cTn id="36" dur="500"/>
                                        <p:tgtEl>
                                          <p:spTgt spid="814100"/>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814102"/>
                                        </p:tgtEl>
                                        <p:attrNameLst>
                                          <p:attrName>style.visibility</p:attrName>
                                        </p:attrNameLst>
                                      </p:cBhvr>
                                      <p:to>
                                        <p:strVal val="visible"/>
                                      </p:to>
                                    </p:set>
                                    <p:animEffect transition="in" filter="strips(downLeft)">
                                      <p:cBhvr>
                                        <p:cTn id="41" dur="500"/>
                                        <p:tgtEl>
                                          <p:spTgt spid="814102"/>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par>
                          <p:cTn id="42" fill="hold">
                            <p:stCondLst>
                              <p:cond delay="500"/>
                            </p:stCondLst>
                            <p:childTnLst>
                              <p:par>
                                <p:cTn id="43" presetID="4" presetClass="entr" presetSubtype="32" fill="hold" grpId="0" nodeType="afterEffect">
                                  <p:stCondLst>
                                    <p:cond delay="0"/>
                                  </p:stCondLst>
                                  <p:childTnLst>
                                    <p:set>
                                      <p:cBhvr>
                                        <p:cTn id="44" dur="1" fill="hold">
                                          <p:stCondLst>
                                            <p:cond delay="0"/>
                                          </p:stCondLst>
                                        </p:cTn>
                                        <p:tgtEl>
                                          <p:spTgt spid="814101"/>
                                        </p:tgtEl>
                                        <p:attrNameLst>
                                          <p:attrName>style.visibility</p:attrName>
                                        </p:attrNameLst>
                                      </p:cBhvr>
                                      <p:to>
                                        <p:strVal val="visible"/>
                                      </p:to>
                                    </p:set>
                                    <p:animEffect transition="in" filter="box(out)">
                                      <p:cBhvr>
                                        <p:cTn id="45" dur="500"/>
                                        <p:tgtEl>
                                          <p:spTgt spid="814101"/>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814103"/>
                                        </p:tgtEl>
                                        <p:attrNameLst>
                                          <p:attrName>style.visibility</p:attrName>
                                        </p:attrNameLst>
                                      </p:cBhvr>
                                      <p:to>
                                        <p:strVal val="visible"/>
                                      </p:to>
                                    </p:set>
                                    <p:animEffect transition="in" filter="strips(downLeft)">
                                      <p:cBhvr>
                                        <p:cTn id="50" dur="500"/>
                                        <p:tgtEl>
                                          <p:spTgt spid="814103"/>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18" presetClass="entr" presetSubtype="12" fill="hold" nodeType="afterEffect">
                                  <p:stCondLst>
                                    <p:cond delay="0"/>
                                  </p:stCondLst>
                                  <p:childTnLst>
                                    <p:set>
                                      <p:cBhvr>
                                        <p:cTn id="53" dur="1" fill="hold">
                                          <p:stCondLst>
                                            <p:cond delay="0"/>
                                          </p:stCondLst>
                                        </p:cTn>
                                        <p:tgtEl>
                                          <p:spTgt spid="814104"/>
                                        </p:tgtEl>
                                        <p:attrNameLst>
                                          <p:attrName>style.visibility</p:attrName>
                                        </p:attrNameLst>
                                      </p:cBhvr>
                                      <p:to>
                                        <p:strVal val="visible"/>
                                      </p:to>
                                    </p:set>
                                    <p:animEffect transition="in" filter="strips(downLeft)">
                                      <p:cBhvr>
                                        <p:cTn id="54" dur="500"/>
                                        <p:tgtEl>
                                          <p:spTgt spid="814104"/>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814105"/>
                                        </p:tgtEl>
                                        <p:attrNameLst>
                                          <p:attrName>style.visibility</p:attrName>
                                        </p:attrNameLst>
                                      </p:cBhvr>
                                      <p:to>
                                        <p:strVal val="visible"/>
                                      </p:to>
                                    </p:set>
                                    <p:animEffect transition="in" filter="strips(downLeft)">
                                      <p:cBhvr>
                                        <p:cTn id="59" dur="500"/>
                                        <p:tgtEl>
                                          <p:spTgt spid="814105"/>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18" presetClass="entr" presetSubtype="12" fill="hold" grpId="0" nodeType="afterEffect">
                                  <p:stCondLst>
                                    <p:cond delay="0"/>
                                  </p:stCondLst>
                                  <p:childTnLst>
                                    <p:set>
                                      <p:cBhvr>
                                        <p:cTn id="62" dur="1" fill="hold">
                                          <p:stCondLst>
                                            <p:cond delay="0"/>
                                          </p:stCondLst>
                                        </p:cTn>
                                        <p:tgtEl>
                                          <p:spTgt spid="814106"/>
                                        </p:tgtEl>
                                        <p:attrNameLst>
                                          <p:attrName>style.visibility</p:attrName>
                                        </p:attrNameLst>
                                      </p:cBhvr>
                                      <p:to>
                                        <p:strVal val="visible"/>
                                      </p:to>
                                    </p:set>
                                    <p:animEffect transition="in" filter="strips(downLeft)">
                                      <p:cBhvr>
                                        <p:cTn id="63" dur="500"/>
                                        <p:tgtEl>
                                          <p:spTgt spid="814106"/>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par>
                          <p:cTn id="64" fill="hold">
                            <p:stCondLst>
                              <p:cond delay="1000"/>
                            </p:stCondLst>
                            <p:childTnLst>
                              <p:par>
                                <p:cTn id="65" presetID="4" presetClass="entr" presetSubtype="32" fill="hold" grpId="1" nodeType="afterEffect">
                                  <p:stCondLst>
                                    <p:cond delay="0"/>
                                  </p:stCondLst>
                                  <p:childTnLst>
                                    <p:set>
                                      <p:cBhvr>
                                        <p:cTn id="66" dur="1" fill="hold">
                                          <p:stCondLst>
                                            <p:cond delay="0"/>
                                          </p:stCondLst>
                                        </p:cTn>
                                        <p:tgtEl>
                                          <p:spTgt spid="814107"/>
                                        </p:tgtEl>
                                        <p:attrNameLst>
                                          <p:attrName>style.visibility</p:attrName>
                                        </p:attrNameLst>
                                      </p:cBhvr>
                                      <p:to>
                                        <p:strVal val="visible"/>
                                      </p:to>
                                    </p:set>
                                    <p:animEffect transition="in" filter="box(out)">
                                      <p:cBhvr>
                                        <p:cTn id="67" dur="500"/>
                                        <p:tgtEl>
                                          <p:spTgt spid="814107"/>
                                        </p:tgtEl>
                                      </p:cBhvr>
                                    </p:animEffect>
                                  </p:childTnLst>
                                  <p:subTnLst>
                                    <p:audio>
                                      <p:cMediaNode>
                                        <p:cTn display="0" masterRel="sameClick">
                                          <p:stCondLst>
                                            <p:cond evt="begin" delay="0">
                                              <p:tn val="65"/>
                                            </p:cond>
                                          </p:stCondLst>
                                          <p:endCondLst>
                                            <p:cond evt="onStopAudio" delay="0">
                                              <p:tgtEl>
                                                <p:sldTgt/>
                                              </p:tgtEl>
                                            </p:cond>
                                          </p:endCondLst>
                                        </p:cTn>
                                        <p:tgtEl>
                                          <p:sndTgt r:embed="rId4" name="chimes.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814108"/>
                                        </p:tgtEl>
                                        <p:attrNameLst>
                                          <p:attrName>style.visibility</p:attrName>
                                        </p:attrNameLst>
                                      </p:cBhvr>
                                      <p:to>
                                        <p:strVal val="visible"/>
                                      </p:to>
                                    </p:set>
                                    <p:anim calcmode="lin" valueType="num">
                                      <p:cBhvr additive="base">
                                        <p:cTn id="72" dur="500" fill="hold"/>
                                        <p:tgtEl>
                                          <p:spTgt spid="814108"/>
                                        </p:tgtEl>
                                        <p:attrNameLst>
                                          <p:attrName>ppt_x</p:attrName>
                                        </p:attrNameLst>
                                      </p:cBhvr>
                                      <p:tavLst>
                                        <p:tav tm="0">
                                          <p:val>
                                            <p:strVal val="0-#ppt_w/2"/>
                                          </p:val>
                                        </p:tav>
                                        <p:tav tm="100000">
                                          <p:val>
                                            <p:strVal val="#ppt_x"/>
                                          </p:val>
                                        </p:tav>
                                      </p:tavLst>
                                    </p:anim>
                                    <p:anim calcmode="lin" valueType="num">
                                      <p:cBhvr additive="base">
                                        <p:cTn id="73" dur="500" fill="hold"/>
                                        <p:tgtEl>
                                          <p:spTgt spid="8141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814109"/>
                                        </p:tgtEl>
                                        <p:attrNameLst>
                                          <p:attrName>style.visibility</p:attrName>
                                        </p:attrNameLst>
                                      </p:cBhvr>
                                      <p:to>
                                        <p:strVal val="visible"/>
                                      </p:to>
                                    </p:set>
                                    <p:animEffect transition="in" filter="box(out)">
                                      <p:cBhvr>
                                        <p:cTn id="78" dur="500"/>
                                        <p:tgtEl>
                                          <p:spTgt spid="814109"/>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814111"/>
                                        </p:tgtEl>
                                        <p:attrNameLst>
                                          <p:attrName>style.visibility</p:attrName>
                                        </p:attrNameLst>
                                      </p:cBhvr>
                                      <p:to>
                                        <p:strVal val="visible"/>
                                      </p:to>
                                    </p:set>
                                    <p:animEffect transition="in" filter="strips(downLeft)">
                                      <p:cBhvr>
                                        <p:cTn id="83" dur="500"/>
                                        <p:tgtEl>
                                          <p:spTgt spid="814111"/>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par>
                          <p:cTn id="84" fill="hold">
                            <p:stCondLst>
                              <p:cond delay="500"/>
                            </p:stCondLst>
                            <p:childTnLst>
                              <p:par>
                                <p:cTn id="85" presetID="4" presetClass="entr" presetSubtype="32" fill="hold" grpId="0" nodeType="afterEffect">
                                  <p:stCondLst>
                                    <p:cond delay="0"/>
                                  </p:stCondLst>
                                  <p:childTnLst>
                                    <p:set>
                                      <p:cBhvr>
                                        <p:cTn id="86" dur="1" fill="hold">
                                          <p:stCondLst>
                                            <p:cond delay="0"/>
                                          </p:stCondLst>
                                        </p:cTn>
                                        <p:tgtEl>
                                          <p:spTgt spid="814110"/>
                                        </p:tgtEl>
                                        <p:attrNameLst>
                                          <p:attrName>style.visibility</p:attrName>
                                        </p:attrNameLst>
                                      </p:cBhvr>
                                      <p:to>
                                        <p:strVal val="visible"/>
                                      </p:to>
                                    </p:set>
                                    <p:animEffect transition="in" filter="box(out)">
                                      <p:cBhvr>
                                        <p:cTn id="87" dur="500"/>
                                        <p:tgtEl>
                                          <p:spTgt spid="814110"/>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par>
                          <p:cTn id="88" fill="hold">
                            <p:stCondLst>
                              <p:cond delay="1000"/>
                            </p:stCondLst>
                            <p:childTnLst>
                              <p:par>
                                <p:cTn id="89" presetID="4" presetClass="entr" presetSubtype="32" fill="hold" grpId="0" nodeType="afterEffect">
                                  <p:stCondLst>
                                    <p:cond delay="0"/>
                                  </p:stCondLst>
                                  <p:childTnLst>
                                    <p:set>
                                      <p:cBhvr>
                                        <p:cTn id="90" dur="1" fill="hold">
                                          <p:stCondLst>
                                            <p:cond delay="0"/>
                                          </p:stCondLst>
                                        </p:cTn>
                                        <p:tgtEl>
                                          <p:spTgt spid="814112"/>
                                        </p:tgtEl>
                                        <p:attrNameLst>
                                          <p:attrName>style.visibility</p:attrName>
                                        </p:attrNameLst>
                                      </p:cBhvr>
                                      <p:to>
                                        <p:strVal val="visible"/>
                                      </p:to>
                                    </p:set>
                                    <p:animEffect transition="in" filter="box(out)">
                                      <p:cBhvr>
                                        <p:cTn id="91" dur="500"/>
                                        <p:tgtEl>
                                          <p:spTgt spid="814112"/>
                                        </p:tgtEl>
                                      </p:cBhvr>
                                    </p:animEffect>
                                  </p:childTnLst>
                                  <p:subTnLst>
                                    <p:set>
                                      <p:cBhvr override="childStyle">
                                        <p:cTn dur="1" fill="hold" display="0" masterRel="nextClick" afterEffect="1"/>
                                        <p:tgtEl>
                                          <p:spTgt spid="814112"/>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4" name="chimes.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814113"/>
                                        </p:tgtEl>
                                        <p:attrNameLst>
                                          <p:attrName>style.visibility</p:attrName>
                                        </p:attrNameLst>
                                      </p:cBhvr>
                                      <p:to>
                                        <p:strVal val="visible"/>
                                      </p:to>
                                    </p:set>
                                    <p:animEffect transition="in" filter="box(out)">
                                      <p:cBhvr>
                                        <p:cTn id="96" dur="500"/>
                                        <p:tgtEl>
                                          <p:spTgt spid="814113"/>
                                        </p:tgtEl>
                                      </p:cBhvr>
                                    </p:animEffect>
                                  </p:childTnLst>
                                  <p:subTnLst>
                                    <p:audio>
                                      <p:cMediaNode>
                                        <p:cTn display="0" masterRel="sameClick">
                                          <p:stCondLst>
                                            <p:cond evt="begin" delay="0">
                                              <p:tn val="94"/>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6" grpId="0"/>
      <p:bldP spid="814090" grpId="0" animBg="1"/>
      <p:bldP spid="814092" grpId="0"/>
      <p:bldP spid="814098" grpId="0"/>
      <p:bldP spid="814099" grpId="0"/>
      <p:bldP spid="814100" grpId="0" animBg="1"/>
      <p:bldP spid="814101" grpId="0" animBg="1"/>
      <p:bldP spid="814106" grpId="0" animBg="1"/>
      <p:bldP spid="814107" grpId="1" animBg="1"/>
      <p:bldP spid="814108" grpId="0"/>
      <p:bldP spid="814109" grpId="0" animBg="1"/>
      <p:bldP spid="814110" grpId="0" animBg="1"/>
      <p:bldP spid="814112" grpId="0" animBg="1"/>
      <p:bldP spid="8141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a:spLocks noGrp="1"/>
          </p:cNvSpPr>
          <p:nvPr>
            <p:ph idx="1"/>
          </p:nvPr>
        </p:nvSpPr>
        <p:spPr>
          <a:xfrm>
            <a:off x="642938" y="1857375"/>
            <a:ext cx="7500938" cy="4429125"/>
          </a:xfrm>
        </p:spPr>
        <p:txBody>
          <a:bodyPr vert="horz" wrap="square" lIns="91440" tIns="45720" rIns="91440" bIns="45720" anchor="t"/>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解题思路：假设给定的三个边符合构成三角形的条件</a:t>
            </a:r>
            <a:endPar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关键是找到求三角形面积的公式</a:t>
            </a:r>
            <a:endPar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公式为：</a:t>
            </a:r>
            <a:endPar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其中</a:t>
            </a:r>
            <a:r>
              <a:rPr kumimoji="1" lang="en-US" altLang="zh-CN" sz="3200" b="0"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s=(a+b+c)/2</a:t>
            </a:r>
            <a:endPar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p:txBody>
      </p:sp>
      <p:sp>
        <p:nvSpPr>
          <p:cNvPr id="67586"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7587"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7588"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7589"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67590" name="Object 1"/>
          <p:cNvGraphicFramePr>
            <a:graphicFrameLocks noChangeAspect="1"/>
          </p:cNvGraphicFramePr>
          <p:nvPr/>
        </p:nvGraphicFramePr>
        <p:xfrm>
          <a:off x="2071688" y="4429125"/>
          <a:ext cx="5080000" cy="714375"/>
        </p:xfrm>
        <a:graphic>
          <a:graphicData uri="http://schemas.openxmlformats.org/presentationml/2006/ole">
            <mc:AlternateContent xmlns:mc="http://schemas.openxmlformats.org/markup-compatibility/2006">
              <mc:Choice xmlns:v="urn:schemas-microsoft-com:vml" Requires="v">
                <p:oleObj spid="_x0000_s3079" name="" r:id="rId1" imgW="1828800" imgH="254000" progId="Equation.3">
                  <p:embed/>
                </p:oleObj>
              </mc:Choice>
              <mc:Fallback>
                <p:oleObj name="" r:id="rId1" imgW="1828800" imgH="254000" progId="Equation.3">
                  <p:embed/>
                  <p:pic>
                    <p:nvPicPr>
                      <p:cNvPr id="0" name="图片 3078"/>
                      <p:cNvPicPr/>
                      <p:nvPr/>
                    </p:nvPicPr>
                    <p:blipFill>
                      <a:blip r:embed="rId2"/>
                      <a:stretch>
                        <a:fillRect/>
                      </a:stretch>
                    </p:blipFill>
                    <p:spPr>
                      <a:xfrm>
                        <a:off x="2071688" y="4429125"/>
                        <a:ext cx="5080000" cy="714375"/>
                      </a:xfrm>
                      <a:prstGeom prst="rect">
                        <a:avLst/>
                      </a:prstGeom>
                      <a:noFill/>
                      <a:ln w="38100">
                        <a:noFill/>
                        <a:miter/>
                      </a:ln>
                    </p:spPr>
                  </p:pic>
                </p:oleObj>
              </mc:Fallback>
            </mc:AlternateContent>
          </a:graphicData>
        </a:graphic>
      </p:graphicFrame>
      <p:pic>
        <p:nvPicPr>
          <p:cNvPr id="67591" name="图片 8" descr="Untitled2.png">
            <a:hlinkClick r:id="rId3" action="ppaction://hlinksldjump"/>
          </p:cNvPr>
          <p:cNvPicPr>
            <a:picLocks noChangeAspect="1"/>
          </p:cNvPicPr>
          <p:nvPr/>
        </p:nvPicPr>
        <p:blipFill>
          <a:blip r:embed="rId4"/>
          <a:stretch>
            <a:fillRect/>
          </a:stretch>
        </p:blipFill>
        <p:spPr>
          <a:xfrm>
            <a:off x="8429625" y="6143625"/>
            <a:ext cx="469900" cy="469900"/>
          </a:xfrm>
          <a:prstGeom prst="rect">
            <a:avLst/>
          </a:prstGeom>
          <a:noFill/>
          <a:ln w="9525">
            <a:noFill/>
          </a:ln>
        </p:spPr>
      </p:pic>
      <p:sp>
        <p:nvSpPr>
          <p:cNvPr id="67592" name="Rectangle 7"/>
          <p:cNvSpPr>
            <a:spLocks noGrp="1"/>
          </p:cNvSpPr>
          <p:nvPr/>
        </p:nvSpPr>
        <p:spPr>
          <a:xfrm>
            <a:off x="481013" y="650875"/>
            <a:ext cx="8262937" cy="873125"/>
          </a:xfrm>
          <a:prstGeom prst="rect">
            <a:avLst/>
          </a:prstGeom>
          <a:noFill/>
          <a:ln w="9525">
            <a:noFill/>
          </a:ln>
        </p:spPr>
        <p:txBody>
          <a:bodyPr wrap="square" lIns="91440" tIns="45720" rIns="91440" bIns="45720" anchor="t" anchorCtr="0"/>
          <a:p>
            <a:pPr marL="342900" indent="-342900" eaLnBrk="0" hangingPunct="0">
              <a:lnSpc>
                <a:spcPct val="120000"/>
              </a:lnSpc>
              <a:spcBef>
                <a:spcPct val="20000"/>
              </a:spcBef>
              <a:buSzTx/>
            </a:pPr>
            <a:r>
              <a:rPr lang="zh-CN" altLang="zh-CN" sz="3200" b="1" dirty="0">
                <a:latin typeface="Times New Roman" panose="02020603050405020304" pitchFamily="18" charset="0"/>
                <a:ea typeface="宋体" panose="02010600030101010101" pitchFamily="2" charset="-122"/>
              </a:rPr>
              <a:t>例</a:t>
            </a:r>
            <a:r>
              <a:rPr lang="en-US" altLang="zh-CN" sz="3200" b="1" dirty="0">
                <a:latin typeface="Times New Roman" panose="02020603050405020304" pitchFamily="18" charset="0"/>
                <a:ea typeface="宋体" panose="02010600030101010101" pitchFamily="2" charset="-122"/>
              </a:rPr>
              <a:t>3.4 </a:t>
            </a:r>
            <a:r>
              <a:rPr lang="zh-CN" altLang="zh-CN" sz="3200" b="1" dirty="0">
                <a:latin typeface="Times New Roman" panose="02020603050405020304" pitchFamily="18" charset="0"/>
                <a:ea typeface="宋体" panose="02010600030101010101" pitchFamily="2" charset="-122"/>
              </a:rPr>
              <a:t>给出三角形的三边长，求三角形面积。</a:t>
            </a:r>
            <a:endParaRPr lang="en-US" altLang="zh-CN" sz="3200" b="1" dirty="0">
              <a:latin typeface="Times New Roman" panose="02020603050405020304" pitchFamily="18"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4544060" y="3402965"/>
              <a:ext cx="12700" cy="43180"/>
            </p14:xfrm>
          </p:contentPart>
        </mc:Choice>
        <mc:Fallback xmlns="">
          <p:pic>
            <p:nvPicPr>
              <p:cNvPr id="2" name="墨迹 1"/>
            </p:nvPicPr>
            <p:blipFill>
              <a:blip r:embed="rId6"/>
            </p:blipFill>
            <p:spPr>
              <a:xfrm>
                <a:off x="4544060" y="3402965"/>
                <a:ext cx="12700" cy="43180"/>
              </a:xfrm>
              <a:prstGeom prst="rect"/>
            </p:spPr>
          </p:pic>
        </mc:Fallback>
      </mc:AlternateContent>
    </p:spTree>
  </p:cSld>
  <p:clrMapOvr>
    <a:masterClrMapping/>
  </p:clrMapOvr>
  <p:transition>
    <p:checke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7"/>
          <p:cNvSpPr>
            <a:spLocks noGrp="1"/>
          </p:cNvSpPr>
          <p:nvPr>
            <p:ph idx="1"/>
          </p:nvPr>
        </p:nvSpPr>
        <p:spPr>
          <a:xfrm>
            <a:off x="642938" y="500063"/>
            <a:ext cx="8143875" cy="6286500"/>
          </a:xfrm>
        </p:spPr>
        <p:txBody>
          <a:bodyPr vert="horz" wrap="square" lIns="91440" tIns="45720" rIns="91440" bIns="45720" anchor="t" anchorCtr="0"/>
          <a:p>
            <a:pPr>
              <a:lnSpc>
                <a:spcPts val="3100"/>
              </a:lnSpc>
              <a:buSzTx/>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#include &lt;math.h&gt;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int main (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double a,b,c,s,area;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a=3.67;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b=5.43;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c=6.21;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s=(a+b+c)/2;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area=sqrt(s*(s-a)*(s-b)*(s-c));   printf("a=%f\tb=%f\t%f\n",a,b,c);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printf("area=%f\n",area);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t>
            </a:r>
            <a:endParaRPr kumimoji="1" lang="en-US" altLang="zh-CN" sz="2800" dirty="0">
              <a:latin typeface="+mn-lt"/>
              <a:ea typeface="+mn-ea"/>
              <a:cs typeface="+mn-cs"/>
            </a:endParaRPr>
          </a:p>
        </p:txBody>
      </p:sp>
      <p:sp>
        <p:nvSpPr>
          <p:cNvPr id="68610" name="Rectangle 5"/>
          <p:cNvSpPr/>
          <p:nvPr/>
        </p:nvSpPr>
        <p:spPr>
          <a:xfrm>
            <a:off x="0" y="0"/>
            <a:ext cx="9144000" cy="0"/>
          </a:xfrm>
          <a:prstGeom prst="rect">
            <a:avLst/>
          </a:prstGeom>
          <a:noFill/>
          <a:ln w="9525">
            <a:noFill/>
          </a:ln>
        </p:spPr>
        <p:txBody>
          <a:bodyPr wrap="none" anchor="ctr" anchorCtr="0">
            <a:spAutoFit/>
          </a:bodyPr>
          <a:p>
            <a:endParaRPr lang="zh-CN" altLang="en-US" sz="4000" dirty="0">
              <a:latin typeface="Arial" panose="020B0604020202020204" pitchFamily="34" charset="0"/>
              <a:ea typeface="宋体" panose="02010600030101010101" pitchFamily="2" charset="-122"/>
            </a:endParaRPr>
          </a:p>
        </p:txBody>
      </p:sp>
      <p:sp>
        <p:nvSpPr>
          <p:cNvPr id="68611" name="Rectangle 2"/>
          <p:cNvSpPr/>
          <p:nvPr/>
        </p:nvSpPr>
        <p:spPr>
          <a:xfrm>
            <a:off x="0" y="0"/>
            <a:ext cx="9144000" cy="0"/>
          </a:xfrm>
          <a:prstGeom prst="rect">
            <a:avLst/>
          </a:prstGeom>
          <a:noFill/>
          <a:ln w="9525">
            <a:noFill/>
          </a:ln>
        </p:spPr>
        <p:txBody>
          <a:bodyPr wrap="none" anchor="ctr" anchorCtr="0">
            <a:spAutoFit/>
          </a:bodyPr>
          <a:p>
            <a:endParaRPr lang="zh-CN" altLang="en-US" sz="4000" dirty="0">
              <a:latin typeface="Arial" panose="020B0604020202020204" pitchFamily="34" charset="0"/>
              <a:ea typeface="宋体" panose="02010600030101010101" pitchFamily="2" charset="-122"/>
            </a:endParaRPr>
          </a:p>
        </p:txBody>
      </p:sp>
      <p:sp>
        <p:nvSpPr>
          <p:cNvPr id="68612" name="Rectangle 2"/>
          <p:cNvSpPr/>
          <p:nvPr/>
        </p:nvSpPr>
        <p:spPr>
          <a:xfrm>
            <a:off x="0" y="0"/>
            <a:ext cx="9144000" cy="0"/>
          </a:xfrm>
          <a:prstGeom prst="rect">
            <a:avLst/>
          </a:prstGeom>
          <a:noFill/>
          <a:ln w="9525">
            <a:noFill/>
          </a:ln>
        </p:spPr>
        <p:txBody>
          <a:bodyPr wrap="none" anchor="ctr" anchorCtr="0">
            <a:spAutoFit/>
          </a:bodyPr>
          <a:p>
            <a:endParaRPr lang="zh-CN" altLang="en-US" sz="4000" dirty="0">
              <a:latin typeface="Arial" panose="020B0604020202020204" pitchFamily="34" charset="0"/>
              <a:ea typeface="宋体" panose="02010600030101010101" pitchFamily="2" charset="-122"/>
            </a:endParaRPr>
          </a:p>
        </p:txBody>
      </p:sp>
      <p:sp>
        <p:nvSpPr>
          <p:cNvPr id="68613" name="Rectangle 2"/>
          <p:cNvSpPr/>
          <p:nvPr/>
        </p:nvSpPr>
        <p:spPr>
          <a:xfrm>
            <a:off x="0" y="0"/>
            <a:ext cx="9144000" cy="0"/>
          </a:xfrm>
          <a:prstGeom prst="rect">
            <a:avLst/>
          </a:prstGeom>
          <a:noFill/>
          <a:ln w="9525">
            <a:noFill/>
          </a:ln>
        </p:spPr>
        <p:txBody>
          <a:bodyPr wrap="none" anchor="ctr" anchorCtr="0">
            <a:spAutoFit/>
          </a:bodyPr>
          <a:p>
            <a:endParaRPr lang="zh-CN" altLang="en-US" sz="4000" dirty="0">
              <a:latin typeface="Arial" panose="020B0604020202020204" pitchFamily="34" charset="0"/>
              <a:ea typeface="宋体" panose="02010600030101010101" pitchFamily="2" charset="-122"/>
            </a:endParaRPr>
          </a:p>
        </p:txBody>
      </p:sp>
      <p:sp>
        <p:nvSpPr>
          <p:cNvPr id="10" name="右大括号 9"/>
          <p:cNvSpPr/>
          <p:nvPr/>
        </p:nvSpPr>
        <p:spPr>
          <a:xfrm>
            <a:off x="2928938" y="2571750"/>
            <a:ext cx="285750" cy="1143000"/>
          </a:xfrm>
          <a:prstGeom prst="rightBrace">
            <a:avLst>
              <a:gd name="adj1" fmla="val 8296"/>
              <a:gd name="adj2" fmla="val 50000"/>
            </a:avLst>
          </a:prstGeom>
          <a:solidFill>
            <a:schemeClr val="accent1"/>
          </a:solidFill>
          <a:ln w="38100" cap="flat" cmpd="sng">
            <a:solidFill>
              <a:srgbClr val="0000CC"/>
            </a:solidFill>
            <a:prstDash val="solid"/>
            <a:miter/>
            <a:headEnd type="none" w="med" len="med"/>
            <a:tailEnd type="none" w="med" len="med"/>
          </a:ln>
        </p:spPr>
        <p:txBody>
          <a:bodyPr wrap="none" anchor="t" anchorCtr="0"/>
          <a:p>
            <a:endParaRPr lang="zh-CN" altLang="en-US" sz="4000" dirty="0">
              <a:latin typeface="Arial" panose="020B0604020202020204" pitchFamily="34" charset="0"/>
              <a:ea typeface="宋体" panose="02010600030101010101" pitchFamily="2" charset="-122"/>
            </a:endParaRPr>
          </a:p>
        </p:txBody>
      </p:sp>
      <p:sp>
        <p:nvSpPr>
          <p:cNvPr id="11" name="TextBox 10"/>
          <p:cNvSpPr txBox="1"/>
          <p:nvPr/>
        </p:nvSpPr>
        <p:spPr>
          <a:xfrm>
            <a:off x="3571875" y="2786063"/>
            <a:ext cx="3643313" cy="523875"/>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对边长</a:t>
            </a:r>
            <a:r>
              <a:rPr lang="en-US" altLang="zh-CN" sz="2800" b="1" dirty="0">
                <a:solidFill>
                  <a:srgbClr val="0000CC"/>
                </a:solidFill>
                <a:latin typeface="Arial" panose="020B0604020202020204" pitchFamily="34" charset="0"/>
                <a:ea typeface="宋体" panose="02010600030101010101" pitchFamily="2" charset="-122"/>
              </a:rPr>
              <a:t>a</a:t>
            </a:r>
            <a:r>
              <a:rPr lang="zh-CN" altLang="en-US" sz="2800" b="1" dirty="0">
                <a:solidFill>
                  <a:srgbClr val="0000CC"/>
                </a:solidFill>
                <a:latin typeface="Arial" panose="020B0604020202020204" pitchFamily="34" charset="0"/>
                <a:ea typeface="宋体" panose="02010600030101010101" pitchFamily="2" charset="-122"/>
              </a:rPr>
              <a:t>、</a:t>
            </a:r>
            <a:r>
              <a:rPr lang="en-US" altLang="zh-CN" sz="2800" b="1" dirty="0">
                <a:solidFill>
                  <a:srgbClr val="0000CC"/>
                </a:solidFill>
                <a:latin typeface="Arial" panose="020B0604020202020204" pitchFamily="34" charset="0"/>
                <a:ea typeface="宋体" panose="02010600030101010101" pitchFamily="2" charset="-122"/>
              </a:rPr>
              <a:t>b</a:t>
            </a:r>
            <a:r>
              <a:rPr lang="zh-CN" altLang="en-US" sz="2800" b="1" dirty="0">
                <a:solidFill>
                  <a:srgbClr val="0000CC"/>
                </a:solidFill>
                <a:latin typeface="Arial" panose="020B0604020202020204" pitchFamily="34" charset="0"/>
                <a:ea typeface="宋体" panose="02010600030101010101" pitchFamily="2" charset="-122"/>
              </a:rPr>
              <a:t>、</a:t>
            </a:r>
            <a:r>
              <a:rPr lang="en-US" altLang="zh-CN" sz="2800" b="1" dirty="0">
                <a:solidFill>
                  <a:srgbClr val="0000CC"/>
                </a:solidFill>
                <a:latin typeface="Arial" panose="020B0604020202020204" pitchFamily="34" charset="0"/>
                <a:ea typeface="宋体" panose="02010600030101010101" pitchFamily="2" charset="-122"/>
              </a:rPr>
              <a:t>c</a:t>
            </a:r>
            <a:r>
              <a:rPr lang="zh-CN" altLang="zh-CN" sz="2800" b="1" dirty="0">
                <a:solidFill>
                  <a:srgbClr val="0000CC"/>
                </a:solidFill>
                <a:latin typeface="Arial" panose="020B0604020202020204" pitchFamily="34" charset="0"/>
                <a:ea typeface="宋体" panose="02010600030101010101" pitchFamily="2" charset="-122"/>
              </a:rPr>
              <a:t>赋值</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2" name="TextBox 11"/>
          <p:cNvSpPr txBox="1"/>
          <p:nvPr/>
        </p:nvSpPr>
        <p:spPr>
          <a:xfrm>
            <a:off x="4214813" y="3857625"/>
            <a:ext cx="1428750" cy="523875"/>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计算</a:t>
            </a:r>
            <a:r>
              <a:rPr lang="en-US" altLang="zh-CN" sz="2800" b="1" dirty="0">
                <a:solidFill>
                  <a:srgbClr val="0000CC"/>
                </a:solidFill>
                <a:latin typeface="Arial" panose="020B0604020202020204" pitchFamily="34" charset="0"/>
                <a:ea typeface="宋体" panose="02010600030101010101" pitchFamily="2" charset="-122"/>
              </a:rPr>
              <a:t>s</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4" name="圆角矩形标注 13"/>
          <p:cNvSpPr/>
          <p:nvPr/>
        </p:nvSpPr>
        <p:spPr>
          <a:xfrm>
            <a:off x="7000875" y="3500438"/>
            <a:ext cx="1928813" cy="642937"/>
          </a:xfrm>
          <a:prstGeom prst="wedgeRoundRectCallout">
            <a:avLst>
              <a:gd name="adj1" fmla="val -34176"/>
              <a:gd name="adj2" fmla="val 80315"/>
              <a:gd name="adj3" fmla="val 16667"/>
            </a:avLst>
          </a:prstGeom>
          <a:solidFill>
            <a:srgbClr val="FFFFCC"/>
          </a:solidFill>
          <a:ln w="9525" cap="flat" cmpd="sng">
            <a:solidFill>
              <a:schemeClr val="tx1"/>
            </a:solidFill>
            <a:prstDash val="solid"/>
            <a:miter/>
            <a:headEnd type="none" w="med" len="med"/>
            <a:tailEnd type="none" w="med" len="med"/>
          </a:ln>
        </p:spPr>
        <p:txBody>
          <a:bodyPr wrap="none" anchor="t" anchorCtr="0"/>
          <a:p>
            <a:r>
              <a:rPr lang="zh-CN" altLang="zh-CN" sz="2800" b="1" dirty="0">
                <a:solidFill>
                  <a:srgbClr val="0000CC"/>
                </a:solidFill>
                <a:latin typeface="Arial" panose="020B0604020202020204" pitchFamily="34" charset="0"/>
                <a:ea typeface="宋体" panose="02010600030101010101" pitchFamily="2" charset="-122"/>
              </a:rPr>
              <a:t>计算</a:t>
            </a:r>
            <a:r>
              <a:rPr lang="en-US" altLang="zh-CN" sz="2800" b="1" dirty="0">
                <a:solidFill>
                  <a:srgbClr val="0000CC"/>
                </a:solidFill>
                <a:latin typeface="Arial" panose="020B0604020202020204" pitchFamily="34" charset="0"/>
                <a:ea typeface="宋体" panose="02010600030101010101" pitchFamily="2" charset="-122"/>
              </a:rPr>
              <a:t>area</a:t>
            </a:r>
            <a:endParaRPr lang="zh-CN" altLang="en-US" sz="2800" b="1" dirty="0">
              <a:solidFill>
                <a:srgbClr val="0000CC"/>
              </a:solidFill>
              <a:latin typeface="Arial" panose="020B0604020202020204" pitchFamily="34" charset="0"/>
              <a:ea typeface="宋体" panose="02010600030101010101" pitchFamily="2" charset="-122"/>
            </a:endParaRPr>
          </a:p>
        </p:txBody>
      </p:sp>
      <p:pic>
        <p:nvPicPr>
          <p:cNvPr id="68618" name="图片 12" descr="Untitled2.png">
            <a:hlinkClick r:id="rId1" action="ppaction://hlinksldjump"/>
          </p:cNvPr>
          <p:cNvPicPr>
            <a:picLocks noChangeAspect="1"/>
          </p:cNvPicPr>
          <p:nvPr/>
        </p:nvPicPr>
        <p:blipFill>
          <a:blip r:embed="rId2"/>
          <a:stretch>
            <a:fillRect/>
          </a:stretch>
        </p:blipFill>
        <p:spPr>
          <a:xfrm>
            <a:off x="8429625" y="6143625"/>
            <a:ext cx="469900" cy="469900"/>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2850515" y="2442845"/>
              <a:ext cx="1753235" cy="360"/>
            </p14:xfrm>
          </p:contentPart>
        </mc:Choice>
        <mc:Fallback xmlns="">
          <p:pic>
            <p:nvPicPr>
              <p:cNvPr id="2" name="墨迹 1"/>
            </p:nvPicPr>
            <p:blipFill>
              <a:blip r:embed="rId4"/>
            </p:blipFill>
            <p:spPr>
              <a:xfrm>
                <a:off x="2850515" y="2442845"/>
                <a:ext cx="175323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1727200" y="2867025"/>
              <a:ext cx="908685" cy="55880"/>
            </p14:xfrm>
          </p:contentPart>
        </mc:Choice>
        <mc:Fallback xmlns="">
          <p:pic>
            <p:nvPicPr>
              <p:cNvPr id="3" name="墨迹 2"/>
            </p:nvPicPr>
            <p:blipFill>
              <a:blip r:embed="rId6"/>
            </p:blipFill>
            <p:spPr>
              <a:xfrm>
                <a:off x="1727200" y="2867025"/>
                <a:ext cx="908685" cy="558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1701800" y="3274695"/>
              <a:ext cx="629920" cy="123825"/>
            </p14:xfrm>
          </p:contentPart>
        </mc:Choice>
        <mc:Fallback xmlns="">
          <p:pic>
            <p:nvPicPr>
              <p:cNvPr id="4" name="墨迹 3"/>
            </p:nvPicPr>
            <p:blipFill>
              <a:blip r:embed="rId8"/>
            </p:blipFill>
            <p:spPr>
              <a:xfrm>
                <a:off x="1701800" y="3274695"/>
                <a:ext cx="629920" cy="1238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1731645" y="3771900"/>
              <a:ext cx="852805" cy="162560"/>
            </p14:xfrm>
          </p:contentPart>
        </mc:Choice>
        <mc:Fallback xmlns="">
          <p:pic>
            <p:nvPicPr>
              <p:cNvPr id="5" name="墨迹 4"/>
            </p:nvPicPr>
            <p:blipFill>
              <a:blip r:embed="rId10"/>
            </p:blipFill>
            <p:spPr>
              <a:xfrm>
                <a:off x="1731645" y="3771900"/>
                <a:ext cx="852805" cy="1625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2027555" y="4238625"/>
              <a:ext cx="2036445" cy="17145"/>
            </p14:xfrm>
          </p:contentPart>
        </mc:Choice>
        <mc:Fallback xmlns="">
          <p:pic>
            <p:nvPicPr>
              <p:cNvPr id="6" name="墨迹 5"/>
            </p:nvPicPr>
            <p:blipFill>
              <a:blip r:embed="rId12"/>
            </p:blipFill>
            <p:spPr>
              <a:xfrm>
                <a:off x="2027555" y="4238625"/>
                <a:ext cx="2036445" cy="171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2875915" y="4718685"/>
              <a:ext cx="4599940" cy="68580"/>
            </p14:xfrm>
          </p:contentPart>
        </mc:Choice>
        <mc:Fallback xmlns="">
          <p:pic>
            <p:nvPicPr>
              <p:cNvPr id="7" name="墨迹 6"/>
            </p:nvPicPr>
            <p:blipFill>
              <a:blip r:embed="rId14"/>
            </p:blipFill>
            <p:spPr>
              <a:xfrm>
                <a:off x="2875915" y="4718685"/>
                <a:ext cx="4599940" cy="685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3193415" y="5194935"/>
              <a:ext cx="5045710" cy="192405"/>
            </p14:xfrm>
          </p:contentPart>
        </mc:Choice>
        <mc:Fallback xmlns="">
          <p:pic>
            <p:nvPicPr>
              <p:cNvPr id="8" name="墨迹 7"/>
            </p:nvPicPr>
            <p:blipFill>
              <a:blip r:embed="rId16"/>
            </p:blipFill>
            <p:spPr>
              <a:xfrm>
                <a:off x="3193415" y="5194935"/>
                <a:ext cx="5045710" cy="192405"/>
              </a:xfrm>
              <a:prstGeom prst="rect"/>
            </p:spPr>
          </p:pic>
        </mc:Fallback>
      </mc:AlternateContent>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P spid="14"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7"/>
          <p:cNvSpPr>
            <a:spLocks noGrp="1"/>
          </p:cNvSpPr>
          <p:nvPr>
            <p:ph idx="1"/>
          </p:nvPr>
        </p:nvSpPr>
        <p:spPr>
          <a:xfrm>
            <a:off x="642938" y="500063"/>
            <a:ext cx="8143875" cy="6286500"/>
          </a:xfrm>
        </p:spPr>
        <p:txBody>
          <a:bodyPr vert="horz" wrap="square" lIns="91440" tIns="45720" rIns="91440" bIns="45720" anchor="t" anchorCtr="0"/>
          <a:p>
            <a:pPr>
              <a:lnSpc>
                <a:spcPts val="3100"/>
              </a:lnSpc>
              <a:buSzTx/>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#include &lt;math.h&gt;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int main (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double a,b,c,s,area;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a=3.67;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b=5.43;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c=6.21;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s=(a+b+c)/2;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area=sqrt(s*(s-a)*(s-b)*(s-c));   printf("a=%f\tb=%f\t%f\n",a,b,c);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printf("area=%f\n",area);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t>
            </a:r>
            <a:endParaRPr kumimoji="1" lang="en-US" altLang="zh-CN" sz="2800" dirty="0">
              <a:latin typeface="+mn-lt"/>
              <a:ea typeface="+mn-ea"/>
              <a:cs typeface="+mn-cs"/>
            </a:endParaRPr>
          </a:p>
        </p:txBody>
      </p:sp>
      <p:sp>
        <p:nvSpPr>
          <p:cNvPr id="69634"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9635"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9636"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9637"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4" name="圆角矩形标注 13"/>
          <p:cNvSpPr/>
          <p:nvPr/>
        </p:nvSpPr>
        <p:spPr>
          <a:xfrm>
            <a:off x="3143250" y="3000375"/>
            <a:ext cx="4000500" cy="642938"/>
          </a:xfrm>
          <a:prstGeom prst="wedgeRoundRectCallout">
            <a:avLst>
              <a:gd name="adj1" fmla="val -56972"/>
              <a:gd name="adj2" fmla="val 173833"/>
              <a:gd name="adj3" fmla="val 16667"/>
            </a:avLst>
          </a:prstGeom>
          <a:solidFill>
            <a:srgbClr val="FFFFCC"/>
          </a:solidFill>
          <a:ln w="9525" cap="flat" cmpd="sng">
            <a:solidFill>
              <a:schemeClr val="tx1"/>
            </a:solidFill>
            <a:prstDash val="solid"/>
            <a:miter/>
            <a:headEnd type="none" w="med" len="med"/>
            <a:tailEnd type="none" w="med" len="med"/>
          </a:ln>
        </p:spPr>
        <p:txBody>
          <a:bodyPr wrap="none" anchor="t" anchorCtr="0"/>
          <a:p>
            <a:pPr algn="ctr"/>
            <a:r>
              <a:rPr lang="zh-CN" altLang="en-US" sz="2800" b="1" dirty="0">
                <a:solidFill>
                  <a:srgbClr val="FF0000"/>
                </a:solidFill>
                <a:latin typeface="Arial" panose="020B0604020202020204" pitchFamily="34" charset="0"/>
                <a:ea typeface="宋体" panose="02010600030101010101" pitchFamily="2" charset="-122"/>
              </a:rPr>
              <a:t>数学函数，</a:t>
            </a:r>
            <a:r>
              <a:rPr lang="zh-CN" altLang="zh-CN" sz="2800" b="1" dirty="0">
                <a:solidFill>
                  <a:srgbClr val="FF0000"/>
                </a:solidFill>
                <a:latin typeface="Arial" panose="020B0604020202020204" pitchFamily="34" charset="0"/>
                <a:ea typeface="宋体" panose="02010600030101010101" pitchFamily="2" charset="-122"/>
              </a:rPr>
              <a:t>计算</a:t>
            </a:r>
            <a:r>
              <a:rPr lang="zh-CN" altLang="en-US" sz="2800" b="1" dirty="0">
                <a:solidFill>
                  <a:srgbClr val="FF0000"/>
                </a:solidFill>
                <a:latin typeface="Arial" panose="020B0604020202020204" pitchFamily="34" charset="0"/>
                <a:ea typeface="宋体" panose="02010600030101010101" pitchFamily="2" charset="-122"/>
              </a:rPr>
              <a:t>平方根</a:t>
            </a:r>
            <a:endParaRPr lang="zh-CN" altLang="en-US" sz="2800" b="1" dirty="0">
              <a:solidFill>
                <a:srgbClr val="FF0000"/>
              </a:solidFill>
              <a:latin typeface="Arial" panose="020B0604020202020204" pitchFamily="34" charset="0"/>
              <a:ea typeface="宋体" panose="02010600030101010101" pitchFamily="2" charset="-122"/>
            </a:endParaRPr>
          </a:p>
        </p:txBody>
      </p:sp>
      <p:cxnSp>
        <p:nvCxnSpPr>
          <p:cNvPr id="13" name="直接连接符 12"/>
          <p:cNvCxnSpPr/>
          <p:nvPr/>
        </p:nvCxnSpPr>
        <p:spPr>
          <a:xfrm>
            <a:off x="2214563" y="4786313"/>
            <a:ext cx="857250" cy="0"/>
          </a:xfrm>
          <a:prstGeom prst="line">
            <a:avLst/>
          </a:prstGeom>
          <a:ln w="38100" cap="flat" cmpd="sng">
            <a:solidFill>
              <a:srgbClr val="FF0000"/>
            </a:solidFill>
            <a:prstDash val="solid"/>
            <a:miter/>
            <a:headEnd type="none" w="med" len="med"/>
            <a:tailEnd type="none" w="med" len="med"/>
          </a:ln>
        </p:spPr>
      </p:cxnSp>
      <p:sp>
        <p:nvSpPr>
          <p:cNvPr id="16" name="TextBox 15"/>
          <p:cNvSpPr txBox="1"/>
          <p:nvPr/>
        </p:nvSpPr>
        <p:spPr>
          <a:xfrm>
            <a:off x="4714875" y="928688"/>
            <a:ext cx="3643313" cy="523875"/>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调用数学函数</a:t>
            </a:r>
            <a:r>
              <a:rPr lang="zh-CN" altLang="en-US" sz="2800" b="1" dirty="0">
                <a:solidFill>
                  <a:srgbClr val="0000CC"/>
                </a:solidFill>
                <a:latin typeface="Arial" panose="020B0604020202020204" pitchFamily="34" charset="0"/>
                <a:ea typeface="宋体" panose="02010600030101010101" pitchFamily="2" charset="-122"/>
              </a:rPr>
              <a:t>加此行</a:t>
            </a:r>
            <a:endParaRPr lang="zh-CN" altLang="en-US" sz="2800" b="1" dirty="0">
              <a:solidFill>
                <a:srgbClr val="0000CC"/>
              </a:solidFill>
              <a:latin typeface="Arial" panose="020B0604020202020204" pitchFamily="34" charset="0"/>
              <a:ea typeface="宋体" panose="02010600030101010101" pitchFamily="2" charset="-122"/>
            </a:endParaRPr>
          </a:p>
        </p:txBody>
      </p:sp>
      <p:pic>
        <p:nvPicPr>
          <p:cNvPr id="69641" name="图片 9" descr="Untitled2.png">
            <a:hlinkClick r:id="rId1" action="ppaction://hlinksldjump"/>
          </p:cNvPr>
          <p:cNvPicPr>
            <a:picLocks noChangeAspect="1"/>
          </p:cNvPicPr>
          <p:nvPr/>
        </p:nvPicPr>
        <p:blipFill>
          <a:blip r:embed="rId2"/>
          <a:stretch>
            <a:fillRect/>
          </a:stretch>
        </p:blipFill>
        <p:spPr>
          <a:xfrm>
            <a:off x="8429625" y="6143625"/>
            <a:ext cx="469900" cy="46990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3463" name="任意多边形 743462"/>
          <p:cNvSpPr/>
          <p:nvPr/>
        </p:nvSpPr>
        <p:spPr>
          <a:xfrm>
            <a:off x="2197100" y="122238"/>
            <a:ext cx="5008563" cy="3119437"/>
          </a:xfrm>
          <a:custGeom>
            <a:avLst/>
            <a:gdLst/>
            <a:ahLst/>
            <a:cxnLst/>
            <a:pathLst>
              <a:path w="3155" h="1965">
                <a:moveTo>
                  <a:pt x="1444" y="258"/>
                </a:moveTo>
                <a:cubicBezTo>
                  <a:pt x="1433" y="317"/>
                  <a:pt x="1435" y="309"/>
                  <a:pt x="1401" y="353"/>
                </a:cubicBezTo>
                <a:cubicBezTo>
                  <a:pt x="1388" y="369"/>
                  <a:pt x="1386" y="397"/>
                  <a:pt x="1367" y="404"/>
                </a:cubicBezTo>
                <a:cubicBezTo>
                  <a:pt x="1350" y="410"/>
                  <a:pt x="1315" y="422"/>
                  <a:pt x="1315" y="422"/>
                </a:cubicBezTo>
                <a:cubicBezTo>
                  <a:pt x="1244" y="411"/>
                  <a:pt x="1218" y="404"/>
                  <a:pt x="1144" y="413"/>
                </a:cubicBezTo>
                <a:cubicBezTo>
                  <a:pt x="1112" y="421"/>
                  <a:pt x="1090" y="438"/>
                  <a:pt x="1058" y="447"/>
                </a:cubicBezTo>
                <a:cubicBezTo>
                  <a:pt x="938" y="480"/>
                  <a:pt x="821" y="525"/>
                  <a:pt x="705" y="568"/>
                </a:cubicBezTo>
                <a:cubicBezTo>
                  <a:pt x="667" y="582"/>
                  <a:pt x="624" y="591"/>
                  <a:pt x="585" y="602"/>
                </a:cubicBezTo>
                <a:cubicBezTo>
                  <a:pt x="573" y="605"/>
                  <a:pt x="562" y="608"/>
                  <a:pt x="550" y="611"/>
                </a:cubicBezTo>
                <a:cubicBezTo>
                  <a:pt x="533" y="616"/>
                  <a:pt x="499" y="628"/>
                  <a:pt x="499" y="628"/>
                </a:cubicBezTo>
                <a:cubicBezTo>
                  <a:pt x="445" y="682"/>
                  <a:pt x="382" y="687"/>
                  <a:pt x="318" y="723"/>
                </a:cubicBezTo>
                <a:cubicBezTo>
                  <a:pt x="276" y="747"/>
                  <a:pt x="238" y="781"/>
                  <a:pt x="198" y="808"/>
                </a:cubicBezTo>
                <a:cubicBezTo>
                  <a:pt x="143" y="845"/>
                  <a:pt x="141" y="850"/>
                  <a:pt x="95" y="912"/>
                </a:cubicBezTo>
                <a:cubicBezTo>
                  <a:pt x="89" y="920"/>
                  <a:pt x="77" y="937"/>
                  <a:pt x="77" y="937"/>
                </a:cubicBezTo>
                <a:cubicBezTo>
                  <a:pt x="64" y="980"/>
                  <a:pt x="49" y="1023"/>
                  <a:pt x="35" y="1066"/>
                </a:cubicBezTo>
                <a:cubicBezTo>
                  <a:pt x="29" y="1083"/>
                  <a:pt x="17" y="1118"/>
                  <a:pt x="17" y="1118"/>
                </a:cubicBezTo>
                <a:cubicBezTo>
                  <a:pt x="19" y="1181"/>
                  <a:pt x="0" y="1362"/>
                  <a:pt x="60" y="1445"/>
                </a:cubicBezTo>
                <a:cubicBezTo>
                  <a:pt x="205" y="1647"/>
                  <a:pt x="501" y="1714"/>
                  <a:pt x="731" y="1771"/>
                </a:cubicBezTo>
                <a:cubicBezTo>
                  <a:pt x="804" y="1789"/>
                  <a:pt x="874" y="1818"/>
                  <a:pt x="946" y="1840"/>
                </a:cubicBezTo>
                <a:cubicBezTo>
                  <a:pt x="1040" y="1902"/>
                  <a:pt x="1167" y="1914"/>
                  <a:pt x="1272" y="1952"/>
                </a:cubicBezTo>
                <a:cubicBezTo>
                  <a:pt x="1448" y="1946"/>
                  <a:pt x="1471" y="1965"/>
                  <a:pt x="1582" y="1926"/>
                </a:cubicBezTo>
                <a:cubicBezTo>
                  <a:pt x="2020" y="1933"/>
                  <a:pt x="2130" y="1942"/>
                  <a:pt x="2536" y="1926"/>
                </a:cubicBezTo>
                <a:cubicBezTo>
                  <a:pt x="2579" y="1924"/>
                  <a:pt x="2630" y="1894"/>
                  <a:pt x="2674" y="1883"/>
                </a:cubicBezTo>
                <a:cubicBezTo>
                  <a:pt x="2707" y="1862"/>
                  <a:pt x="2739" y="1858"/>
                  <a:pt x="2777" y="1849"/>
                </a:cubicBezTo>
                <a:cubicBezTo>
                  <a:pt x="2861" y="1797"/>
                  <a:pt x="2944" y="1741"/>
                  <a:pt x="3018" y="1677"/>
                </a:cubicBezTo>
                <a:cubicBezTo>
                  <a:pt x="3044" y="1654"/>
                  <a:pt x="3088" y="1630"/>
                  <a:pt x="3104" y="1599"/>
                </a:cubicBezTo>
                <a:cubicBezTo>
                  <a:pt x="3129" y="1548"/>
                  <a:pt x="3142" y="1500"/>
                  <a:pt x="3155" y="1445"/>
                </a:cubicBezTo>
                <a:cubicBezTo>
                  <a:pt x="3152" y="1250"/>
                  <a:pt x="3152" y="1055"/>
                  <a:pt x="3147" y="860"/>
                </a:cubicBezTo>
                <a:cubicBezTo>
                  <a:pt x="3144" y="762"/>
                  <a:pt x="3120" y="683"/>
                  <a:pt x="3086" y="594"/>
                </a:cubicBezTo>
                <a:cubicBezTo>
                  <a:pt x="3073" y="560"/>
                  <a:pt x="3071" y="524"/>
                  <a:pt x="3061" y="490"/>
                </a:cubicBezTo>
                <a:cubicBezTo>
                  <a:pt x="3032" y="392"/>
                  <a:pt x="2985" y="297"/>
                  <a:pt x="2940" y="207"/>
                </a:cubicBezTo>
                <a:cubicBezTo>
                  <a:pt x="2933" y="177"/>
                  <a:pt x="2933" y="165"/>
                  <a:pt x="2915" y="138"/>
                </a:cubicBezTo>
                <a:cubicBezTo>
                  <a:pt x="2897" y="111"/>
                  <a:pt x="2865" y="112"/>
                  <a:pt x="2837" y="104"/>
                </a:cubicBezTo>
                <a:cubicBezTo>
                  <a:pt x="2773" y="85"/>
                  <a:pt x="2727" y="76"/>
                  <a:pt x="2657" y="69"/>
                </a:cubicBezTo>
                <a:cubicBezTo>
                  <a:pt x="2517" y="37"/>
                  <a:pt x="2676" y="71"/>
                  <a:pt x="2313" y="52"/>
                </a:cubicBezTo>
                <a:cubicBezTo>
                  <a:pt x="2281" y="50"/>
                  <a:pt x="2148" y="11"/>
                  <a:pt x="2115" y="0"/>
                </a:cubicBezTo>
                <a:cubicBezTo>
                  <a:pt x="1980" y="3"/>
                  <a:pt x="1846" y="3"/>
                  <a:pt x="1711" y="9"/>
                </a:cubicBezTo>
                <a:cubicBezTo>
                  <a:pt x="1655" y="11"/>
                  <a:pt x="1615" y="61"/>
                  <a:pt x="1565" y="78"/>
                </a:cubicBezTo>
                <a:cubicBezTo>
                  <a:pt x="1533" y="127"/>
                  <a:pt x="1567" y="87"/>
                  <a:pt x="1522" y="112"/>
                </a:cubicBezTo>
                <a:cubicBezTo>
                  <a:pt x="1504" y="122"/>
                  <a:pt x="1470" y="147"/>
                  <a:pt x="1470" y="147"/>
                </a:cubicBezTo>
                <a:cubicBezTo>
                  <a:pt x="1467" y="155"/>
                  <a:pt x="1467" y="165"/>
                  <a:pt x="1462" y="172"/>
                </a:cubicBezTo>
                <a:cubicBezTo>
                  <a:pt x="1458" y="179"/>
                  <a:pt x="1446" y="182"/>
                  <a:pt x="1444" y="190"/>
                </a:cubicBezTo>
                <a:cubicBezTo>
                  <a:pt x="1439" y="212"/>
                  <a:pt x="1444" y="235"/>
                  <a:pt x="1444" y="258"/>
                </a:cubicBezTo>
                <a:close/>
              </a:path>
            </a:pathLst>
          </a:custGeom>
          <a:solidFill>
            <a:srgbClr val="CCFFCC"/>
          </a:solidFill>
          <a:ln w="34925" cap="flat" cmpd="sng">
            <a:solidFill>
              <a:srgbClr val="006600"/>
            </a:solidFill>
            <a:prstDash val="solid"/>
            <a:round/>
            <a:headEnd type="none" w="med" len="med"/>
            <a:tailEnd type="none" w="med" len="med"/>
          </a:ln>
        </p:spPr>
        <p:txBody>
          <a:bodyPr/>
          <a:p>
            <a:endParaRPr lang="zh-CN" altLang="en-US"/>
          </a:p>
        </p:txBody>
      </p:sp>
      <p:sp>
        <p:nvSpPr>
          <p:cNvPr id="743426" name="文本占位符 743425"/>
          <p:cNvSpPr>
            <a:spLocks noGrp="1"/>
          </p:cNvSpPr>
          <p:nvPr>
            <p:ph idx="1"/>
          </p:nvPr>
        </p:nvSpPr>
        <p:spPr>
          <a:xfrm>
            <a:off x="617538" y="82550"/>
            <a:ext cx="8501063" cy="573088"/>
          </a:xfrm>
        </p:spPr>
        <p:txBody>
          <a:bodyPr/>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3.1</a:t>
            </a:r>
            <a:r>
              <a:rPr kumimoji="0" lang="en-US" altLang="zh-CN" sz="3200" b="1" i="0" u="none" strike="noStrike" kern="1200" cap="none" spc="0" normalizeH="0" baseline="0" noProof="1" dirty="0">
                <a:solidFill>
                  <a:srgbClr val="FF3300"/>
                </a:solidFill>
                <a:effectLst>
                  <a:outerShdw blurRad="38100" dist="38100" dir="2700000">
                    <a:srgbClr val="FFFFFF"/>
                  </a:outerShdw>
                </a:effectLst>
                <a:latin typeface="隶书" panose="02010509060101010101" pitchFamily="49" charset="-122"/>
                <a:ea typeface="+mn-ea"/>
                <a:cs typeface="+mn-cs"/>
              </a:rPr>
              <a:t> C</a:t>
            </a:r>
            <a:r>
              <a:rPr kumimoji="0" lang="zh-CN" altLang="en-US" sz="3200" b="1" i="0" u="none" strike="noStrike" kern="1200" cap="none" spc="0" normalizeH="0" baseline="0" noProof="1" dirty="0">
                <a:solidFill>
                  <a:srgbClr val="FF3300"/>
                </a:solidFill>
                <a:effectLst>
                  <a:outerShdw blurRad="38100" dist="38100" dir="2700000">
                    <a:srgbClr val="FFFFFF"/>
                  </a:outerShdw>
                </a:effectLst>
                <a:latin typeface="隶书" panose="02010509060101010101" pitchFamily="49" charset="-122"/>
                <a:ea typeface="+mn-ea"/>
                <a:cs typeface="+mn-cs"/>
              </a:rPr>
              <a:t>语言数据类型</a:t>
            </a:r>
            <a:endParaRPr kumimoji="0" lang="zh-CN" altLang="en-US" sz="3200" b="1" i="0" u="none" strike="noStrike" kern="1200" cap="none" spc="0" normalizeH="0" baseline="0" noProof="1" dirty="0">
              <a:solidFill>
                <a:srgbClr val="FF3300"/>
              </a:solidFill>
              <a:effectLst>
                <a:outerShdw blurRad="38100" dist="38100" dir="2700000">
                  <a:srgbClr val="FFFFFF"/>
                </a:outerShdw>
              </a:effectLst>
              <a:latin typeface="隶书" panose="02010509060101010101" pitchFamily="49" charset="-122"/>
              <a:ea typeface="+mn-ea"/>
              <a:cs typeface="+mn-cs"/>
            </a:endParaRPr>
          </a:p>
        </p:txBody>
      </p:sp>
      <p:grpSp>
        <p:nvGrpSpPr>
          <p:cNvPr id="743462" name="组合 743461"/>
          <p:cNvGrpSpPr/>
          <p:nvPr/>
        </p:nvGrpSpPr>
        <p:grpSpPr>
          <a:xfrm>
            <a:off x="1287463" y="342900"/>
            <a:ext cx="5683250" cy="6167438"/>
            <a:chOff x="811" y="216"/>
            <a:chExt cx="3580" cy="3885"/>
          </a:xfrm>
        </p:grpSpPr>
        <p:sp>
          <p:nvSpPr>
            <p:cNvPr id="743430" name="文本框 743429"/>
            <p:cNvSpPr txBox="1"/>
            <p:nvPr/>
          </p:nvSpPr>
          <p:spPr>
            <a:xfrm>
              <a:off x="811" y="2096"/>
              <a:ext cx="276" cy="1018"/>
            </a:xfrm>
            <a:prstGeom prst="rect">
              <a:avLst/>
            </a:prstGeom>
            <a:noFill/>
            <a:ln w="9525">
              <a:noFill/>
            </a:ln>
          </p:spPr>
          <p:txBody>
            <a:bodyPr wrap="none" anchor="t">
              <a:spAutoFit/>
            </a:bodyPr>
            <a:p>
              <a:pPr eaLnBrk="0" hangingPunct="0"/>
              <a:r>
                <a:rPr lang="en-US" altLang="zh-CN" sz="2000" b="1" noProof="1">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C</a:t>
              </a:r>
              <a:endParaRPr lang="en-US" altLang="zh-CN" sz="2000" b="1" noProof="1">
                <a:solidFill>
                  <a:srgbClr val="0000FF"/>
                </a:solidFill>
                <a:effectLst>
                  <a:outerShdw blurRad="38100" dist="38100" dir="2700000">
                    <a:srgbClr val="000000"/>
                  </a:outerShdw>
                </a:effectLst>
                <a:latin typeface="宋体" panose="02010600030101010101" pitchFamily="2" charset="-122"/>
              </a:endParaRPr>
            </a:p>
            <a:p>
              <a:pPr eaLnBrk="0" hangingPunct="0"/>
              <a:r>
                <a:rPr lang="zh-CN" altLang="en-US" sz="2000" b="1" noProof="1" dirty="0">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数</a:t>
              </a:r>
              <a:endParaRPr lang="zh-CN" altLang="en-US" sz="2000" b="1" noProof="1" dirty="0">
                <a:solidFill>
                  <a:srgbClr val="0000FF"/>
                </a:solidFill>
                <a:effectLst>
                  <a:outerShdw blurRad="38100" dist="38100" dir="2700000">
                    <a:srgbClr val="000000"/>
                  </a:outerShdw>
                </a:effectLst>
                <a:latin typeface="宋体" panose="02010600030101010101" pitchFamily="2" charset="-122"/>
              </a:endParaRPr>
            </a:p>
            <a:p>
              <a:pPr eaLnBrk="0" hangingPunct="0"/>
              <a:r>
                <a:rPr lang="zh-CN" altLang="en-US" sz="2000" b="1" noProof="1" dirty="0">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据</a:t>
              </a:r>
              <a:endParaRPr lang="zh-CN" altLang="en-US" sz="2000" b="1" noProof="1" dirty="0">
                <a:solidFill>
                  <a:srgbClr val="0000FF"/>
                </a:solidFill>
                <a:effectLst>
                  <a:outerShdw blurRad="38100" dist="38100" dir="2700000">
                    <a:srgbClr val="000000"/>
                  </a:outerShdw>
                </a:effectLst>
                <a:latin typeface="宋体" panose="02010600030101010101" pitchFamily="2" charset="-122"/>
              </a:endParaRPr>
            </a:p>
            <a:p>
              <a:pPr eaLnBrk="0" hangingPunct="0"/>
              <a:r>
                <a:rPr lang="zh-CN" altLang="en-US" sz="2000" b="1" noProof="1" dirty="0">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类</a:t>
              </a:r>
              <a:endParaRPr lang="zh-CN" altLang="en-US" sz="2000" b="1" noProof="1" dirty="0">
                <a:solidFill>
                  <a:srgbClr val="0000FF"/>
                </a:solidFill>
                <a:effectLst>
                  <a:outerShdw blurRad="38100" dist="38100" dir="2700000">
                    <a:srgbClr val="000000"/>
                  </a:outerShdw>
                </a:effectLst>
                <a:latin typeface="宋体" panose="02010600030101010101" pitchFamily="2" charset="-122"/>
              </a:endParaRPr>
            </a:p>
            <a:p>
              <a:pPr eaLnBrk="0" hangingPunct="0"/>
              <a:r>
                <a:rPr lang="zh-CN" altLang="en-US" sz="2000" b="1" noProof="1" dirty="0">
                  <a:solidFill>
                    <a:srgbClr val="0000FF"/>
                  </a:solidFill>
                  <a:effectLst>
                    <a:outerShdw blurRad="38100" dist="38100" dir="2700000">
                      <a:srgbClr val="000000"/>
                    </a:outerShdw>
                  </a:effectLst>
                  <a:latin typeface="宋体" panose="02010600030101010101" pitchFamily="2" charset="-122"/>
                  <a:ea typeface="宋体" panose="02010600030101010101" pitchFamily="2" charset="-122"/>
                  <a:cs typeface="+mn-cs"/>
                </a:rPr>
                <a:t>型</a:t>
              </a:r>
              <a:endParaRPr lang="zh-CN" altLang="en-US" sz="2000" b="1" noProof="1">
                <a:solidFill>
                  <a:srgbClr val="0000FF"/>
                </a:solidFill>
                <a:effectLst>
                  <a:outerShdw blurRad="38100" dist="38100" dir="2700000">
                    <a:srgbClr val="000000"/>
                  </a:outerShdw>
                </a:effectLst>
                <a:latin typeface="宋体" panose="02010600030101010101" pitchFamily="2" charset="-122"/>
              </a:endParaRPr>
            </a:p>
          </p:txBody>
        </p:sp>
        <p:sp>
          <p:nvSpPr>
            <p:cNvPr id="743431" name="左大括号 743430"/>
            <p:cNvSpPr/>
            <p:nvPr/>
          </p:nvSpPr>
          <p:spPr>
            <a:xfrm>
              <a:off x="1114" y="1223"/>
              <a:ext cx="192" cy="2868"/>
            </a:xfrm>
            <a:prstGeom prst="leftBrace">
              <a:avLst>
                <a:gd name="adj1" fmla="val 124479"/>
                <a:gd name="adj2" fmla="val 50000"/>
              </a:avLst>
            </a:prstGeom>
            <a:noFill/>
            <a:ln w="9525" cap="flat" cmpd="sng">
              <a:solidFill>
                <a:schemeClr val="tx1"/>
              </a:solidFill>
              <a:prstDash val="solid"/>
              <a:headEnd type="none" w="med" len="med"/>
              <a:tailEnd type="none" w="med" len="med"/>
            </a:ln>
          </p:spPr>
          <p:txBody>
            <a:bodyPr wrap="none" anchor="ctr"/>
            <a:p>
              <a:pPr algn="ctr" fontAlgn="base"/>
              <a:endParaRPr b="1" strike="noStrike" noProof="1" dirty="0">
                <a:effectLst>
                  <a:outerShdw blurRad="38100" dist="38100" dir="2700000">
                    <a:srgbClr val="FFFFFF"/>
                  </a:outerShdw>
                </a:effectLst>
                <a:latin typeface="Times New Roman" panose="02020603050405020304" pitchFamily="18" charset="0"/>
              </a:endParaRPr>
            </a:p>
          </p:txBody>
        </p:sp>
        <p:sp>
          <p:nvSpPr>
            <p:cNvPr id="743432" name="文本框 743431"/>
            <p:cNvSpPr txBox="1"/>
            <p:nvPr/>
          </p:nvSpPr>
          <p:spPr>
            <a:xfrm>
              <a:off x="1378" y="1151"/>
              <a:ext cx="760" cy="250"/>
            </a:xfrm>
            <a:prstGeom prst="rect">
              <a:avLst/>
            </a:prstGeom>
            <a:noFill/>
            <a:ln w="9525">
              <a:noFill/>
            </a:ln>
          </p:spPr>
          <p:txBody>
            <a:bodyPr wrap="none" anchor="t">
              <a:spAutoFit/>
            </a:bodyPr>
            <a:p>
              <a:pPr eaLnBrk="0" hangingPunct="0"/>
              <a:r>
                <a:rPr lang="zh-CN" altLang="en-US" sz="2000" b="1" noProof="1" dirty="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基本类型</a:t>
              </a:r>
              <a:endParaRPr lang="zh-CN" altLang="en-US" sz="40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743433" name="文本框 743432"/>
            <p:cNvSpPr txBox="1"/>
            <p:nvPr/>
          </p:nvSpPr>
          <p:spPr>
            <a:xfrm>
              <a:off x="1354" y="2555"/>
              <a:ext cx="816" cy="250"/>
            </a:xfrm>
            <a:prstGeom prst="rect">
              <a:avLst/>
            </a:prstGeom>
            <a:noFill/>
            <a:ln w="9525">
              <a:noFill/>
            </a:ln>
          </p:spPr>
          <p:txBody>
            <a:bodyPr>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构造类型</a:t>
              </a:r>
              <a:endParaRPr lang="zh-CN" altLang="en-US" sz="2000" b="1" noProof="1">
                <a:effectLst>
                  <a:outerShdw blurRad="38100" dist="38100" dir="2700000">
                    <a:srgbClr val="FFFFFF"/>
                  </a:outerShdw>
                </a:effectLst>
                <a:latin typeface="Times New Roman" panose="02020603050405020304" pitchFamily="18" charset="0"/>
              </a:endParaRPr>
            </a:p>
          </p:txBody>
        </p:sp>
        <p:sp>
          <p:nvSpPr>
            <p:cNvPr id="743434" name="文本框 743433"/>
            <p:cNvSpPr txBox="1"/>
            <p:nvPr/>
          </p:nvSpPr>
          <p:spPr>
            <a:xfrm>
              <a:off x="1354" y="3179"/>
              <a:ext cx="760" cy="250"/>
            </a:xfrm>
            <a:prstGeom prst="rect">
              <a:avLst/>
            </a:prstGeom>
            <a:noFill/>
            <a:ln w="9525">
              <a:noFill/>
            </a:ln>
          </p:spPr>
          <p:txBody>
            <a:bodyPr wrap="none" anchor="t">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指针类型</a:t>
              </a:r>
              <a:endParaRPr lang="zh-CN" altLang="en-US" sz="2000" b="1" noProof="1">
                <a:effectLst>
                  <a:outerShdw blurRad="38100" dist="38100" dir="2700000">
                    <a:srgbClr val="FFFFFF"/>
                  </a:outerShdw>
                </a:effectLst>
                <a:latin typeface="Times New Roman" panose="02020603050405020304" pitchFamily="18" charset="0"/>
              </a:endParaRPr>
            </a:p>
          </p:txBody>
        </p:sp>
        <p:sp>
          <p:nvSpPr>
            <p:cNvPr id="743435" name="文本框 743434"/>
            <p:cNvSpPr txBox="1"/>
            <p:nvPr/>
          </p:nvSpPr>
          <p:spPr>
            <a:xfrm>
              <a:off x="1354" y="3530"/>
              <a:ext cx="892" cy="250"/>
            </a:xfrm>
            <a:prstGeom prst="rect">
              <a:avLst/>
            </a:prstGeom>
            <a:noFill/>
            <a:ln w="9525">
              <a:noFill/>
            </a:ln>
          </p:spPr>
          <p:txBody>
            <a:bodyPr wrap="none" anchor="t">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空类型</a:t>
              </a: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743436" name="文本框 743435"/>
            <p:cNvSpPr txBox="1"/>
            <p:nvPr/>
          </p:nvSpPr>
          <p:spPr>
            <a:xfrm>
              <a:off x="1354" y="3851"/>
              <a:ext cx="1266" cy="250"/>
            </a:xfrm>
            <a:prstGeom prst="rect">
              <a:avLst/>
            </a:prstGeom>
            <a:noFill/>
            <a:ln w="9525">
              <a:noFill/>
            </a:ln>
          </p:spPr>
          <p:txBody>
            <a:bodyPr wrap="none" anchor="t">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定义类型</a:t>
              </a:r>
              <a:r>
                <a:rPr lang="en-US" altLang="zh-CN" sz="2000"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typedef</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743437" name="文本框 743436"/>
            <p:cNvSpPr txBox="1"/>
            <p:nvPr/>
          </p:nvSpPr>
          <p:spPr>
            <a:xfrm>
              <a:off x="2392" y="1745"/>
              <a:ext cx="1071" cy="250"/>
            </a:xfrm>
            <a:prstGeom prst="rect">
              <a:avLst/>
            </a:prstGeom>
            <a:noFill/>
            <a:ln w="9525">
              <a:noFill/>
            </a:ln>
          </p:spPr>
          <p:txBody>
            <a:bodyPr wrap="none" anchor="t">
              <a:spAutoFit/>
            </a:bodyPr>
            <a:p>
              <a:pPr eaLnBrk="0" hangingPunct="0"/>
              <a:r>
                <a:rPr lang="zh-CN" altLang="en-US" sz="2000" b="1" noProof="1" dirty="0">
                  <a:solidFill>
                    <a:srgbClr val="CC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字符类型</a:t>
              </a:r>
              <a:r>
                <a:rPr lang="en-US" altLang="zh-CN" sz="2000" b="1" noProof="1">
                  <a:solidFill>
                    <a:srgbClr val="CC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char</a:t>
              </a:r>
              <a:endParaRPr lang="en-US" altLang="zh-CN" sz="4000" b="1" noProof="1">
                <a:solidFill>
                  <a:srgbClr val="CC0066"/>
                </a:solidFill>
                <a:effectLst>
                  <a:outerShdw blurRad="38100" dist="38100" dir="2700000">
                    <a:srgbClr val="000000"/>
                  </a:outerShdw>
                </a:effectLst>
                <a:latin typeface="Times New Roman" panose="02020603050405020304" pitchFamily="18" charset="0"/>
              </a:endParaRPr>
            </a:p>
          </p:txBody>
        </p:sp>
        <p:sp>
          <p:nvSpPr>
            <p:cNvPr id="743438" name="文本框 743437"/>
            <p:cNvSpPr txBox="1"/>
            <p:nvPr/>
          </p:nvSpPr>
          <p:spPr>
            <a:xfrm>
              <a:off x="2428" y="3022"/>
              <a:ext cx="1142" cy="250"/>
            </a:xfrm>
            <a:prstGeom prst="rect">
              <a:avLst/>
            </a:prstGeom>
            <a:noFill/>
            <a:ln w="9525">
              <a:noFill/>
            </a:ln>
          </p:spPr>
          <p:txBody>
            <a:bodyPr wrap="none" anchor="t">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枚举类型</a:t>
              </a:r>
              <a:r>
                <a:rPr lang="en-US" altLang="zh-CN" sz="2000"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enum</a:t>
              </a:r>
              <a:endParaRPr lang="en-US" altLang="zh-CN" sz="4000" b="1" noProof="1">
                <a:effectLst>
                  <a:outerShdw blurRad="38100" dist="38100" dir="2700000">
                    <a:srgbClr val="FFFFFF"/>
                  </a:outerShdw>
                </a:effectLst>
                <a:latin typeface="Times New Roman" panose="02020603050405020304" pitchFamily="18" charset="0"/>
              </a:endParaRPr>
            </a:p>
          </p:txBody>
        </p:sp>
        <p:sp>
          <p:nvSpPr>
            <p:cNvPr id="743439" name="文本框 743438"/>
            <p:cNvSpPr txBox="1"/>
            <p:nvPr/>
          </p:nvSpPr>
          <p:spPr>
            <a:xfrm>
              <a:off x="2422" y="551"/>
              <a:ext cx="558" cy="250"/>
            </a:xfrm>
            <a:prstGeom prst="rect">
              <a:avLst/>
            </a:prstGeom>
            <a:noFill/>
            <a:ln w="9525">
              <a:noFill/>
            </a:ln>
          </p:spPr>
          <p:txBody>
            <a:bodyPr wrap="none" anchor="t">
              <a:spAutoFit/>
            </a:bodyPr>
            <a:p>
              <a:pPr eaLnBrk="0" hangingPunct="0"/>
              <a:r>
                <a:rPr lang="zh-CN" altLang="en-US" sz="2000" b="1" noProof="1" dirty="0">
                  <a:solidFill>
                    <a:srgbClr val="CC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整   型</a:t>
              </a:r>
              <a:endParaRPr lang="zh-CN" altLang="en-US" sz="4000" b="1" noProof="1">
                <a:solidFill>
                  <a:srgbClr val="CC0066"/>
                </a:solidFill>
                <a:effectLst>
                  <a:outerShdw blurRad="38100" dist="38100" dir="2700000">
                    <a:srgbClr val="000000"/>
                  </a:outerShdw>
                </a:effectLst>
                <a:latin typeface="Times New Roman" panose="02020603050405020304" pitchFamily="18" charset="0"/>
              </a:endParaRPr>
            </a:p>
          </p:txBody>
        </p:sp>
        <p:sp>
          <p:nvSpPr>
            <p:cNvPr id="743440" name="文本框 743439"/>
            <p:cNvSpPr txBox="1"/>
            <p:nvPr/>
          </p:nvSpPr>
          <p:spPr>
            <a:xfrm>
              <a:off x="2458" y="1262"/>
              <a:ext cx="438" cy="250"/>
            </a:xfrm>
            <a:prstGeom prst="rect">
              <a:avLst/>
            </a:prstGeom>
            <a:noFill/>
            <a:ln w="9525">
              <a:noFill/>
            </a:ln>
          </p:spPr>
          <p:txBody>
            <a:bodyPr wrap="none" anchor="t">
              <a:spAutoFit/>
            </a:bodyPr>
            <a:p>
              <a:pPr eaLnBrk="0" hangingPunct="0"/>
              <a:r>
                <a:rPr lang="zh-CN" altLang="en-US" sz="2000" b="1" noProof="1" dirty="0">
                  <a:solidFill>
                    <a:srgbClr val="CC0066"/>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实型</a:t>
              </a:r>
              <a:endParaRPr lang="zh-CN" altLang="en-US" sz="4000" b="1" noProof="1">
                <a:solidFill>
                  <a:srgbClr val="CC0066"/>
                </a:solidFill>
                <a:effectLst>
                  <a:outerShdw blurRad="38100" dist="38100" dir="2700000">
                    <a:srgbClr val="000000"/>
                  </a:outerShdw>
                </a:effectLst>
                <a:latin typeface="Times New Roman" panose="02020603050405020304" pitchFamily="18" charset="0"/>
              </a:endParaRPr>
            </a:p>
          </p:txBody>
        </p:sp>
        <p:sp>
          <p:nvSpPr>
            <p:cNvPr id="20495" name="左大括号 743440"/>
            <p:cNvSpPr/>
            <p:nvPr/>
          </p:nvSpPr>
          <p:spPr>
            <a:xfrm>
              <a:off x="2266" y="683"/>
              <a:ext cx="84" cy="1161"/>
            </a:xfrm>
            <a:prstGeom prst="leftBrace">
              <a:avLst>
                <a:gd name="adj1" fmla="val 114922"/>
                <a:gd name="adj2" fmla="val 50000"/>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pSp>
          <p:nvGrpSpPr>
            <p:cNvPr id="20496" name="组合 743441"/>
            <p:cNvGrpSpPr/>
            <p:nvPr/>
          </p:nvGrpSpPr>
          <p:grpSpPr>
            <a:xfrm>
              <a:off x="3073" y="1115"/>
              <a:ext cx="1318" cy="624"/>
              <a:chOff x="3382" y="1235"/>
              <a:chExt cx="1318" cy="624"/>
            </a:xfrm>
          </p:grpSpPr>
          <p:sp>
            <p:nvSpPr>
              <p:cNvPr id="743443" name="文本框 743442"/>
              <p:cNvSpPr txBox="1"/>
              <p:nvPr/>
            </p:nvSpPr>
            <p:spPr>
              <a:xfrm>
                <a:off x="3478" y="1235"/>
                <a:ext cx="1070" cy="250"/>
              </a:xfrm>
              <a:prstGeom prst="rect">
                <a:avLst/>
              </a:prstGeom>
              <a:noFill/>
              <a:ln w="9525">
                <a:noFill/>
              </a:ln>
            </p:spPr>
            <p:txBody>
              <a:bodyPr wrap="none" anchor="t">
                <a:spAutoFit/>
              </a:bodyPr>
              <a:p>
                <a:pPr eaLnBrk="0" hangingPunct="0"/>
                <a:r>
                  <a:rPr lang="zh-CN" altLang="en-US" sz="2000" b="1" noProof="1" dirty="0">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单精度型</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float</a:t>
                </a:r>
                <a:endParaRPr lang="en-US" altLang="zh-CN" sz="4000" b="1" noProof="1">
                  <a:solidFill>
                    <a:srgbClr val="FF00FF"/>
                  </a:solidFill>
                  <a:effectLst>
                    <a:outerShdw blurRad="38100" dist="38100" dir="2700000">
                      <a:srgbClr val="000000"/>
                    </a:outerShdw>
                  </a:effectLst>
                  <a:latin typeface="Times New Roman" panose="02020603050405020304" pitchFamily="18" charset="0"/>
                </a:endParaRPr>
              </a:p>
            </p:txBody>
          </p:sp>
          <p:sp>
            <p:nvSpPr>
              <p:cNvPr id="743444" name="文本框 743443"/>
              <p:cNvSpPr txBox="1"/>
              <p:nvPr/>
            </p:nvSpPr>
            <p:spPr>
              <a:xfrm>
                <a:off x="3478" y="1571"/>
                <a:ext cx="1222" cy="250"/>
              </a:xfrm>
              <a:prstGeom prst="rect">
                <a:avLst/>
              </a:prstGeom>
              <a:noFill/>
              <a:ln w="9525">
                <a:noFill/>
              </a:ln>
            </p:spPr>
            <p:txBody>
              <a:bodyPr wrap="none" anchor="t">
                <a:spAutoFit/>
              </a:bodyPr>
              <a:p>
                <a:pPr eaLnBrk="0" hangingPunct="0"/>
                <a:r>
                  <a:rPr lang="zh-CN" altLang="en-US" sz="2000" b="1" noProof="1" dirty="0">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双精度型</a:t>
                </a:r>
                <a:r>
                  <a:rPr lang="en-US" altLang="zh-CN" sz="2000" b="1"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double</a:t>
                </a:r>
                <a:endParaRPr lang="en-US" altLang="zh-CN" sz="4000" b="1" noProof="1">
                  <a:solidFill>
                    <a:srgbClr val="FF00FF"/>
                  </a:solidFill>
                  <a:effectLst>
                    <a:outerShdw blurRad="38100" dist="38100" dir="2700000">
                      <a:srgbClr val="000000"/>
                    </a:outerShdw>
                  </a:effectLst>
                  <a:latin typeface="Times New Roman" panose="02020603050405020304" pitchFamily="18" charset="0"/>
                </a:endParaRPr>
              </a:p>
            </p:txBody>
          </p:sp>
          <p:sp>
            <p:nvSpPr>
              <p:cNvPr id="20499" name="左大括号 743444"/>
              <p:cNvSpPr/>
              <p:nvPr/>
            </p:nvSpPr>
            <p:spPr>
              <a:xfrm>
                <a:off x="3382" y="1235"/>
                <a:ext cx="48" cy="624"/>
              </a:xfrm>
              <a:prstGeom prst="leftBrace">
                <a:avLst>
                  <a:gd name="adj1" fmla="val 108092"/>
                  <a:gd name="adj2" fmla="val 50000"/>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pSp>
        <p:sp>
          <p:nvSpPr>
            <p:cNvPr id="20500" name="左大括号 743445"/>
            <p:cNvSpPr/>
            <p:nvPr/>
          </p:nvSpPr>
          <p:spPr>
            <a:xfrm>
              <a:off x="2218" y="2106"/>
              <a:ext cx="156" cy="1112"/>
            </a:xfrm>
            <a:prstGeom prst="leftBrace">
              <a:avLst>
                <a:gd name="adj1" fmla="val 59269"/>
                <a:gd name="adj2" fmla="val 50000"/>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743447" name="文本框 743446"/>
            <p:cNvSpPr txBox="1"/>
            <p:nvPr/>
          </p:nvSpPr>
          <p:spPr>
            <a:xfrm>
              <a:off x="2428" y="2059"/>
              <a:ext cx="438" cy="250"/>
            </a:xfrm>
            <a:prstGeom prst="rect">
              <a:avLst/>
            </a:prstGeom>
            <a:noFill/>
            <a:ln w="9525">
              <a:noFill/>
            </a:ln>
          </p:spPr>
          <p:txBody>
            <a:bodyPr wrap="none" anchor="t">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数组</a:t>
              </a:r>
              <a:endParaRPr lang="zh-CN" altLang="en-US" sz="2000" b="1" noProof="1">
                <a:effectLst>
                  <a:outerShdw blurRad="38100" dist="38100" dir="2700000">
                    <a:srgbClr val="FFFFFF"/>
                  </a:outerShdw>
                </a:effectLst>
                <a:latin typeface="Times New Roman" panose="02020603050405020304" pitchFamily="18" charset="0"/>
              </a:endParaRPr>
            </a:p>
          </p:txBody>
        </p:sp>
        <p:sp>
          <p:nvSpPr>
            <p:cNvPr id="743448" name="文本框 743447"/>
            <p:cNvSpPr txBox="1"/>
            <p:nvPr/>
          </p:nvSpPr>
          <p:spPr>
            <a:xfrm>
              <a:off x="2428" y="2401"/>
              <a:ext cx="998" cy="250"/>
            </a:xfrm>
            <a:prstGeom prst="rect">
              <a:avLst/>
            </a:prstGeom>
            <a:noFill/>
            <a:ln w="9525">
              <a:noFill/>
            </a:ln>
          </p:spPr>
          <p:txBody>
            <a:bodyPr wrap="none" anchor="t">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结构体</a:t>
              </a:r>
              <a:r>
                <a:rPr lang="en-US" altLang="zh-CN" sz="2000"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struct</a:t>
              </a:r>
              <a:endParaRPr lang="en-US" altLang="zh-CN" sz="4000" b="1" noProof="1">
                <a:effectLst>
                  <a:outerShdw blurRad="38100" dist="38100" dir="2700000">
                    <a:srgbClr val="FFFFFF"/>
                  </a:outerShdw>
                </a:effectLst>
                <a:latin typeface="Times New Roman" panose="02020603050405020304" pitchFamily="18" charset="0"/>
              </a:endParaRPr>
            </a:p>
          </p:txBody>
        </p:sp>
        <p:sp>
          <p:nvSpPr>
            <p:cNvPr id="743449" name="文本框 743448"/>
            <p:cNvSpPr txBox="1"/>
            <p:nvPr/>
          </p:nvSpPr>
          <p:spPr>
            <a:xfrm>
              <a:off x="2428" y="2725"/>
              <a:ext cx="990" cy="250"/>
            </a:xfrm>
            <a:prstGeom prst="rect">
              <a:avLst/>
            </a:prstGeom>
            <a:noFill/>
            <a:ln w="9525">
              <a:noFill/>
            </a:ln>
          </p:spPr>
          <p:txBody>
            <a:bodyPr wrap="none" anchor="t">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共用体</a:t>
              </a:r>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union</a:t>
              </a:r>
              <a:endParaRPr lang="en-US" altLang="zh-CN" sz="4000" b="1" noProof="1">
                <a:effectLst>
                  <a:outerShdw blurRad="38100" dist="38100" dir="2700000">
                    <a:srgbClr val="FFFFFF"/>
                  </a:outerShdw>
                </a:effectLst>
                <a:latin typeface="Times New Roman" panose="02020603050405020304" pitchFamily="18" charset="0"/>
              </a:endParaRPr>
            </a:p>
          </p:txBody>
        </p:sp>
        <p:grpSp>
          <p:nvGrpSpPr>
            <p:cNvPr id="20504" name="组合 743449"/>
            <p:cNvGrpSpPr/>
            <p:nvPr/>
          </p:nvGrpSpPr>
          <p:grpSpPr>
            <a:xfrm>
              <a:off x="3045" y="216"/>
              <a:ext cx="1276" cy="828"/>
              <a:chOff x="4473" y="2076"/>
              <a:chExt cx="1276" cy="828"/>
            </a:xfrm>
          </p:grpSpPr>
          <p:sp>
            <p:nvSpPr>
              <p:cNvPr id="743451" name="文本框 743450"/>
              <p:cNvSpPr txBox="1"/>
              <p:nvPr/>
            </p:nvSpPr>
            <p:spPr>
              <a:xfrm>
                <a:off x="4569" y="2076"/>
                <a:ext cx="1180" cy="251"/>
              </a:xfrm>
              <a:prstGeom prst="rect">
                <a:avLst/>
              </a:prstGeom>
              <a:noFill/>
              <a:ln w="9525">
                <a:noFill/>
              </a:ln>
            </p:spPr>
            <p:txBody>
              <a:bodyPr wrap="none" anchor="t">
                <a:spAutoFit/>
              </a:bodyPr>
              <a:p>
                <a:pPr eaLnBrk="0" hangingPunct="0"/>
                <a:r>
                  <a:rPr lang="zh-CN" altLang="en-US" sz="2000" b="1" noProof="1" dirty="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短整型</a:t>
                </a:r>
                <a:r>
                  <a:rPr lang="en-US" altLang="zh-CN" sz="20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short int</a:t>
                </a:r>
                <a:endParaRPr lang="en-US" altLang="zh-CN" sz="40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743452" name="文本框 743451"/>
              <p:cNvSpPr txBox="1"/>
              <p:nvPr/>
            </p:nvSpPr>
            <p:spPr>
              <a:xfrm>
                <a:off x="4569" y="2652"/>
                <a:ext cx="1117" cy="252"/>
              </a:xfrm>
              <a:prstGeom prst="rect">
                <a:avLst/>
              </a:prstGeom>
              <a:noFill/>
              <a:ln w="9525">
                <a:noFill/>
              </a:ln>
            </p:spPr>
            <p:txBody>
              <a:bodyPr wrap="none" anchor="t">
                <a:spAutoFit/>
              </a:bodyPr>
              <a:p>
                <a:pPr eaLnBrk="0" hangingPunct="0"/>
                <a:r>
                  <a:rPr lang="zh-CN" altLang="en-US" sz="2000" b="1" noProof="1" dirty="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长整型</a:t>
                </a:r>
                <a:r>
                  <a:rPr lang="en-US" altLang="zh-CN" sz="20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long int</a:t>
                </a:r>
                <a:endParaRPr lang="en-US" altLang="zh-CN" sz="40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743453" name="文本框 743452"/>
              <p:cNvSpPr txBox="1"/>
              <p:nvPr/>
            </p:nvSpPr>
            <p:spPr>
              <a:xfrm>
                <a:off x="4569" y="2364"/>
                <a:ext cx="624" cy="250"/>
              </a:xfrm>
              <a:prstGeom prst="rect">
                <a:avLst/>
              </a:prstGeom>
              <a:noFill/>
              <a:ln w="9525">
                <a:noFill/>
              </a:ln>
            </p:spPr>
            <p:txBody>
              <a:bodyPr wrap="none" anchor="t">
                <a:spAutoFit/>
              </a:bodyPr>
              <a:p>
                <a:pPr eaLnBrk="0" hangingPunct="0"/>
                <a:r>
                  <a:rPr lang="zh-CN" altLang="en-US" sz="2000" b="1" noProof="1" dirty="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整型</a:t>
                </a:r>
                <a:r>
                  <a:rPr lang="en-US" altLang="zh-CN" sz="2000" b="1" noProof="1" err="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int</a:t>
                </a:r>
                <a:endParaRPr lang="en-US" altLang="zh-CN" sz="40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20508" name="左大括号 743453"/>
              <p:cNvSpPr/>
              <p:nvPr/>
            </p:nvSpPr>
            <p:spPr>
              <a:xfrm>
                <a:off x="4473" y="2076"/>
                <a:ext cx="48" cy="816"/>
              </a:xfrm>
              <a:prstGeom prst="leftBrace">
                <a:avLst>
                  <a:gd name="adj1" fmla="val 141351"/>
                  <a:gd name="adj2" fmla="val 50000"/>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pSp>
      </p:grpSp>
      <p:sp>
        <p:nvSpPr>
          <p:cNvPr id="743455" name="矩形标注 743454"/>
          <p:cNvSpPr/>
          <p:nvPr/>
        </p:nvSpPr>
        <p:spPr>
          <a:xfrm>
            <a:off x="4159250" y="4839336"/>
            <a:ext cx="4848225" cy="1939289"/>
          </a:xfrm>
          <a:prstGeom prst="wedgeRectCallout">
            <a:avLst>
              <a:gd name="adj1" fmla="val -25519"/>
              <a:gd name="adj2" fmla="val -66565"/>
            </a:avLst>
          </a:prstGeom>
          <a:gradFill rotWithShape="1">
            <a:gsLst>
              <a:gs pos="0">
                <a:srgbClr val="00FFFF"/>
              </a:gs>
              <a:gs pos="100000">
                <a:srgbClr val="FFFFFF"/>
              </a:gs>
            </a:gsLst>
            <a:lin ang="5400000" scaled="1"/>
            <a:tileRect/>
          </a:gradFill>
          <a:ln w="38100" cap="flat" cmpd="sng">
            <a:solidFill>
              <a:srgbClr val="FF00FF"/>
            </a:solidFill>
            <a:prstDash val="solid"/>
            <a:miter/>
            <a:headEnd type="none" w="med" len="med"/>
            <a:tailEnd type="none" w="med" len="med"/>
          </a:ln>
          <a:effectLst>
            <a:outerShdw dist="107763" dir="2699999" algn="ctr" rotWithShape="0">
              <a:schemeClr val="bg2">
                <a:alpha val="50000"/>
              </a:schemeClr>
            </a:outerShdw>
          </a:effectLst>
        </p:spPr>
        <p:txBody>
          <a:bodyPr wrap="square" lIns="90000" tIns="46800" rIns="90000" bIns="46800" anchor="ctr">
            <a:spAutoFit/>
          </a:bodyPr>
          <a:p>
            <a:pPr eaLnBrk="0" fontAlgn="base" hangingPunct="0"/>
            <a:r>
              <a:rPr lang="zh-CN" altLang="en-US" strike="noStrike" noProof="1" dirty="0">
                <a:effectLst>
                  <a:outerShdw blurRad="38100" dist="38100" dir="2700000">
                    <a:srgbClr val="FFFFFF"/>
                  </a:outerShdw>
                </a:effectLst>
                <a:latin typeface="Arial" panose="020B0604020202020204" pitchFamily="34" charset="0"/>
                <a:ea typeface="隶书" panose="02010509060101010101" pitchFamily="49" charset="-122"/>
                <a:cs typeface="+mn-cs"/>
              </a:rPr>
              <a:t>数据类型决定：</a:t>
            </a:r>
            <a:endParaRPr lang="zh-CN" altLang="en-US" strike="noStrike" noProof="1" dirty="0">
              <a:effectLst>
                <a:outerShdw blurRad="38100" dist="38100" dir="2700000">
                  <a:srgbClr val="FFFFFF"/>
                </a:outerShdw>
              </a:effectLst>
              <a:latin typeface="Arial" panose="020B0604020202020204" pitchFamily="34" charset="0"/>
              <a:ea typeface="隶书" panose="02010509060101010101" pitchFamily="49" charset="-122"/>
            </a:endParaRPr>
          </a:p>
          <a:p>
            <a:pPr eaLnBrk="0" fontAlgn="base" hangingPunct="0"/>
            <a:r>
              <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rPr>
              <a:t>1. 数据占存储单元的长度(占多少字节)</a:t>
            </a:r>
            <a:endPar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endParaRPr>
          </a:p>
          <a:p>
            <a:pPr eaLnBrk="0" fontAlgn="base" hangingPunct="0"/>
            <a:r>
              <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rPr>
              <a:t>2. 数据的存储形式、取值范围</a:t>
            </a:r>
            <a:endPar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endParaRPr>
          </a:p>
          <a:p>
            <a:pPr eaLnBrk="0" fontAlgn="base" hangingPunct="0"/>
            <a:r>
              <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rPr>
              <a:t>3. 其上可进行的操作</a:t>
            </a:r>
            <a:endParaRPr lang="zh-CN" altLang="en-US" strike="noStrike" noProof="1">
              <a:effectLst>
                <a:outerShdw blurRad="38100" dist="38100" dir="2700000">
                  <a:srgbClr val="FFFFFF"/>
                </a:outerShdw>
              </a:effectLst>
              <a:latin typeface="Arial" panose="020B0604020202020204" pitchFamily="34" charset="0"/>
              <a:ea typeface="隶书" panose="02010509060101010101" pitchFamily="49" charset="-122"/>
            </a:endParaRPr>
          </a:p>
        </p:txBody>
      </p:sp>
      <p:sp>
        <p:nvSpPr>
          <p:cNvPr id="743464" name="圆角矩形标注 743463"/>
          <p:cNvSpPr/>
          <p:nvPr/>
        </p:nvSpPr>
        <p:spPr>
          <a:xfrm>
            <a:off x="6948488" y="2997200"/>
            <a:ext cx="1944688" cy="936625"/>
          </a:xfrm>
          <a:prstGeom prst="wedgeRoundRectCallout">
            <a:avLst>
              <a:gd name="adj1" fmla="val -108287"/>
              <a:gd name="adj2" fmla="val -72375"/>
              <a:gd name="adj3" fmla="val 16667"/>
            </a:avLst>
          </a:prstGeom>
          <a:solidFill>
            <a:srgbClr val="FFCC99"/>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algn="ctr" fontAlgn="base"/>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本章所介绍的数据类型</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20511" name="组合 743464"/>
          <p:cNvGrpSpPr/>
          <p:nvPr/>
        </p:nvGrpSpPr>
        <p:grpSpPr>
          <a:xfrm>
            <a:off x="0" y="0"/>
            <a:ext cx="446088" cy="6858000"/>
            <a:chOff x="0" y="0"/>
            <a:chExt cx="281" cy="4320"/>
          </a:xfrm>
        </p:grpSpPr>
        <p:sp>
          <p:nvSpPr>
            <p:cNvPr id="20512" name="文本框 74346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20513" name="文本框 74346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023110" y="1577340"/>
              <a:ext cx="1483360" cy="1225550"/>
            </p14:xfrm>
          </p:contentPart>
        </mc:Choice>
        <mc:Fallback xmlns="">
          <p:pic>
            <p:nvPicPr>
              <p:cNvPr id="2" name="墨迹 1"/>
            </p:nvPicPr>
            <p:blipFill>
              <a:blip r:embed="rId2"/>
            </p:blipFill>
            <p:spPr>
              <a:xfrm>
                <a:off x="2023110" y="1577340"/>
                <a:ext cx="1483360" cy="12255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083435" y="3823335"/>
              <a:ext cx="1118870" cy="720090"/>
            </p14:xfrm>
          </p:contentPart>
        </mc:Choice>
        <mc:Fallback xmlns="">
          <p:pic>
            <p:nvPicPr>
              <p:cNvPr id="3" name="墨迹 2"/>
            </p:nvPicPr>
            <p:blipFill>
              <a:blip r:embed="rId4"/>
            </p:blipFill>
            <p:spPr>
              <a:xfrm>
                <a:off x="2083435" y="3823335"/>
                <a:ext cx="1118870" cy="7200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177415" y="5023485"/>
              <a:ext cx="1380490" cy="432435"/>
            </p14:xfrm>
          </p:contentPart>
        </mc:Choice>
        <mc:Fallback xmlns="">
          <p:pic>
            <p:nvPicPr>
              <p:cNvPr id="4" name="墨迹 3"/>
            </p:nvPicPr>
            <p:blipFill>
              <a:blip r:embed="rId6"/>
            </p:blipFill>
            <p:spPr>
              <a:xfrm>
                <a:off x="2177415" y="5023485"/>
                <a:ext cx="1380490" cy="4324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979930" y="5554980"/>
              <a:ext cx="1483360" cy="527050"/>
            </p14:xfrm>
          </p:contentPart>
        </mc:Choice>
        <mc:Fallback xmlns="">
          <p:pic>
            <p:nvPicPr>
              <p:cNvPr id="5" name="墨迹 4"/>
            </p:nvPicPr>
            <p:blipFill>
              <a:blip r:embed="rId8"/>
            </p:blipFill>
            <p:spPr>
              <a:xfrm>
                <a:off x="1979930" y="5554980"/>
                <a:ext cx="1483360" cy="5270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864360" y="6030595"/>
              <a:ext cx="2006600" cy="822960"/>
            </p14:xfrm>
          </p:contentPart>
        </mc:Choice>
        <mc:Fallback xmlns="">
          <p:pic>
            <p:nvPicPr>
              <p:cNvPr id="6" name="墨迹 5"/>
            </p:nvPicPr>
            <p:blipFill>
              <a:blip r:embed="rId10"/>
            </p:blipFill>
            <p:spPr>
              <a:xfrm>
                <a:off x="1864360" y="6030595"/>
                <a:ext cx="2006600" cy="8229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448435" y="3124200"/>
              <a:ext cx="699135" cy="2987675"/>
            </p14:xfrm>
          </p:contentPart>
        </mc:Choice>
        <mc:Fallback xmlns="">
          <p:pic>
            <p:nvPicPr>
              <p:cNvPr id="7" name="墨迹 6"/>
            </p:nvPicPr>
            <p:blipFill>
              <a:blip r:embed="rId12"/>
            </p:blipFill>
            <p:spPr>
              <a:xfrm>
                <a:off x="1448435" y="3124200"/>
                <a:ext cx="699135" cy="298767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4321175" y="2978785"/>
              <a:ext cx="801370" cy="908685"/>
            </p14:xfrm>
          </p:contentPart>
        </mc:Choice>
        <mc:Fallback xmlns="">
          <p:pic>
            <p:nvPicPr>
              <p:cNvPr id="8" name="墨迹 7"/>
            </p:nvPicPr>
            <p:blipFill>
              <a:blip r:embed="rId14"/>
            </p:blipFill>
            <p:spPr>
              <a:xfrm>
                <a:off x="4321175" y="2978785"/>
                <a:ext cx="801370" cy="9086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410710" y="3840480"/>
              <a:ext cx="1663700" cy="608330"/>
            </p14:xfrm>
          </p:contentPart>
        </mc:Choice>
        <mc:Fallback xmlns="">
          <p:pic>
            <p:nvPicPr>
              <p:cNvPr id="9" name="墨迹 8"/>
            </p:nvPicPr>
            <p:blipFill>
              <a:blip r:embed="rId16"/>
            </p:blipFill>
            <p:spPr>
              <a:xfrm>
                <a:off x="4410710" y="3840480"/>
                <a:ext cx="1663700" cy="6083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393565" y="4144645"/>
              <a:ext cx="1355090" cy="724535"/>
            </p14:xfrm>
          </p:contentPart>
        </mc:Choice>
        <mc:Fallback xmlns="">
          <p:pic>
            <p:nvPicPr>
              <p:cNvPr id="10" name="墨迹 9"/>
            </p:nvPicPr>
            <p:blipFill>
              <a:blip r:embed="rId18"/>
            </p:blipFill>
            <p:spPr>
              <a:xfrm>
                <a:off x="4393565" y="4144645"/>
                <a:ext cx="1355090" cy="7245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876925" y="2160270"/>
              <a:ext cx="1054735" cy="38100"/>
            </p14:xfrm>
          </p:contentPart>
        </mc:Choice>
        <mc:Fallback xmlns="">
          <p:pic>
            <p:nvPicPr>
              <p:cNvPr id="11" name="墨迹 10"/>
            </p:nvPicPr>
            <p:blipFill>
              <a:blip r:embed="rId20"/>
            </p:blipFill>
            <p:spPr>
              <a:xfrm>
                <a:off x="5876925" y="2160270"/>
                <a:ext cx="1054735" cy="381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6451600" y="2815590"/>
              <a:ext cx="775970" cy="26035"/>
            </p14:xfrm>
          </p:contentPart>
        </mc:Choice>
        <mc:Fallback xmlns="">
          <p:pic>
            <p:nvPicPr>
              <p:cNvPr id="12" name="墨迹 11"/>
            </p:nvPicPr>
            <p:blipFill>
              <a:blip r:embed="rId22"/>
            </p:blipFill>
            <p:spPr>
              <a:xfrm>
                <a:off x="6451600" y="2815590"/>
                <a:ext cx="775970" cy="2603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5281295" y="3068955"/>
              <a:ext cx="793115" cy="360"/>
            </p14:xfrm>
          </p:contentPart>
        </mc:Choice>
        <mc:Fallback xmlns="">
          <p:pic>
            <p:nvPicPr>
              <p:cNvPr id="13" name="墨迹 12"/>
            </p:nvPicPr>
            <p:blipFill>
              <a:blip r:embed="rId24"/>
            </p:blipFill>
            <p:spPr>
              <a:xfrm>
                <a:off x="5281295" y="3068955"/>
                <a:ext cx="793115"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5499735" y="1628775"/>
              <a:ext cx="1316355" cy="17145"/>
            </p14:xfrm>
          </p:contentPart>
        </mc:Choice>
        <mc:Fallback xmlns="">
          <p:pic>
            <p:nvPicPr>
              <p:cNvPr id="14" name="墨迹 13"/>
            </p:nvPicPr>
            <p:blipFill>
              <a:blip r:embed="rId26"/>
            </p:blipFill>
            <p:spPr>
              <a:xfrm>
                <a:off x="5499735" y="1628775"/>
                <a:ext cx="1316355" cy="171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5220970" y="1203960"/>
              <a:ext cx="1024890" cy="8890"/>
            </p14:xfrm>
          </p:contentPart>
        </mc:Choice>
        <mc:Fallback xmlns="">
          <p:pic>
            <p:nvPicPr>
              <p:cNvPr id="15" name="墨迹 14"/>
            </p:nvPicPr>
            <p:blipFill>
              <a:blip r:embed="rId28"/>
            </p:blipFill>
            <p:spPr>
              <a:xfrm>
                <a:off x="5220970" y="1203960"/>
                <a:ext cx="1024890" cy="889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5482590" y="818515"/>
              <a:ext cx="1646555" cy="34290"/>
            </p14:xfrm>
          </p:contentPart>
        </mc:Choice>
        <mc:Fallback xmlns="">
          <p:pic>
            <p:nvPicPr>
              <p:cNvPr id="16" name="墨迹 15"/>
            </p:nvPicPr>
            <p:blipFill>
              <a:blip r:embed="rId30"/>
            </p:blipFill>
            <p:spPr>
              <a:xfrm>
                <a:off x="5482590" y="818515"/>
                <a:ext cx="1646555" cy="34290"/>
              </a:xfrm>
              <a:prstGeom prst="rect"/>
            </p:spPr>
          </p:pic>
        </mc:Fallback>
      </mc:AlternateContent>
    </p:spTree>
  </p:cSld>
  <p:clrMapOvr>
    <a:masterClrMapping/>
  </p:clrMapOvr>
  <p:transition>
    <p:random/>
    <p:sndAc>
      <p:stSnd>
        <p:snd r:embed="rId3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3426">
                                            <p:txEl>
                                              <p:charRg st="0" end="12"/>
                                            </p:txEl>
                                          </p:spTgt>
                                        </p:tgtEl>
                                        <p:attrNameLst>
                                          <p:attrName>style.visibility</p:attrName>
                                        </p:attrNameLst>
                                      </p:cBhvr>
                                      <p:to>
                                        <p:strVal val="visible"/>
                                      </p:to>
                                    </p:set>
                                    <p:animEffect transition="in" filter="box(out)">
                                      <p:cBhvr>
                                        <p:cTn id="7" dur="500"/>
                                        <p:tgtEl>
                                          <p:spTgt spid="743426">
                                            <p:txEl>
                                              <p:charRg st="0" end="12"/>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3462"/>
                                        </p:tgtEl>
                                        <p:attrNameLst>
                                          <p:attrName>style.visibility</p:attrName>
                                        </p:attrNameLst>
                                      </p:cBhvr>
                                      <p:to>
                                        <p:strVal val="visible"/>
                                      </p:to>
                                    </p:set>
                                    <p:anim calcmode="lin" valueType="num">
                                      <p:cBhvr additive="base">
                                        <p:cTn id="12" dur="500" fill="hold"/>
                                        <p:tgtEl>
                                          <p:spTgt spid="743462"/>
                                        </p:tgtEl>
                                        <p:attrNameLst>
                                          <p:attrName>ppt_x</p:attrName>
                                        </p:attrNameLst>
                                      </p:cBhvr>
                                      <p:tavLst>
                                        <p:tav tm="0">
                                          <p:val>
                                            <p:strVal val="#ppt_x"/>
                                          </p:val>
                                        </p:tav>
                                        <p:tav tm="100000">
                                          <p:val>
                                            <p:strVal val="#ppt_x"/>
                                          </p:val>
                                        </p:tav>
                                      </p:tavLst>
                                    </p:anim>
                                    <p:anim calcmode="lin" valueType="num">
                                      <p:cBhvr additive="base">
                                        <p:cTn id="13" dur="500" fill="hold"/>
                                        <p:tgtEl>
                                          <p:spTgt spid="74346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43455"/>
                                        </p:tgtEl>
                                        <p:attrNameLst>
                                          <p:attrName>style.visibility</p:attrName>
                                        </p:attrNameLst>
                                      </p:cBhvr>
                                      <p:to>
                                        <p:strVal val="visible"/>
                                      </p:to>
                                    </p:set>
                                    <p:animEffect transition="in" filter="box(out)">
                                      <p:cBhvr>
                                        <p:cTn id="18" dur="500"/>
                                        <p:tgtEl>
                                          <p:spTgt spid="743455"/>
                                        </p:tgtEl>
                                      </p:cBhvr>
                                    </p:animEffect>
                                  </p:childTnLst>
                                  <p:subTnLst>
                                    <p:audio>
                                      <p:cMediaNode>
                                        <p:cTn display="0" masterRel="sameClick">
                                          <p:stCondLst>
                                            <p:cond evt="begin" delay="0">
                                              <p:tn val="16"/>
                                            </p:cond>
                                          </p:stCondLst>
                                          <p:endCondLst>
                                            <p:cond evt="onStopAudio" delay="0">
                                              <p:tgtEl>
                                                <p:sldTgt/>
                                              </p:tgtEl>
                                            </p:cond>
                                          </p:endCondLst>
                                        </p:cTn>
                                        <p:tgtEl>
                                          <p:sndTgt r:embed="rId3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743463"/>
                                        </p:tgtEl>
                                        <p:attrNameLst>
                                          <p:attrName>style.visibility</p:attrName>
                                        </p:attrNameLst>
                                      </p:cBhvr>
                                      <p:to>
                                        <p:strVal val="visible"/>
                                      </p:to>
                                    </p:set>
                                    <p:animEffect transition="in" filter="strips(downLeft)">
                                      <p:cBhvr>
                                        <p:cTn id="23" dur="500"/>
                                        <p:tgtEl>
                                          <p:spTgt spid="743463"/>
                                        </p:tgtEl>
                                      </p:cBhvr>
                                    </p:animEffect>
                                  </p:childTnLst>
                                  <p:subTnLst>
                                    <p:audio>
                                      <p:cMediaNode>
                                        <p:cTn display="0" masterRel="sameClick">
                                          <p:stCondLst>
                                            <p:cond evt="begin" delay="0">
                                              <p:tn val="21"/>
                                            </p:cond>
                                          </p:stCondLst>
                                          <p:endCondLst>
                                            <p:cond evt="onStopAudio" delay="0">
                                              <p:tgtEl>
                                                <p:sldTgt/>
                                              </p:tgtEl>
                                            </p:cond>
                                          </p:endCondLst>
                                        </p:cTn>
                                        <p:tgtEl>
                                          <p:sndTgt r:embed="rId31" name="camera.wav"/>
                                        </p:tgtEl>
                                      </p:cMediaNode>
                                    </p:audio>
                                  </p:subTnLst>
                                </p:cTn>
                              </p:par>
                            </p:childTnLst>
                          </p:cTn>
                        </p:par>
                        <p:par>
                          <p:cTn id="24" fill="hold">
                            <p:stCondLst>
                              <p:cond delay="500"/>
                            </p:stCondLst>
                            <p:childTnLst>
                              <p:par>
                                <p:cTn id="25" presetID="18" presetClass="entr" presetSubtype="6" fill="hold" grpId="0" nodeType="afterEffect">
                                  <p:stCondLst>
                                    <p:cond delay="0"/>
                                  </p:stCondLst>
                                  <p:childTnLst>
                                    <p:set>
                                      <p:cBhvr>
                                        <p:cTn id="26" dur="1" fill="hold">
                                          <p:stCondLst>
                                            <p:cond delay="0"/>
                                          </p:stCondLst>
                                        </p:cTn>
                                        <p:tgtEl>
                                          <p:spTgt spid="743464"/>
                                        </p:tgtEl>
                                        <p:attrNameLst>
                                          <p:attrName>style.visibility</p:attrName>
                                        </p:attrNameLst>
                                      </p:cBhvr>
                                      <p:to>
                                        <p:strVal val="visible"/>
                                      </p:to>
                                    </p:set>
                                    <p:animEffect transition="in" filter="strips(downRight)">
                                      <p:cBhvr>
                                        <p:cTn id="27" dur="1000"/>
                                        <p:tgtEl>
                                          <p:spTgt spid="743464"/>
                                        </p:tgtEl>
                                      </p:cBhvr>
                                    </p:animEffect>
                                  </p:childTnLst>
                                  <p:subTnLst>
                                    <p:audio>
                                      <p:cMediaNode>
                                        <p:cTn display="0" masterRel="sameClick">
                                          <p:stCondLst>
                                            <p:cond evt="begin" delay="0">
                                              <p:tn val="25"/>
                                            </p:cond>
                                          </p:stCondLst>
                                          <p:endCondLst>
                                            <p:cond evt="onStopAudio" delay="0">
                                              <p:tgtEl>
                                                <p:sldTgt/>
                                              </p:tgtEl>
                                            </p:cond>
                                          </p:endCondLst>
                                        </p:cTn>
                                        <p:tgtEl>
                                          <p:sndTgt r:embed="rId3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ldLvl="5" build="p"/>
      <p:bldP spid="743455" grpId="0" bldLvl="0" animBg="1"/>
      <p:bldP spid="74346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a:spLocks noGrp="1"/>
          </p:cNvSpPr>
          <p:nvPr>
            <p:ph idx="1"/>
          </p:nvPr>
        </p:nvSpPr>
        <p:spPr>
          <a:xfrm>
            <a:off x="642938" y="500063"/>
            <a:ext cx="8143875" cy="6286500"/>
          </a:xfrm>
        </p:spPr>
        <p:txBody>
          <a:bodyPr vert="horz" wrap="square" lIns="91440" tIns="45720" rIns="91440" bIns="45720" anchor="t" anchorCtr="0"/>
          <a:p>
            <a:pPr>
              <a:lnSpc>
                <a:spcPts val="3100"/>
              </a:lnSpc>
              <a:buSzTx/>
              <a:buFont typeface="Wingdings" panose="05000000000000000000" pitchFamily="2" charset="2"/>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#include &lt;math.h&gt;</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int main (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double a,b,c,s,area;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a=3.67;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b=5.43;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c=6.21;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s=(a+b+c)/2;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area=sqrt(s*(s-a)*(s-b)*(s-c));   printf("a=%f\tb=%f\t%f\n",a,b,c);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printf("area=%f\n",area);                </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3100"/>
              </a:lnSpc>
              <a:buSzTx/>
              <a:buFont typeface="Wingdings" panose="05000000000000000000" pitchFamily="2" charset="2"/>
              <a:buNone/>
            </a:pPr>
            <a:r>
              <a:rPr kumimoji="1" lang="en-US" altLang="zh-CN" sz="2800" dirty="0">
                <a:latin typeface="+mn-lt"/>
                <a:ea typeface="+mn-ea"/>
                <a:cs typeface="+mn-cs"/>
              </a:rPr>
              <a:t> }</a:t>
            </a:r>
            <a:endParaRPr kumimoji="1" lang="en-US" altLang="zh-CN" sz="2800" dirty="0">
              <a:latin typeface="+mn-lt"/>
              <a:ea typeface="+mn-ea"/>
              <a:cs typeface="+mn-cs"/>
            </a:endParaRPr>
          </a:p>
        </p:txBody>
      </p:sp>
      <p:sp>
        <p:nvSpPr>
          <p:cNvPr id="70658"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70659"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70660"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70661"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4" name="圆角矩形标注 13"/>
          <p:cNvSpPr/>
          <p:nvPr/>
        </p:nvSpPr>
        <p:spPr>
          <a:xfrm>
            <a:off x="4071938" y="2714625"/>
            <a:ext cx="4244975" cy="1143000"/>
          </a:xfrm>
          <a:prstGeom prst="wedgeRoundRectCallout">
            <a:avLst>
              <a:gd name="adj1" fmla="val -20380"/>
              <a:gd name="adj2" fmla="val 115694"/>
              <a:gd name="adj3" fmla="val 16667"/>
            </a:avLst>
          </a:prstGeom>
          <a:solidFill>
            <a:srgbClr val="FFFFCC"/>
          </a:solidFill>
          <a:ln w="9525" cap="flat" cmpd="sng">
            <a:solidFill>
              <a:schemeClr val="tx1"/>
            </a:solidFill>
            <a:prstDash val="solid"/>
            <a:miter/>
            <a:headEnd type="none" w="med" len="med"/>
            <a:tailEnd type="none" w="med" len="med"/>
          </a:ln>
        </p:spPr>
        <p:txBody>
          <a:bodyPr anchor="t" anchorCtr="0"/>
          <a:p>
            <a:r>
              <a:rPr lang="zh-CN" altLang="zh-CN" sz="2800" b="1" dirty="0">
                <a:solidFill>
                  <a:srgbClr val="FF0000"/>
                </a:solidFill>
                <a:latin typeface="Arial" panose="020B0604020202020204" pitchFamily="34" charset="0"/>
                <a:ea typeface="宋体" panose="02010600030101010101" pitchFamily="2" charset="-122"/>
              </a:rPr>
              <a:t>转义字符</a:t>
            </a:r>
            <a:r>
              <a:rPr lang="zh-CN" altLang="en-US" sz="2800" b="1" dirty="0">
                <a:solidFill>
                  <a:srgbClr val="FF0000"/>
                </a:solidFill>
                <a:latin typeface="Arial" panose="020B0604020202020204" pitchFamily="34" charset="0"/>
                <a:ea typeface="宋体" panose="02010600030101010101" pitchFamily="2" charset="-122"/>
              </a:rPr>
              <a:t>，</a:t>
            </a:r>
            <a:r>
              <a:rPr lang="zh-CN" altLang="zh-CN" sz="2800" b="1" dirty="0">
                <a:solidFill>
                  <a:srgbClr val="FF0000"/>
                </a:solidFill>
                <a:latin typeface="Arial" panose="020B0604020202020204" pitchFamily="34" charset="0"/>
                <a:ea typeface="宋体" panose="02010600030101010101" pitchFamily="2" charset="-122"/>
              </a:rPr>
              <a:t>使输出位置跳到下一个</a:t>
            </a:r>
            <a:r>
              <a:rPr lang="en-US" altLang="zh-CN" sz="2800" b="1" dirty="0">
                <a:solidFill>
                  <a:srgbClr val="FF0000"/>
                </a:solidFill>
                <a:latin typeface="Arial" panose="020B0604020202020204" pitchFamily="34" charset="0"/>
                <a:ea typeface="宋体" panose="02010600030101010101" pitchFamily="2" charset="-122"/>
              </a:rPr>
              <a:t>tab</a:t>
            </a:r>
            <a:r>
              <a:rPr lang="zh-CN" altLang="zh-CN" sz="2800" b="1" dirty="0">
                <a:solidFill>
                  <a:srgbClr val="FF0000"/>
                </a:solidFill>
                <a:latin typeface="Arial" panose="020B0604020202020204" pitchFamily="34" charset="0"/>
                <a:ea typeface="宋体" panose="02010600030101010101" pitchFamily="2" charset="-122"/>
              </a:rPr>
              <a:t>位置</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70663" name="TextBox 15"/>
          <p:cNvSpPr txBox="1"/>
          <p:nvPr/>
        </p:nvSpPr>
        <p:spPr>
          <a:xfrm>
            <a:off x="4714875" y="928688"/>
            <a:ext cx="3643313" cy="523875"/>
          </a:xfrm>
          <a:prstGeom prst="rect">
            <a:avLst/>
          </a:prstGeom>
          <a:noFill/>
          <a:ln w="9525">
            <a:noFill/>
          </a:ln>
        </p:spPr>
        <p:txBody>
          <a:bodyPr anchor="t" anchorCtr="0">
            <a:spAutoFit/>
          </a:bodyPr>
          <a:p>
            <a:r>
              <a:rPr lang="zh-CN" altLang="zh-CN" sz="2800" b="1" dirty="0">
                <a:solidFill>
                  <a:srgbClr val="0000CC"/>
                </a:solidFill>
                <a:latin typeface="Arial" panose="020B0604020202020204" pitchFamily="34" charset="0"/>
                <a:ea typeface="宋体" panose="02010600030101010101" pitchFamily="2" charset="-122"/>
              </a:rPr>
              <a:t>调用数学函数</a:t>
            </a:r>
            <a:r>
              <a:rPr lang="zh-CN" altLang="en-US" sz="2800" b="1" dirty="0">
                <a:solidFill>
                  <a:srgbClr val="0000CC"/>
                </a:solidFill>
                <a:latin typeface="Arial" panose="020B0604020202020204" pitchFamily="34" charset="0"/>
                <a:ea typeface="宋体" panose="02010600030101010101" pitchFamily="2" charset="-122"/>
              </a:rPr>
              <a:t>加此行</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0" name="矩形 9"/>
          <p:cNvSpPr/>
          <p:nvPr/>
        </p:nvSpPr>
        <p:spPr>
          <a:xfrm>
            <a:off x="3714750" y="4714875"/>
            <a:ext cx="428625" cy="500063"/>
          </a:xfrm>
          <a:prstGeom prst="rect">
            <a:avLst/>
          </a:prstGeom>
          <a:noFill/>
          <a:ln w="38100" cap="flat" cmpd="sng">
            <a:solidFill>
              <a:srgbClr val="FF0000"/>
            </a:solidFill>
            <a:prstDash val="solid"/>
            <a:miter/>
            <a:headEnd type="none" w="med" len="med"/>
            <a:tailEnd type="none" w="med" len="med"/>
          </a:ln>
        </p:spPr>
        <p:txBody>
          <a:bodyPr wrap="none" anchor="t" anchorCtr="0"/>
          <a:p>
            <a:endParaRPr lang="zh-CN" altLang="en-US" dirty="0">
              <a:latin typeface="Arial" panose="020B0604020202020204" pitchFamily="34" charset="0"/>
              <a:ea typeface="宋体" panose="02010600030101010101" pitchFamily="2" charset="-122"/>
            </a:endParaRPr>
          </a:p>
        </p:txBody>
      </p:sp>
      <p:sp>
        <p:nvSpPr>
          <p:cNvPr id="11" name="矩形 10"/>
          <p:cNvSpPr/>
          <p:nvPr/>
        </p:nvSpPr>
        <p:spPr>
          <a:xfrm>
            <a:off x="5286375" y="4714875"/>
            <a:ext cx="428625" cy="500063"/>
          </a:xfrm>
          <a:prstGeom prst="rect">
            <a:avLst/>
          </a:prstGeom>
          <a:noFill/>
          <a:ln w="38100" cap="flat" cmpd="sng">
            <a:solidFill>
              <a:srgbClr val="FF0000"/>
            </a:solidFill>
            <a:prstDash val="solid"/>
            <a:miter/>
            <a:headEnd type="none" w="med" len="med"/>
            <a:tailEnd type="none" w="med" len="med"/>
          </a:ln>
        </p:spPr>
        <p:txBody>
          <a:bodyPr wrap="none" anchor="t" anchorCtr="0"/>
          <a:p>
            <a:endParaRPr lang="zh-CN" altLang="en-US" dirty="0">
              <a:latin typeface="Arial" panose="020B0604020202020204" pitchFamily="34" charset="0"/>
              <a:ea typeface="宋体" panose="02010600030101010101" pitchFamily="2" charset="-122"/>
            </a:endParaRPr>
          </a:p>
        </p:txBody>
      </p:sp>
      <p:pic>
        <p:nvPicPr>
          <p:cNvPr id="134146" name="Picture 2"/>
          <p:cNvPicPr>
            <a:picLocks noChangeAspect="1"/>
          </p:cNvPicPr>
          <p:nvPr/>
        </p:nvPicPr>
        <p:blipFill>
          <a:blip r:embed="rId1"/>
          <a:stretch>
            <a:fillRect/>
          </a:stretch>
        </p:blipFill>
        <p:spPr>
          <a:xfrm>
            <a:off x="500063" y="5786438"/>
            <a:ext cx="7877175" cy="857250"/>
          </a:xfrm>
          <a:prstGeom prst="rect">
            <a:avLst/>
          </a:prstGeom>
          <a:noFill/>
          <a:ln w="9525">
            <a:noFill/>
          </a:ln>
        </p:spPr>
      </p:pic>
      <p:pic>
        <p:nvPicPr>
          <p:cNvPr id="70667" name="图片 11" descr="Untitled2.png">
            <a:hlinkClick r:id="rId2" action="ppaction://hlinksldjump"/>
          </p:cNvPr>
          <p:cNvPicPr>
            <a:picLocks noChangeAspect="1"/>
          </p:cNvPicPr>
          <p:nvPr/>
        </p:nvPicPr>
        <p:blipFill>
          <a:blip r:embed="rId3"/>
          <a:stretch>
            <a:fillRect/>
          </a:stretch>
        </p:blipFill>
        <p:spPr>
          <a:xfrm>
            <a:off x="8429625" y="6143625"/>
            <a:ext cx="469900" cy="469900"/>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4146"/>
                                        </p:tgtEl>
                                        <p:attrNameLst>
                                          <p:attrName>style.visibility</p:attrName>
                                        </p:attrNameLst>
                                      </p:cBhvr>
                                      <p:to>
                                        <p:strVal val="visible"/>
                                      </p:to>
                                    </p:set>
                                    <p:animEffect transition="in" filter="blinds(horizontal)">
                                      <p:cBhvr>
                                        <p:cTn id="20" dur="500"/>
                                        <p:tgtEl>
                                          <p:spTgt spid="13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0" grpId="0" bldLvl="0" animBg="1"/>
      <p:bldP spid="11"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1529" name="矩形 831528" descr="信纸"/>
          <p:cNvSpPr/>
          <p:nvPr/>
        </p:nvSpPr>
        <p:spPr>
          <a:xfrm>
            <a:off x="2339975" y="3665538"/>
            <a:ext cx="5111750" cy="1582737"/>
          </a:xfrm>
          <a:prstGeom prst="rect">
            <a:avLst/>
          </a:prstGeom>
          <a:blipFill rotWithShape="1">
            <a:blip r:embed="rId1"/>
          </a:blip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493" name="矩形 831492"/>
          <p:cNvSpPr/>
          <p:nvPr/>
        </p:nvSpPr>
        <p:spPr>
          <a:xfrm>
            <a:off x="684213" y="209550"/>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zh-CN" altLang="en-US" strike="noStrike" noProof="1" dirty="0">
                <a:solidFill>
                  <a:srgbClr val="FF3399"/>
                </a:solidFill>
                <a:latin typeface="Times New Roman" panose="02020603050405020304" pitchFamily="18" charset="0"/>
                <a:ea typeface="隶书" panose="02010509060101010101" pitchFamily="49" charset="-122"/>
                <a:cs typeface="+mn-cs"/>
              </a:rPr>
              <a:t>复合赋值运算符</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sp>
        <p:nvSpPr>
          <p:cNvPr id="831510" name="矩形 831509"/>
          <p:cNvSpPr/>
          <p:nvPr/>
        </p:nvSpPr>
        <p:spPr>
          <a:xfrm>
            <a:off x="1604963" y="2773363"/>
            <a:ext cx="6985000" cy="830263"/>
          </a:xfrm>
          <a:prstGeom prst="rect">
            <a:avLst/>
          </a:prstGeom>
          <a:noFill/>
          <a:ln w="9525">
            <a:noFill/>
          </a:ln>
        </p:spPr>
        <p:txBody>
          <a:bodyPr>
            <a:spAutoFit/>
          </a:bodyPr>
          <a:p>
            <a:pPr fontAlgn="base"/>
            <a:r>
              <a:rPr lang="zh-CN" altLang="en-US" b="1" strike="noStrike" noProof="1" dirty="0">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sym typeface="Wingdings" panose="05000000000000000000" pitchFamily="2" charset="2"/>
              </a:rPr>
              <a:t>种类： </a:t>
            </a:r>
            <a:r>
              <a:rPr lang="en-US" altLang="zh-CN" strike="noStrike" noProof="1">
                <a:solidFill>
                  <a:srgbClr val="00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  -=  *=  /=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endParaRPr lang="en-US" altLang="zh-CN" strike="noStrike" noProof="1">
              <a:effectLst>
                <a:outerShdw blurRad="38100" dist="38100" dir="2700000">
                  <a:srgbClr val="FFFFFF"/>
                </a:outerShdw>
              </a:effectLst>
              <a:latin typeface="Times New Roman" panose="02020603050405020304" pitchFamily="18" charset="0"/>
              <a:sym typeface="Wingdings" panose="05000000000000000000" pitchFamily="2" charset="2"/>
            </a:endParaRPr>
          </a:p>
          <a:p>
            <a:pPr fontAlgn="base"/>
            <a:r>
              <a:rPr lang="zh-CN" altLang="en-US" b="1" strike="noStrike" noProof="1" dirty="0">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sym typeface="Wingdings" panose="05000000000000000000" pitchFamily="2" charset="2"/>
              </a:rPr>
              <a:t>含义：</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b="1" strike="noStrike" noProof="1">
                <a:solidFill>
                  <a:srgbClr val="CC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exp1 op= exp2</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strike="noStrike" noProof="1" err="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exp1 = exp1</a:t>
            </a:r>
            <a:r>
              <a:rPr lang="en-US" altLang="zh-CN"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  op  exp2</a:t>
            </a:r>
            <a:endParaRPr lang="en-US" altLang="zh-CN" strike="noStrike" noProof="1">
              <a:solidFill>
                <a:srgbClr val="FF0000"/>
              </a:solidFill>
              <a:effectLst>
                <a:outerShdw blurRad="38100" dist="38100" dir="2700000">
                  <a:srgbClr val="000000"/>
                </a:outerShdw>
              </a:effectLst>
              <a:latin typeface="Times New Roman" panose="02020603050405020304" pitchFamily="18" charset="0"/>
              <a:sym typeface="Wingdings" panose="05000000000000000000" pitchFamily="2" charset="2"/>
            </a:endParaRPr>
          </a:p>
        </p:txBody>
      </p:sp>
      <p:sp>
        <p:nvSpPr>
          <p:cNvPr id="831511" name="矩形 831510"/>
          <p:cNvSpPr/>
          <p:nvPr/>
        </p:nvSpPr>
        <p:spPr>
          <a:xfrm>
            <a:off x="1057275" y="1649413"/>
            <a:ext cx="7921625" cy="1187450"/>
          </a:xfrm>
          <a:prstGeom prst="rect">
            <a:avLst/>
          </a:prstGeom>
          <a:noFill/>
          <a:ln w="9525">
            <a:noFill/>
          </a:ln>
        </p:spPr>
        <p:txBody>
          <a:bodyPr>
            <a:spAutoFit/>
          </a:bodyPr>
          <a:p>
            <a:pPr fontAlgn="base">
              <a:buFont typeface="Wingdings" panose="05000000000000000000" pitchFamily="2" charset="2"/>
            </a:pPr>
            <a:r>
              <a:rPr lang="en-US" altLang="zh-CN" b="1" strike="noStrike" noProof="1" dirty="0">
                <a:solidFill>
                  <a:schemeClr val="accent2"/>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en-US" b="1" strike="noStrike" noProof="1" dirty="0">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定义：</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将算术运算符、位运算符与赋值运算符组合在一起就构成了</a:t>
            </a:r>
            <a:r>
              <a:rPr lang="zh-CN" altLang="en-US" b="1" strike="noStrike" noProof="1" dirty="0">
                <a:solidFill>
                  <a:schemeClr val="accent1"/>
                </a:solidFill>
                <a:effectLst>
                  <a:outerShdw blurRad="38100" dist="38100" dir="2700000">
                    <a:srgbClr val="000000"/>
                  </a:outerShdw>
                </a:effectLst>
                <a:latin typeface="Times New Roman" panose="02020603050405020304" pitchFamily="18" charset="0"/>
                <a:ea typeface="楷体_GB2312" pitchFamily="49" charset="-122"/>
                <a:cs typeface="+mn-cs"/>
              </a:rPr>
              <a:t>复合赋值运算符</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。复合赋值运算符即包含了算术运算或位运算，又包含了赋值操作。</a:t>
            </a:r>
            <a:endPar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831530" name="组合 831529"/>
          <p:cNvGrpSpPr/>
          <p:nvPr/>
        </p:nvGrpSpPr>
        <p:grpSpPr>
          <a:xfrm>
            <a:off x="2719388" y="3621088"/>
            <a:ext cx="3711575" cy="457200"/>
            <a:chOff x="1713" y="3230"/>
            <a:chExt cx="2338" cy="288"/>
          </a:xfrm>
        </p:grpSpPr>
        <p:sp>
          <p:nvSpPr>
            <p:cNvPr id="71686" name="左右箭头 831512"/>
            <p:cNvSpPr/>
            <p:nvPr/>
          </p:nvSpPr>
          <p:spPr>
            <a:xfrm>
              <a:off x="2661" y="3357"/>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514" name="文本框 831513"/>
            <p:cNvSpPr txBox="1"/>
            <p:nvPr/>
          </p:nvSpPr>
          <p:spPr>
            <a:xfrm>
              <a:off x="1713" y="3230"/>
              <a:ext cx="622"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15" name="文本框 831514"/>
            <p:cNvSpPr txBox="1"/>
            <p:nvPr/>
          </p:nvSpPr>
          <p:spPr>
            <a:xfrm>
              <a:off x="3237" y="3230"/>
              <a:ext cx="814"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a + 3</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1" name="组合 831530"/>
          <p:cNvGrpSpPr/>
          <p:nvPr/>
        </p:nvGrpSpPr>
        <p:grpSpPr>
          <a:xfrm>
            <a:off x="2719388" y="3987800"/>
            <a:ext cx="4400550" cy="457200"/>
            <a:chOff x="1713" y="3461"/>
            <a:chExt cx="2772" cy="288"/>
          </a:xfrm>
        </p:grpSpPr>
        <p:sp>
          <p:nvSpPr>
            <p:cNvPr id="71690" name="左右箭头 831516"/>
            <p:cNvSpPr/>
            <p:nvPr/>
          </p:nvSpPr>
          <p:spPr>
            <a:xfrm>
              <a:off x="2661" y="3588"/>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518" name="文本框 831517"/>
            <p:cNvSpPr txBox="1"/>
            <p:nvPr/>
          </p:nvSpPr>
          <p:spPr>
            <a:xfrm>
              <a:off x="1713" y="3461"/>
              <a:ext cx="910"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y + 8</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19" name="文本框 831518"/>
            <p:cNvSpPr txBox="1"/>
            <p:nvPr/>
          </p:nvSpPr>
          <p:spPr>
            <a:xfrm>
              <a:off x="3255" y="3461"/>
              <a:ext cx="1230"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x * (y + 8)</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2" name="组合 831531"/>
          <p:cNvGrpSpPr/>
          <p:nvPr/>
        </p:nvGrpSpPr>
        <p:grpSpPr>
          <a:xfrm>
            <a:off x="2700338" y="4383088"/>
            <a:ext cx="3871912" cy="457200"/>
            <a:chOff x="1701" y="3710"/>
            <a:chExt cx="2439" cy="288"/>
          </a:xfrm>
        </p:grpSpPr>
        <p:sp>
          <p:nvSpPr>
            <p:cNvPr id="71694" name="左右箭头 831520"/>
            <p:cNvSpPr/>
            <p:nvPr/>
          </p:nvSpPr>
          <p:spPr>
            <a:xfrm>
              <a:off x="2640" y="3837"/>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522" name="文本框 831521"/>
            <p:cNvSpPr txBox="1"/>
            <p:nvPr/>
          </p:nvSpPr>
          <p:spPr>
            <a:xfrm>
              <a:off x="1701" y="3710"/>
              <a:ext cx="771" cy="288"/>
            </a:xfrm>
            <a:prstGeom prst="rect">
              <a:avLst/>
            </a:prstGeom>
            <a:noFill/>
            <a:ln w="9525">
              <a:noFill/>
            </a:ln>
          </p:spPr>
          <p:txBody>
            <a:bodyPr>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23" name="文本框 831522"/>
            <p:cNvSpPr txBox="1"/>
            <p:nvPr/>
          </p:nvSpPr>
          <p:spPr>
            <a:xfrm>
              <a:off x="3243" y="3710"/>
              <a:ext cx="897"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x % 3</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3" name="组合 831532"/>
          <p:cNvGrpSpPr/>
          <p:nvPr/>
        </p:nvGrpSpPr>
        <p:grpSpPr>
          <a:xfrm>
            <a:off x="2701925" y="4784725"/>
            <a:ext cx="4605338" cy="457200"/>
            <a:chOff x="1702" y="3963"/>
            <a:chExt cx="2901" cy="288"/>
          </a:xfrm>
        </p:grpSpPr>
        <p:sp>
          <p:nvSpPr>
            <p:cNvPr id="71698" name="左右箭头 831524"/>
            <p:cNvSpPr/>
            <p:nvPr/>
          </p:nvSpPr>
          <p:spPr>
            <a:xfrm>
              <a:off x="2659" y="4090"/>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526" name="文本框 831525"/>
            <p:cNvSpPr txBox="1"/>
            <p:nvPr/>
          </p:nvSpPr>
          <p:spPr>
            <a:xfrm>
              <a:off x="1702" y="3963"/>
              <a:ext cx="974"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&amp;= y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27" name="文本框 831526"/>
            <p:cNvSpPr txBox="1"/>
            <p:nvPr/>
          </p:nvSpPr>
          <p:spPr>
            <a:xfrm>
              <a:off x="3244" y="3963"/>
              <a:ext cx="1359"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y = 3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和 </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&amp;= y</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71701" name="组合 831537"/>
          <p:cNvGrpSpPr/>
          <p:nvPr/>
        </p:nvGrpSpPr>
        <p:grpSpPr>
          <a:xfrm>
            <a:off x="0" y="0"/>
            <a:ext cx="446088" cy="6858000"/>
            <a:chOff x="0" y="0"/>
            <a:chExt cx="281" cy="4320"/>
          </a:xfrm>
        </p:grpSpPr>
        <p:sp>
          <p:nvSpPr>
            <p:cNvPr id="71702" name="文本框 831538"/>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1703" name="文本框 831539"/>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799080" y="1988820"/>
              <a:ext cx="2418080" cy="471170"/>
            </p14:xfrm>
          </p:contentPart>
        </mc:Choice>
        <mc:Fallback xmlns="">
          <p:pic>
            <p:nvPicPr>
              <p:cNvPr id="2" name="墨迹 1"/>
            </p:nvPicPr>
            <p:blipFill>
              <a:blip r:embed="rId3"/>
            </p:blipFill>
            <p:spPr>
              <a:xfrm>
                <a:off x="2799080" y="1988820"/>
                <a:ext cx="2418080" cy="47117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670175" y="3522980"/>
              <a:ext cx="2752725" cy="158750"/>
            </p14:xfrm>
          </p:contentPart>
        </mc:Choice>
        <mc:Fallback xmlns="">
          <p:pic>
            <p:nvPicPr>
              <p:cNvPr id="3" name="墨迹 2"/>
            </p:nvPicPr>
            <p:blipFill>
              <a:blip r:embed="rId5"/>
            </p:blipFill>
            <p:spPr>
              <a:xfrm>
                <a:off x="2670175" y="3522980"/>
                <a:ext cx="2752725" cy="1587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2498725" y="3094355"/>
              <a:ext cx="2280920" cy="634365"/>
            </p14:xfrm>
          </p:contentPart>
        </mc:Choice>
        <mc:Fallback xmlns="">
          <p:pic>
            <p:nvPicPr>
              <p:cNvPr id="4" name="墨迹 3"/>
            </p:nvPicPr>
            <p:blipFill>
              <a:blip r:embed="rId7"/>
            </p:blipFill>
            <p:spPr>
              <a:xfrm>
                <a:off x="2498725" y="3094355"/>
                <a:ext cx="2280920" cy="63436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5019675" y="2957195"/>
              <a:ext cx="4188460" cy="818515"/>
            </p14:xfrm>
          </p:contentPart>
        </mc:Choice>
        <mc:Fallback xmlns="">
          <p:pic>
            <p:nvPicPr>
              <p:cNvPr id="5" name="墨迹 4"/>
            </p:nvPicPr>
            <p:blipFill>
              <a:blip r:embed="rId9"/>
            </p:blipFill>
            <p:spPr>
              <a:xfrm>
                <a:off x="5019675" y="2957195"/>
                <a:ext cx="4188460" cy="81851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5769610" y="3467100"/>
              <a:ext cx="2542540" cy="73025"/>
            </p14:xfrm>
          </p:contentPart>
        </mc:Choice>
        <mc:Fallback xmlns="">
          <p:pic>
            <p:nvPicPr>
              <p:cNvPr id="6" name="墨迹 5"/>
            </p:nvPicPr>
            <p:blipFill>
              <a:blip r:embed="rId11"/>
            </p:blipFill>
            <p:spPr>
              <a:xfrm>
                <a:off x="5769610" y="3467100"/>
                <a:ext cx="2542540" cy="7302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6353175" y="3223260"/>
              <a:ext cx="745490" cy="638175"/>
            </p14:xfrm>
          </p:contentPart>
        </mc:Choice>
        <mc:Fallback xmlns="">
          <p:pic>
            <p:nvPicPr>
              <p:cNvPr id="7" name="墨迹 6"/>
            </p:nvPicPr>
            <p:blipFill>
              <a:blip r:embed="rId13"/>
            </p:blipFill>
            <p:spPr>
              <a:xfrm>
                <a:off x="6353175" y="3223260"/>
                <a:ext cx="745490" cy="638175"/>
              </a:xfrm>
              <a:prstGeom prst="rect"/>
            </p:spPr>
          </p:pic>
        </mc:Fallback>
      </mc:AlternateContent>
    </p:spTree>
  </p:cSld>
  <p:clrMapOvr>
    <a:masterClrMapping/>
  </p:clrMapOvr>
  <p:transition>
    <p:random/>
    <p:sndAc>
      <p:stSnd>
        <p:snd r:embed="rId1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1493"/>
                                        </p:tgtEl>
                                        <p:attrNameLst>
                                          <p:attrName>style.visibility</p:attrName>
                                        </p:attrNameLst>
                                      </p:cBhvr>
                                      <p:to>
                                        <p:strVal val="visible"/>
                                      </p:to>
                                    </p:set>
                                    <p:animEffect transition="in" filter="blinds(horizontal)">
                                      <p:cBhvr>
                                        <p:cTn id="7" dur="500"/>
                                        <p:tgtEl>
                                          <p:spTgt spid="831493"/>
                                        </p:tgtEl>
                                      </p:cBhvr>
                                    </p:animEffect>
                                  </p:childTnLst>
                                  <p:subTnLst>
                                    <p:audio>
                                      <p:cMediaNode>
                                        <p:cTn display="0" masterRel="sameClick">
                                          <p:stCondLst>
                                            <p:cond evt="begin" delay="0">
                                              <p:tn val="5"/>
                                            </p:cond>
                                          </p:stCondLst>
                                          <p:endCondLst>
                                            <p:cond evt="onStopAudio" delay="0">
                                              <p:tgtEl>
                                                <p:sldTgt/>
                                              </p:tgtEl>
                                            </p:cond>
                                          </p:endCondLst>
                                        </p:cTn>
                                        <p:tgtEl>
                                          <p:sndTgt r:embed="rId14"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31511"/>
                                        </p:tgtEl>
                                        <p:attrNameLst>
                                          <p:attrName>style.visibility</p:attrName>
                                        </p:attrNameLst>
                                      </p:cBhvr>
                                      <p:to>
                                        <p:strVal val="visible"/>
                                      </p:to>
                                    </p:set>
                                    <p:anim calcmode="lin" valueType="num">
                                      <p:cBhvr>
                                        <p:cTn id="12" dur="500" fill="hold"/>
                                        <p:tgtEl>
                                          <p:spTgt spid="831511"/>
                                        </p:tgtEl>
                                        <p:attrNameLst>
                                          <p:attrName>ppt_x</p:attrName>
                                        </p:attrNameLst>
                                      </p:cBhvr>
                                      <p:tavLst>
                                        <p:tav tm="0">
                                          <p:val>
                                            <p:strVal val="0-#ppt_w/2"/>
                                          </p:val>
                                        </p:tav>
                                        <p:tav tm="100000">
                                          <p:val>
                                            <p:strVal val="#ppt_x"/>
                                          </p:val>
                                        </p:tav>
                                      </p:tavLst>
                                    </p:anim>
                                    <p:anim calcmode="lin" valueType="num">
                                      <p:cBhvr>
                                        <p:cTn id="13" dur="500" fill="hold"/>
                                        <p:tgtEl>
                                          <p:spTgt spid="8315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4"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31510"/>
                                        </p:tgtEl>
                                        <p:attrNameLst>
                                          <p:attrName>style.visibility</p:attrName>
                                        </p:attrNameLst>
                                      </p:cBhvr>
                                      <p:to>
                                        <p:strVal val="visible"/>
                                      </p:to>
                                    </p:set>
                                    <p:anim calcmode="lin" valueType="num">
                                      <p:cBhvr>
                                        <p:cTn id="18" dur="500" fill="hold"/>
                                        <p:tgtEl>
                                          <p:spTgt spid="831510"/>
                                        </p:tgtEl>
                                        <p:attrNameLst>
                                          <p:attrName>ppt_x</p:attrName>
                                        </p:attrNameLst>
                                      </p:cBhvr>
                                      <p:tavLst>
                                        <p:tav tm="0">
                                          <p:val>
                                            <p:strVal val="0-#ppt_w/2"/>
                                          </p:val>
                                        </p:tav>
                                        <p:tav tm="100000">
                                          <p:val>
                                            <p:strVal val="#ppt_x"/>
                                          </p:val>
                                        </p:tav>
                                      </p:tavLst>
                                    </p:anim>
                                    <p:anim calcmode="lin" valueType="num">
                                      <p:cBhvr>
                                        <p:cTn id="19" dur="500" fill="hold"/>
                                        <p:tgtEl>
                                          <p:spTgt spid="8315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4" name="camera.wav"/>
                                        </p:tgtEl>
                                      </p:cMediaNode>
                                    </p:audio>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31529"/>
                                        </p:tgtEl>
                                        <p:attrNameLst>
                                          <p:attrName>style.visibility</p:attrName>
                                        </p:attrNameLst>
                                      </p:cBhvr>
                                      <p:to>
                                        <p:strVal val="visible"/>
                                      </p:to>
                                    </p:set>
                                    <p:animEffect transition="in" filter="blinds(horizontal)">
                                      <p:cBhvr>
                                        <p:cTn id="24" dur="500"/>
                                        <p:tgtEl>
                                          <p:spTgt spid="831529"/>
                                        </p:tgtEl>
                                      </p:cBhvr>
                                    </p:animEffect>
                                  </p:childTnLst>
                                  <p:subTnLst>
                                    <p:audio>
                                      <p:cMediaNode>
                                        <p:cTn display="0" masterRel="sameClick">
                                          <p:stCondLst>
                                            <p:cond evt="begin" delay="0">
                                              <p:tn val="22"/>
                                            </p:cond>
                                          </p:stCondLst>
                                          <p:endCondLst>
                                            <p:cond evt="onStopAudio" delay="0">
                                              <p:tgtEl>
                                                <p:sldTgt/>
                                              </p:tgtEl>
                                            </p:cond>
                                          </p:endCondLst>
                                        </p:cTn>
                                        <p:tgtEl>
                                          <p:sndTgt r:embed="rId14"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31530"/>
                                        </p:tgtEl>
                                        <p:attrNameLst>
                                          <p:attrName>style.visibility</p:attrName>
                                        </p:attrNameLst>
                                      </p:cBhvr>
                                      <p:to>
                                        <p:strVal val="visible"/>
                                      </p:to>
                                    </p:set>
                                    <p:anim calcmode="lin" valueType="num">
                                      <p:cBhvr>
                                        <p:cTn id="29" dur="500" fill="hold"/>
                                        <p:tgtEl>
                                          <p:spTgt spid="831530"/>
                                        </p:tgtEl>
                                        <p:attrNameLst>
                                          <p:attrName>ppt_x</p:attrName>
                                        </p:attrNameLst>
                                      </p:cBhvr>
                                      <p:tavLst>
                                        <p:tav tm="0">
                                          <p:val>
                                            <p:strVal val="#ppt_x"/>
                                          </p:val>
                                        </p:tav>
                                        <p:tav tm="100000">
                                          <p:val>
                                            <p:strVal val="#ppt_x"/>
                                          </p:val>
                                        </p:tav>
                                      </p:tavLst>
                                    </p:anim>
                                    <p:anim calcmode="lin" valueType="num">
                                      <p:cBhvr>
                                        <p:cTn id="30" dur="500" fill="hold"/>
                                        <p:tgtEl>
                                          <p:spTgt spid="83153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14"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31531"/>
                                        </p:tgtEl>
                                        <p:attrNameLst>
                                          <p:attrName>style.visibility</p:attrName>
                                        </p:attrNameLst>
                                      </p:cBhvr>
                                      <p:to>
                                        <p:strVal val="visible"/>
                                      </p:to>
                                    </p:set>
                                    <p:anim calcmode="lin" valueType="num">
                                      <p:cBhvr>
                                        <p:cTn id="35" dur="500" fill="hold"/>
                                        <p:tgtEl>
                                          <p:spTgt spid="831531"/>
                                        </p:tgtEl>
                                        <p:attrNameLst>
                                          <p:attrName>ppt_x</p:attrName>
                                        </p:attrNameLst>
                                      </p:cBhvr>
                                      <p:tavLst>
                                        <p:tav tm="0">
                                          <p:val>
                                            <p:strVal val="#ppt_x"/>
                                          </p:val>
                                        </p:tav>
                                        <p:tav tm="100000">
                                          <p:val>
                                            <p:strVal val="#ppt_x"/>
                                          </p:val>
                                        </p:tav>
                                      </p:tavLst>
                                    </p:anim>
                                    <p:anim calcmode="lin" valueType="num">
                                      <p:cBhvr>
                                        <p:cTn id="36" dur="500" fill="hold"/>
                                        <p:tgtEl>
                                          <p:spTgt spid="83153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14"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31532"/>
                                        </p:tgtEl>
                                        <p:attrNameLst>
                                          <p:attrName>style.visibility</p:attrName>
                                        </p:attrNameLst>
                                      </p:cBhvr>
                                      <p:to>
                                        <p:strVal val="visible"/>
                                      </p:to>
                                    </p:set>
                                    <p:anim calcmode="lin" valueType="num">
                                      <p:cBhvr>
                                        <p:cTn id="41" dur="500" fill="hold"/>
                                        <p:tgtEl>
                                          <p:spTgt spid="831532"/>
                                        </p:tgtEl>
                                        <p:attrNameLst>
                                          <p:attrName>ppt_x</p:attrName>
                                        </p:attrNameLst>
                                      </p:cBhvr>
                                      <p:tavLst>
                                        <p:tav tm="0">
                                          <p:val>
                                            <p:strVal val="#ppt_x"/>
                                          </p:val>
                                        </p:tav>
                                        <p:tav tm="100000">
                                          <p:val>
                                            <p:strVal val="#ppt_x"/>
                                          </p:val>
                                        </p:tav>
                                      </p:tavLst>
                                    </p:anim>
                                    <p:anim calcmode="lin" valueType="num">
                                      <p:cBhvr>
                                        <p:cTn id="42" dur="500" fill="hold"/>
                                        <p:tgtEl>
                                          <p:spTgt spid="8315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14"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31533"/>
                                        </p:tgtEl>
                                        <p:attrNameLst>
                                          <p:attrName>style.visibility</p:attrName>
                                        </p:attrNameLst>
                                      </p:cBhvr>
                                      <p:to>
                                        <p:strVal val="visible"/>
                                      </p:to>
                                    </p:set>
                                    <p:anim calcmode="lin" valueType="num">
                                      <p:cBhvr>
                                        <p:cTn id="47" dur="500" fill="hold"/>
                                        <p:tgtEl>
                                          <p:spTgt spid="831533"/>
                                        </p:tgtEl>
                                        <p:attrNameLst>
                                          <p:attrName>ppt_x</p:attrName>
                                        </p:attrNameLst>
                                      </p:cBhvr>
                                      <p:tavLst>
                                        <p:tav tm="0">
                                          <p:val>
                                            <p:strVal val="#ppt_x"/>
                                          </p:val>
                                        </p:tav>
                                        <p:tav tm="100000">
                                          <p:val>
                                            <p:strVal val="#ppt_x"/>
                                          </p:val>
                                        </p:tav>
                                      </p:tavLst>
                                    </p:anim>
                                    <p:anim calcmode="lin" valueType="num">
                                      <p:cBhvr>
                                        <p:cTn id="48" dur="500" fill="hold"/>
                                        <p:tgtEl>
                                          <p:spTgt spid="8315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1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3" grpId="0"/>
      <p:bldP spid="831510" grpId="0"/>
      <p:bldP spid="8315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 Box 2"/>
          <p:cNvSpPr txBox="1"/>
          <p:nvPr/>
        </p:nvSpPr>
        <p:spPr>
          <a:xfrm>
            <a:off x="2438400" y="3657600"/>
            <a:ext cx="4191000" cy="639763"/>
          </a:xfrm>
          <a:prstGeom prst="rect">
            <a:avLst/>
          </a:prstGeom>
          <a:noFill/>
          <a:ln w="9525">
            <a:noFill/>
          </a:ln>
        </p:spPr>
        <p:txBody>
          <a:bodyPr anchor="t" anchorCtr="0"/>
          <a:p>
            <a:pPr algn="just" eaLnBrk="0" hangingPunct="0"/>
            <a:r>
              <a:rPr lang="zh-CN" altLang="en-US" sz="3200" b="1" dirty="0">
                <a:solidFill>
                  <a:srgbClr val="6699FF"/>
                </a:solidFill>
                <a:latin typeface="Times New Roman" panose="02020603050405020304" pitchFamily="18" charset="0"/>
                <a:ea typeface="宋体" panose="02010600030101010101" pitchFamily="2" charset="-122"/>
                <a:sym typeface="Wingdings" panose="05000000000000000000" pitchFamily="2" charset="2"/>
              </a:rPr>
              <a:t></a:t>
            </a:r>
            <a:r>
              <a:rPr lang="zh-CN" altLang="en-US" sz="3200" b="1" dirty="0">
                <a:solidFill>
                  <a:srgbClr val="6699FF"/>
                </a:solidFill>
                <a:latin typeface="Times New Roman" panose="02020603050405020304" pitchFamily="18" charset="0"/>
                <a:ea typeface="宋体" panose="02010600030101010101" pitchFamily="2" charset="-122"/>
              </a:rPr>
              <a:t> </a:t>
            </a:r>
            <a:r>
              <a:rPr lang="en-US" altLang="zh-CN" sz="3200" b="1" dirty="0">
                <a:solidFill>
                  <a:srgbClr val="6699FF"/>
                </a:solidFill>
                <a:latin typeface="Times New Roman" panose="02020603050405020304" pitchFamily="18" charset="0"/>
                <a:ea typeface="宋体" panose="02010600030101010101" pitchFamily="2" charset="-122"/>
              </a:rPr>
              <a:t>long </a:t>
            </a:r>
            <a:r>
              <a:rPr lang="en-US" altLang="zh-CN" sz="3200" b="1" dirty="0">
                <a:solidFill>
                  <a:srgbClr val="6699FF"/>
                </a:solidFill>
                <a:latin typeface="Times New Roman" panose="02020603050405020304" pitchFamily="18" charset="0"/>
                <a:ea typeface="宋体" panose="02010600030101010101" pitchFamily="2" charset="-122"/>
                <a:sym typeface="Wingdings" panose="05000000000000000000" pitchFamily="2" charset="2"/>
              </a:rPr>
              <a:t></a:t>
            </a:r>
            <a:r>
              <a:rPr lang="en-US" altLang="zh-CN" sz="3200" b="1" dirty="0">
                <a:solidFill>
                  <a:srgbClr val="6699FF"/>
                </a:solidFill>
                <a:latin typeface="Times New Roman" panose="02020603050405020304" pitchFamily="18" charset="0"/>
                <a:ea typeface="宋体" panose="02010600030101010101" pitchFamily="2" charset="-122"/>
              </a:rPr>
              <a:t> unsigned </a:t>
            </a:r>
            <a:r>
              <a:rPr lang="en-US" altLang="zh-CN" sz="3200" b="1" dirty="0">
                <a:solidFill>
                  <a:srgbClr val="6699FF"/>
                </a:solidFill>
                <a:latin typeface="Times New Roman" panose="02020603050405020304" pitchFamily="18" charset="0"/>
                <a:ea typeface="宋体" panose="02010600030101010101" pitchFamily="2" charset="-122"/>
                <a:sym typeface="Wingdings" panose="05000000000000000000" pitchFamily="2" charset="2"/>
              </a:rPr>
              <a:t></a:t>
            </a:r>
            <a:r>
              <a:rPr lang="en-US" altLang="zh-CN" sz="3200" b="1" dirty="0">
                <a:solidFill>
                  <a:srgbClr val="6699FF"/>
                </a:solidFill>
                <a:latin typeface="Times New Roman" panose="02020603050405020304" pitchFamily="18" charset="0"/>
                <a:ea typeface="宋体" panose="02010600030101010101" pitchFamily="2" charset="-122"/>
              </a:rPr>
              <a:t>  </a:t>
            </a:r>
            <a:endParaRPr lang="en-US" altLang="zh-CN" sz="3200" b="1" dirty="0">
              <a:solidFill>
                <a:srgbClr val="6699FF"/>
              </a:solidFill>
              <a:latin typeface="Times New Roman" panose="02020603050405020304" pitchFamily="18" charset="0"/>
              <a:ea typeface="宋体" panose="02010600030101010101" pitchFamily="2" charset="-122"/>
            </a:endParaRPr>
          </a:p>
        </p:txBody>
      </p:sp>
      <p:sp>
        <p:nvSpPr>
          <p:cNvPr id="41986" name="Rectangle 3"/>
          <p:cNvSpPr>
            <a:spLocks noGrp="1"/>
          </p:cNvSpPr>
          <p:nvPr>
            <p:ph type="title"/>
          </p:nvPr>
        </p:nvSpPr>
        <p:spPr>
          <a:xfrm>
            <a:off x="685800" y="420688"/>
            <a:ext cx="7772400" cy="977900"/>
          </a:xfrm>
          <a:effectLst>
            <a:outerShdw dist="45791" dir="3378595" algn="ctr" rotWithShape="0">
              <a:schemeClr val="bg2"/>
            </a:outerShdw>
          </a:effectLst>
        </p:spPr>
        <p:txBody>
          <a:bodyPr vert="horz" wrap="square" lIns="91440" tIns="45720" rIns="91440" bIns="45720" anchor="b">
            <a:spAutoFit/>
          </a:bodyPr>
          <a:p>
            <a:pPr marL="0" marR="0" indent="0" algn="ctr" defTabSz="914400" rtl="0" eaLnBrk="1" fontAlgn="base" latinLnBrk="0" hangingPunct="1">
              <a:lnSpc>
                <a:spcPct val="100000"/>
              </a:lnSpc>
              <a:spcBef>
                <a:spcPct val="0"/>
              </a:spcBef>
              <a:spcAft>
                <a:spcPct val="0"/>
              </a:spcAft>
              <a:buClrTx/>
              <a:buSzTx/>
              <a:buFontTx/>
              <a:buNone/>
            </a:pPr>
            <a:r>
              <a:rPr kumimoji="0" lang="zh-CN" altLang="en-US" sz="3600" b="0" i="0" u="none" strike="noStrike" kern="1200" cap="none" spc="0" normalizeH="0" baseline="0" noProof="1" dirty="0">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不同类型数据的运算</a:t>
            </a:r>
            <a:r>
              <a:rPr kumimoji="0" lang="zh-CN" altLang="en-US" sz="3600" b="1" i="0" u="none" strike="noStrike" kern="1200" cap="none" spc="0" normalizeH="0" baseline="0" noProof="1" dirty="0">
                <a:solidFill>
                  <a:srgbClr val="FFFF00"/>
                </a:solidFill>
                <a:effectLst>
                  <a:outerShdw blurRad="38100" dist="38100" dir="2700000">
                    <a:srgbClr val="FFFFFF"/>
                  </a:outerShdw>
                </a:effectLst>
                <a:latin typeface="华文行楷" panose="02010800040101010101" pitchFamily="2" charset="-122"/>
                <a:ea typeface="华文行楷" panose="02010800040101010101" pitchFamily="2" charset="-122"/>
                <a:cs typeface="+mj-cs"/>
              </a:rPr>
              <a:t> </a:t>
            </a:r>
            <a:endParaRPr kumimoji="0" lang="zh-CN" altLang="en-US" sz="3600" b="1" i="0" u="none" strike="noStrike" kern="1200" cap="none" spc="0" normalizeH="0" baseline="0" noProof="1" dirty="0">
              <a:solidFill>
                <a:srgbClr val="FFFF00"/>
              </a:solidFill>
              <a:effectLst>
                <a:outerShdw blurRad="38100" dist="38100" dir="2700000">
                  <a:srgbClr val="FFFFFF"/>
                </a:outerShdw>
              </a:effectLst>
              <a:latin typeface="华文行楷" panose="02010800040101010101" pitchFamily="2" charset="-122"/>
              <a:ea typeface="华文行楷" panose="02010800040101010101" pitchFamily="2" charset="-122"/>
              <a:cs typeface="+mj-cs"/>
            </a:endParaRPr>
          </a:p>
        </p:txBody>
      </p:sp>
      <p:sp>
        <p:nvSpPr>
          <p:cNvPr id="120836" name="Line 4"/>
          <p:cNvSpPr/>
          <p:nvPr/>
        </p:nvSpPr>
        <p:spPr>
          <a:xfrm flipH="1">
            <a:off x="1752600" y="3048000"/>
            <a:ext cx="0" cy="762000"/>
          </a:xfrm>
          <a:prstGeom prst="line">
            <a:avLst/>
          </a:prstGeom>
          <a:ln w="38100" cap="flat" cmpd="sng">
            <a:solidFill>
              <a:srgbClr val="FF00FF"/>
            </a:solidFill>
            <a:prstDash val="solid"/>
            <a:round/>
            <a:headEnd type="none" w="med" len="med"/>
            <a:tailEnd type="stealth" w="sm" len="lg"/>
          </a:ln>
        </p:spPr>
      </p:sp>
      <p:sp>
        <p:nvSpPr>
          <p:cNvPr id="120837" name="Line 5"/>
          <p:cNvSpPr/>
          <p:nvPr/>
        </p:nvSpPr>
        <p:spPr>
          <a:xfrm>
            <a:off x="6883400" y="3048000"/>
            <a:ext cx="0" cy="762000"/>
          </a:xfrm>
          <a:prstGeom prst="line">
            <a:avLst/>
          </a:prstGeom>
          <a:ln w="38100" cap="flat" cmpd="sng">
            <a:solidFill>
              <a:srgbClr val="FF00FF"/>
            </a:solidFill>
            <a:prstDash val="solid"/>
            <a:round/>
            <a:headEnd type="none" w="med" len="med"/>
            <a:tailEnd type="stealth" w="sm" len="lg"/>
          </a:ln>
        </p:spPr>
      </p:sp>
      <p:sp>
        <p:nvSpPr>
          <p:cNvPr id="120838" name="Line 6"/>
          <p:cNvSpPr/>
          <p:nvPr/>
        </p:nvSpPr>
        <p:spPr>
          <a:xfrm flipH="1">
            <a:off x="1676400" y="4495800"/>
            <a:ext cx="5029200" cy="0"/>
          </a:xfrm>
          <a:prstGeom prst="line">
            <a:avLst/>
          </a:prstGeom>
          <a:ln w="28575" cap="flat" cmpd="sng">
            <a:solidFill>
              <a:srgbClr val="FF00FF"/>
            </a:solidFill>
            <a:prstDash val="solid"/>
            <a:round/>
            <a:headEnd type="none" w="med" len="med"/>
            <a:tailEnd type="stealth" w="sm" len="lg"/>
          </a:ln>
        </p:spPr>
      </p:sp>
      <p:sp>
        <p:nvSpPr>
          <p:cNvPr id="120839" name="Text Box 7"/>
          <p:cNvSpPr txBox="1"/>
          <p:nvPr/>
        </p:nvSpPr>
        <p:spPr>
          <a:xfrm>
            <a:off x="5816600" y="2362200"/>
            <a:ext cx="2108200" cy="631825"/>
          </a:xfrm>
          <a:prstGeom prst="rect">
            <a:avLst/>
          </a:prstGeom>
          <a:noFill/>
          <a:ln w="9525">
            <a:noFill/>
          </a:ln>
        </p:spPr>
        <p:txBody>
          <a:bodyPr anchor="t" anchorCtr="0"/>
          <a:p>
            <a:pPr algn="just" eaLnBrk="0" hangingPunct="0"/>
            <a:r>
              <a:rPr lang="en-US" altLang="zh-CN" sz="3200" b="1" dirty="0">
                <a:solidFill>
                  <a:srgbClr val="9999FF"/>
                </a:solidFill>
                <a:latin typeface="Times New Roman" panose="02020603050405020304" pitchFamily="18" charset="0"/>
                <a:ea typeface="宋体" panose="02010600030101010101" pitchFamily="2" charset="-122"/>
              </a:rPr>
              <a:t>char, short</a:t>
            </a:r>
            <a:endParaRPr lang="en-US" altLang="zh-CN" sz="3200" b="1" dirty="0">
              <a:solidFill>
                <a:srgbClr val="9999FF"/>
              </a:solidFill>
              <a:latin typeface="Times New Roman" panose="02020603050405020304" pitchFamily="18" charset="0"/>
              <a:ea typeface="宋体" panose="02010600030101010101" pitchFamily="2" charset="-122"/>
            </a:endParaRPr>
          </a:p>
        </p:txBody>
      </p:sp>
      <p:sp>
        <p:nvSpPr>
          <p:cNvPr id="120840" name="Text Box 8"/>
          <p:cNvSpPr txBox="1"/>
          <p:nvPr/>
        </p:nvSpPr>
        <p:spPr>
          <a:xfrm>
            <a:off x="990600" y="3505200"/>
            <a:ext cx="1357313" cy="725488"/>
          </a:xfrm>
          <a:prstGeom prst="rect">
            <a:avLst/>
          </a:prstGeom>
          <a:noFill/>
          <a:ln w="57150">
            <a:noFill/>
          </a:ln>
        </p:spPr>
        <p:txBody>
          <a:bodyPr wrap="none" anchor="t" anchorCtr="0">
            <a:spAutoFit/>
          </a:bodyPr>
          <a:p>
            <a:pPr eaLnBrk="0" hangingPunct="0">
              <a:lnSpc>
                <a:spcPct val="130000"/>
              </a:lnSpc>
            </a:pPr>
            <a:r>
              <a:rPr lang="en-US" altLang="zh-CN" sz="3200" b="1" dirty="0">
                <a:solidFill>
                  <a:srgbClr val="9999FF"/>
                </a:solidFill>
                <a:latin typeface="Times New Roman" panose="02020603050405020304" pitchFamily="18" charset="0"/>
                <a:ea typeface="宋体" panose="02010600030101010101" pitchFamily="2" charset="-122"/>
              </a:rPr>
              <a:t>double</a:t>
            </a:r>
            <a:endParaRPr lang="en-US" altLang="zh-CN" sz="3200" b="1" dirty="0">
              <a:solidFill>
                <a:srgbClr val="9999FF"/>
              </a:solidFill>
              <a:latin typeface="Times New Roman" panose="02020603050405020304" pitchFamily="18" charset="0"/>
              <a:ea typeface="宋体" panose="02010600030101010101" pitchFamily="2" charset="-122"/>
            </a:endParaRPr>
          </a:p>
        </p:txBody>
      </p:sp>
      <p:sp>
        <p:nvSpPr>
          <p:cNvPr id="120841" name="Text Box 9"/>
          <p:cNvSpPr txBox="1"/>
          <p:nvPr/>
        </p:nvSpPr>
        <p:spPr>
          <a:xfrm>
            <a:off x="6578600" y="3505200"/>
            <a:ext cx="657225" cy="725488"/>
          </a:xfrm>
          <a:prstGeom prst="rect">
            <a:avLst/>
          </a:prstGeom>
          <a:noFill/>
          <a:ln w="57150">
            <a:noFill/>
          </a:ln>
        </p:spPr>
        <p:txBody>
          <a:bodyPr wrap="none" anchor="t" anchorCtr="0">
            <a:spAutoFit/>
          </a:bodyPr>
          <a:p>
            <a:pPr eaLnBrk="0" hangingPunct="0">
              <a:lnSpc>
                <a:spcPct val="130000"/>
              </a:lnSpc>
            </a:pPr>
            <a:r>
              <a:rPr lang="en-US" altLang="zh-CN" sz="3200" b="1" dirty="0">
                <a:solidFill>
                  <a:srgbClr val="9999FF"/>
                </a:solidFill>
                <a:latin typeface="Times New Roman" panose="02020603050405020304" pitchFamily="18" charset="0"/>
                <a:ea typeface="宋体" panose="02010600030101010101" pitchFamily="2" charset="-122"/>
              </a:rPr>
              <a:t>int</a:t>
            </a:r>
            <a:endParaRPr lang="en-US" altLang="zh-CN" sz="3200" b="1" dirty="0">
              <a:solidFill>
                <a:srgbClr val="9999FF"/>
              </a:solidFill>
              <a:latin typeface="Times New Roman" panose="02020603050405020304" pitchFamily="18" charset="0"/>
              <a:ea typeface="宋体" panose="02010600030101010101" pitchFamily="2" charset="-122"/>
            </a:endParaRPr>
          </a:p>
        </p:txBody>
      </p:sp>
      <p:sp>
        <p:nvSpPr>
          <p:cNvPr id="120842" name="Text Box 10"/>
          <p:cNvSpPr txBox="1"/>
          <p:nvPr/>
        </p:nvSpPr>
        <p:spPr>
          <a:xfrm>
            <a:off x="1143000" y="4038600"/>
            <a:ext cx="593725" cy="725488"/>
          </a:xfrm>
          <a:prstGeom prst="rect">
            <a:avLst/>
          </a:prstGeom>
          <a:noFill/>
          <a:ln w="57150">
            <a:noFill/>
          </a:ln>
        </p:spPr>
        <p:txBody>
          <a:bodyPr wrap="none" anchor="t" anchorCtr="0">
            <a:spAutoFit/>
          </a:bodyPr>
          <a:p>
            <a:pPr eaLnBrk="0" hangingPunct="0">
              <a:lnSpc>
                <a:spcPct val="130000"/>
              </a:lnSpc>
            </a:pPr>
            <a:r>
              <a:rPr lang="zh-CN" altLang="en-US" sz="3200" b="1" dirty="0">
                <a:latin typeface="Times New Roman" panose="02020603050405020304" pitchFamily="18" charset="0"/>
                <a:ea typeface="宋体" panose="02010600030101010101" pitchFamily="2" charset="-122"/>
              </a:rPr>
              <a:t>高</a:t>
            </a:r>
            <a:endParaRPr lang="zh-CN" altLang="en-US" sz="3200" b="1" dirty="0">
              <a:latin typeface="Times New Roman" panose="02020603050405020304" pitchFamily="18" charset="0"/>
              <a:ea typeface="宋体" panose="02010600030101010101" pitchFamily="2" charset="-122"/>
            </a:endParaRPr>
          </a:p>
        </p:txBody>
      </p:sp>
      <p:sp>
        <p:nvSpPr>
          <p:cNvPr id="120843" name="Text Box 11"/>
          <p:cNvSpPr txBox="1"/>
          <p:nvPr/>
        </p:nvSpPr>
        <p:spPr>
          <a:xfrm>
            <a:off x="6645275" y="4038600"/>
            <a:ext cx="593725" cy="725488"/>
          </a:xfrm>
          <a:prstGeom prst="rect">
            <a:avLst/>
          </a:prstGeom>
          <a:noFill/>
          <a:ln w="57150">
            <a:noFill/>
          </a:ln>
        </p:spPr>
        <p:txBody>
          <a:bodyPr wrap="none" anchor="t" anchorCtr="0">
            <a:spAutoFit/>
          </a:bodyPr>
          <a:p>
            <a:pPr eaLnBrk="0" hangingPunct="0">
              <a:lnSpc>
                <a:spcPct val="130000"/>
              </a:lnSpc>
            </a:pPr>
            <a:r>
              <a:rPr lang="zh-CN" altLang="en-US" sz="3200" b="1" dirty="0">
                <a:latin typeface="Times New Roman" panose="02020603050405020304" pitchFamily="18" charset="0"/>
                <a:ea typeface="宋体" panose="02010600030101010101" pitchFamily="2" charset="-122"/>
              </a:rPr>
              <a:t>低</a:t>
            </a:r>
            <a:endParaRPr lang="zh-CN" altLang="en-US" sz="3200" b="1" dirty="0">
              <a:latin typeface="Times New Roman" panose="02020603050405020304" pitchFamily="18" charset="0"/>
              <a:ea typeface="宋体" panose="02010600030101010101" pitchFamily="2" charset="-122"/>
            </a:endParaRPr>
          </a:p>
        </p:txBody>
      </p:sp>
      <p:sp>
        <p:nvSpPr>
          <p:cNvPr id="120844" name="Text Box 12"/>
          <p:cNvSpPr txBox="1"/>
          <p:nvPr/>
        </p:nvSpPr>
        <p:spPr>
          <a:xfrm>
            <a:off x="1219200" y="2362200"/>
            <a:ext cx="1066800" cy="533400"/>
          </a:xfrm>
          <a:prstGeom prst="rect">
            <a:avLst/>
          </a:prstGeom>
          <a:noFill/>
          <a:ln w="9525">
            <a:noFill/>
          </a:ln>
        </p:spPr>
        <p:txBody>
          <a:bodyPr anchor="t" anchorCtr="0"/>
          <a:p>
            <a:pPr algn="just" eaLnBrk="0" hangingPunct="0"/>
            <a:r>
              <a:rPr lang="en-US" altLang="zh-CN" sz="3200" b="1" dirty="0">
                <a:solidFill>
                  <a:srgbClr val="9999FF"/>
                </a:solidFill>
                <a:latin typeface="Times New Roman" panose="02020603050405020304" pitchFamily="18" charset="0"/>
                <a:ea typeface="宋体" panose="02010600030101010101" pitchFamily="2" charset="-122"/>
              </a:rPr>
              <a:t>float</a:t>
            </a:r>
            <a:endParaRPr lang="en-US" altLang="zh-CN" sz="3200" b="1" dirty="0">
              <a:solidFill>
                <a:srgbClr val="9999FF"/>
              </a:solidFill>
              <a:latin typeface="Times New Roman" panose="02020603050405020304" pitchFamily="18" charset="0"/>
              <a:ea typeface="宋体" panose="02010600030101010101" pitchFamily="2" charset="-122"/>
            </a:endParaRPr>
          </a:p>
        </p:txBody>
      </p:sp>
      <p:sp>
        <p:nvSpPr>
          <p:cNvPr id="120846" name="Text Box 14"/>
          <p:cNvSpPr txBox="1">
            <a:spLocks noChangeArrowheads="1"/>
          </p:cNvSpPr>
          <p:nvPr/>
        </p:nvSpPr>
        <p:spPr bwMode="auto">
          <a:xfrm>
            <a:off x="2667000" y="5257800"/>
            <a:ext cx="3841750" cy="10429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wrap="none">
            <a:spAutoFit/>
          </a:bodyPr>
          <a:lstStyle/>
          <a:p>
            <a:pPr marR="0" defTabSz="914400" eaLnBrk="0" hangingPunct="0">
              <a:lnSpc>
                <a:spcPct val="130000"/>
              </a:lnSpc>
              <a:buClrTx/>
              <a:buSzTx/>
              <a:buFontTx/>
              <a:defRPr/>
            </a:pPr>
            <a:r>
              <a:rPr kumimoji="1" lang="zh-CN" altLang="en-US" sz="48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自动类型转换</a:t>
            </a:r>
            <a:endParaRPr kumimoji="1" lang="zh-CN" altLang="en-US" sz="4800" kern="1200" cap="none" spc="0" normalizeH="0" baseline="0" noProof="0">
              <a:solidFill>
                <a:srgbClr val="FF0000"/>
              </a:solidFill>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904105" y="5726430"/>
              <a:ext cx="8255" cy="360"/>
            </p14:xfrm>
          </p:contentPart>
        </mc:Choice>
        <mc:Fallback xmlns="">
          <p:pic>
            <p:nvPicPr>
              <p:cNvPr id="2" name="墨迹 1"/>
            </p:nvPicPr>
            <p:blipFill>
              <a:blip r:embed="rId2"/>
            </p:blipFill>
            <p:spPr>
              <a:xfrm>
                <a:off x="4904105" y="5726430"/>
                <a:ext cx="8255"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347720" y="5700395"/>
              <a:ext cx="1539240" cy="4445"/>
            </p14:xfrm>
          </p:contentPart>
        </mc:Choice>
        <mc:Fallback xmlns="">
          <p:pic>
            <p:nvPicPr>
              <p:cNvPr id="3" name="墨迹 2"/>
            </p:nvPicPr>
            <p:blipFill>
              <a:blip r:embed="rId4"/>
            </p:blipFill>
            <p:spPr>
              <a:xfrm>
                <a:off x="3347720" y="5700395"/>
                <a:ext cx="1539240" cy="44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978785" y="5516245"/>
              <a:ext cx="3326765" cy="1033145"/>
            </p14:xfrm>
          </p:contentPart>
        </mc:Choice>
        <mc:Fallback xmlns="">
          <p:pic>
            <p:nvPicPr>
              <p:cNvPr id="4" name="墨迹 3"/>
            </p:nvPicPr>
            <p:blipFill>
              <a:blip r:embed="rId6"/>
            </p:blipFill>
            <p:spPr>
              <a:xfrm>
                <a:off x="2978785" y="5516245"/>
                <a:ext cx="3326765" cy="10331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208405" y="4178935"/>
              <a:ext cx="840740" cy="12700"/>
            </p14:xfrm>
          </p:contentPart>
        </mc:Choice>
        <mc:Fallback xmlns="">
          <p:pic>
            <p:nvPicPr>
              <p:cNvPr id="5" name="墨迹 4"/>
            </p:nvPicPr>
            <p:blipFill>
              <a:blip r:embed="rId8"/>
            </p:blipFill>
            <p:spPr>
              <a:xfrm>
                <a:off x="1208405" y="4178935"/>
                <a:ext cx="84074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846070" y="4187190"/>
              <a:ext cx="1118870" cy="38735"/>
            </p14:xfrm>
          </p:contentPart>
        </mc:Choice>
        <mc:Fallback xmlns="">
          <p:pic>
            <p:nvPicPr>
              <p:cNvPr id="6" name="墨迹 5"/>
            </p:nvPicPr>
            <p:blipFill>
              <a:blip r:embed="rId10"/>
            </p:blipFill>
            <p:spPr>
              <a:xfrm>
                <a:off x="2846070" y="4187190"/>
                <a:ext cx="1118870" cy="387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4393565" y="4243070"/>
              <a:ext cx="1667510" cy="68580"/>
            </p14:xfrm>
          </p:contentPart>
        </mc:Choice>
        <mc:Fallback xmlns="">
          <p:pic>
            <p:nvPicPr>
              <p:cNvPr id="7" name="墨迹 6"/>
            </p:nvPicPr>
            <p:blipFill>
              <a:blip r:embed="rId12"/>
            </p:blipFill>
            <p:spPr>
              <a:xfrm>
                <a:off x="4393565" y="4243070"/>
                <a:ext cx="1667510" cy="6858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6623050" y="4316095"/>
              <a:ext cx="673100" cy="360"/>
            </p14:xfrm>
          </p:contentPart>
        </mc:Choice>
        <mc:Fallback xmlns="">
          <p:pic>
            <p:nvPicPr>
              <p:cNvPr id="8" name="墨迹 7"/>
            </p:nvPicPr>
            <p:blipFill>
              <a:blip r:embed="rId14"/>
            </p:blipFill>
            <p:spPr>
              <a:xfrm>
                <a:off x="6623050" y="4316095"/>
                <a:ext cx="67310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6417310" y="3780155"/>
              <a:ext cx="938530" cy="475615"/>
            </p14:xfrm>
          </p:contentPart>
        </mc:Choice>
        <mc:Fallback xmlns="">
          <p:pic>
            <p:nvPicPr>
              <p:cNvPr id="9" name="墨迹 8"/>
            </p:nvPicPr>
            <p:blipFill>
              <a:blip r:embed="rId16"/>
            </p:blipFill>
            <p:spPr>
              <a:xfrm>
                <a:off x="6417310" y="3780155"/>
                <a:ext cx="938530" cy="47561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145280" y="3638550"/>
              <a:ext cx="2027555" cy="506095"/>
            </p14:xfrm>
          </p:contentPart>
        </mc:Choice>
        <mc:Fallback xmlns="">
          <p:pic>
            <p:nvPicPr>
              <p:cNvPr id="10" name="墨迹 9"/>
            </p:nvPicPr>
            <p:blipFill>
              <a:blip r:embed="rId18"/>
            </p:blipFill>
            <p:spPr>
              <a:xfrm>
                <a:off x="4145280" y="3638550"/>
                <a:ext cx="2027555" cy="50609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3116580" y="3716020"/>
              <a:ext cx="1161415" cy="445770"/>
            </p14:xfrm>
          </p:contentPart>
        </mc:Choice>
        <mc:Fallback xmlns="">
          <p:pic>
            <p:nvPicPr>
              <p:cNvPr id="11" name="墨迹 10"/>
            </p:nvPicPr>
            <p:blipFill>
              <a:blip r:embed="rId20"/>
            </p:blipFill>
            <p:spPr>
              <a:xfrm>
                <a:off x="3116580" y="3716020"/>
                <a:ext cx="1161415" cy="4457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1024255" y="2254250"/>
              <a:ext cx="1821815" cy="655955"/>
            </p14:xfrm>
          </p:contentPart>
        </mc:Choice>
        <mc:Fallback xmlns="">
          <p:pic>
            <p:nvPicPr>
              <p:cNvPr id="12" name="墨迹 11"/>
            </p:nvPicPr>
            <p:blipFill>
              <a:blip r:embed="rId22"/>
            </p:blipFill>
            <p:spPr>
              <a:xfrm>
                <a:off x="1024255" y="2254250"/>
                <a:ext cx="1821815" cy="6559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5516880" y="2331720"/>
              <a:ext cx="2421890" cy="466725"/>
            </p14:xfrm>
          </p:contentPart>
        </mc:Choice>
        <mc:Fallback xmlns="">
          <p:pic>
            <p:nvPicPr>
              <p:cNvPr id="13" name="墨迹 12"/>
            </p:nvPicPr>
            <p:blipFill>
              <a:blip r:embed="rId24"/>
            </p:blipFill>
            <p:spPr>
              <a:xfrm>
                <a:off x="5516880" y="2331720"/>
                <a:ext cx="2421890" cy="466725"/>
              </a:xfrm>
              <a:prstGeom prst="rect"/>
            </p:spPr>
          </p:pic>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844"/>
                                        </p:tgtEl>
                                        <p:attrNameLst>
                                          <p:attrName>style.visibility</p:attrName>
                                        </p:attrNameLst>
                                      </p:cBhvr>
                                      <p:to>
                                        <p:strVal val="visible"/>
                                      </p:to>
                                    </p:set>
                                    <p:animEffect transition="in" filter="box(out)">
                                      <p:cBhvr>
                                        <p:cTn id="7" dur="500"/>
                                        <p:tgtEl>
                                          <p:spTgt spid="120844"/>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20840"/>
                                        </p:tgtEl>
                                        <p:attrNameLst>
                                          <p:attrName>style.visibility</p:attrName>
                                        </p:attrNameLst>
                                      </p:cBhvr>
                                      <p:to>
                                        <p:strVal val="visible"/>
                                      </p:to>
                                    </p:set>
                                    <p:animEffect transition="in" filter="box(out)">
                                      <p:cBhvr>
                                        <p:cTn id="11" dur="500"/>
                                        <p:tgtEl>
                                          <p:spTgt spid="120840"/>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 fill="hold" nodeType="clickEffect">
                                  <p:stCondLst>
                                    <p:cond delay="0"/>
                                  </p:stCondLst>
                                  <p:childTnLst>
                                    <p:set>
                                      <p:cBhvr>
                                        <p:cTn id="15" dur="1" fill="hold">
                                          <p:stCondLst>
                                            <p:cond delay="0"/>
                                          </p:stCondLst>
                                        </p:cTn>
                                        <p:tgtEl>
                                          <p:spTgt spid="120836"/>
                                        </p:tgtEl>
                                        <p:attrNameLst>
                                          <p:attrName>style.visibility</p:attrName>
                                        </p:attrNameLst>
                                      </p:cBhvr>
                                      <p:to>
                                        <p:strVal val="visible"/>
                                      </p:to>
                                    </p:set>
                                    <p:anim calcmode="lin" valueType="num">
                                      <p:cBhvr>
                                        <p:cTn id="16" dur="500" fill="hold"/>
                                        <p:tgtEl>
                                          <p:spTgt spid="120836"/>
                                        </p:tgtEl>
                                        <p:attrNameLst>
                                          <p:attrName>ppt_x</p:attrName>
                                        </p:attrNameLst>
                                      </p:cBhvr>
                                      <p:tavLst>
                                        <p:tav tm="0">
                                          <p:val>
                                            <p:strVal val="#ppt_x"/>
                                          </p:val>
                                        </p:tav>
                                        <p:tav tm="100000">
                                          <p:val>
                                            <p:strVal val="#ppt_x"/>
                                          </p:val>
                                        </p:tav>
                                      </p:tavLst>
                                    </p:anim>
                                    <p:anim calcmode="lin" valueType="num">
                                      <p:cBhvr>
                                        <p:cTn id="17" dur="500" fill="hold"/>
                                        <p:tgtEl>
                                          <p:spTgt spid="120836"/>
                                        </p:tgtEl>
                                        <p:attrNameLst>
                                          <p:attrName>ppt_y</p:attrName>
                                        </p:attrNameLst>
                                      </p:cBhvr>
                                      <p:tavLst>
                                        <p:tav tm="0">
                                          <p:val>
                                            <p:strVal val="#ppt_y-#ppt_h/2"/>
                                          </p:val>
                                        </p:tav>
                                        <p:tav tm="100000">
                                          <p:val>
                                            <p:strVal val="#ppt_y"/>
                                          </p:val>
                                        </p:tav>
                                      </p:tavLst>
                                    </p:anim>
                                    <p:anim calcmode="lin" valueType="num">
                                      <p:cBhvr>
                                        <p:cTn id="18" dur="500" fill="hold"/>
                                        <p:tgtEl>
                                          <p:spTgt spid="120836"/>
                                        </p:tgtEl>
                                        <p:attrNameLst>
                                          <p:attrName>ppt_w</p:attrName>
                                        </p:attrNameLst>
                                      </p:cBhvr>
                                      <p:tavLst>
                                        <p:tav tm="0">
                                          <p:val>
                                            <p:strVal val="#ppt_w"/>
                                          </p:val>
                                        </p:tav>
                                        <p:tav tm="100000">
                                          <p:val>
                                            <p:strVal val="#ppt_w"/>
                                          </p:val>
                                        </p:tav>
                                      </p:tavLst>
                                    </p:anim>
                                    <p:anim calcmode="lin" valueType="num">
                                      <p:cBhvr>
                                        <p:cTn id="19" dur="500" fill="hold"/>
                                        <p:tgtEl>
                                          <p:spTgt spid="120836"/>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0839"/>
                                        </p:tgtEl>
                                        <p:attrNameLst>
                                          <p:attrName>style.visibility</p:attrName>
                                        </p:attrNameLst>
                                      </p:cBhvr>
                                      <p:to>
                                        <p:strVal val="visible"/>
                                      </p:to>
                                    </p:set>
                                    <p:animEffect transition="in" filter="wipe(left)">
                                      <p:cBhvr>
                                        <p:cTn id="24" dur="500"/>
                                        <p:tgtEl>
                                          <p:spTgt spid="120839"/>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20841"/>
                                        </p:tgtEl>
                                        <p:attrNameLst>
                                          <p:attrName>style.visibility</p:attrName>
                                        </p:attrNameLst>
                                      </p:cBhvr>
                                      <p:to>
                                        <p:strVal val="visible"/>
                                      </p:to>
                                    </p:set>
                                    <p:animEffect transition="in" filter="wipe(left)">
                                      <p:cBhvr>
                                        <p:cTn id="28" dur="500"/>
                                        <p:tgtEl>
                                          <p:spTgt spid="120841"/>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120837"/>
                                        </p:tgtEl>
                                        <p:attrNameLst>
                                          <p:attrName>style.visibility</p:attrName>
                                        </p:attrNameLst>
                                      </p:cBhvr>
                                      <p:to>
                                        <p:strVal val="visible"/>
                                      </p:to>
                                    </p:set>
                                    <p:anim calcmode="lin" valueType="num">
                                      <p:cBhvr>
                                        <p:cTn id="33" dur="500" fill="hold"/>
                                        <p:tgtEl>
                                          <p:spTgt spid="120837"/>
                                        </p:tgtEl>
                                        <p:attrNameLst>
                                          <p:attrName>ppt_x</p:attrName>
                                        </p:attrNameLst>
                                      </p:cBhvr>
                                      <p:tavLst>
                                        <p:tav tm="0">
                                          <p:val>
                                            <p:strVal val="#ppt_x"/>
                                          </p:val>
                                        </p:tav>
                                        <p:tav tm="100000">
                                          <p:val>
                                            <p:strVal val="#ppt_x"/>
                                          </p:val>
                                        </p:tav>
                                      </p:tavLst>
                                    </p:anim>
                                    <p:anim calcmode="lin" valueType="num">
                                      <p:cBhvr>
                                        <p:cTn id="34" dur="500" fill="hold"/>
                                        <p:tgtEl>
                                          <p:spTgt spid="120837"/>
                                        </p:tgtEl>
                                        <p:attrNameLst>
                                          <p:attrName>ppt_y</p:attrName>
                                        </p:attrNameLst>
                                      </p:cBhvr>
                                      <p:tavLst>
                                        <p:tav tm="0">
                                          <p:val>
                                            <p:strVal val="#ppt_y-#ppt_h/2"/>
                                          </p:val>
                                        </p:tav>
                                        <p:tav tm="100000">
                                          <p:val>
                                            <p:strVal val="#ppt_y"/>
                                          </p:val>
                                        </p:tav>
                                      </p:tavLst>
                                    </p:anim>
                                    <p:anim calcmode="lin" valueType="num">
                                      <p:cBhvr>
                                        <p:cTn id="35" dur="500" fill="hold"/>
                                        <p:tgtEl>
                                          <p:spTgt spid="120837"/>
                                        </p:tgtEl>
                                        <p:attrNameLst>
                                          <p:attrName>ppt_w</p:attrName>
                                        </p:attrNameLst>
                                      </p:cBhvr>
                                      <p:tavLst>
                                        <p:tav tm="0">
                                          <p:val>
                                            <p:strVal val="#ppt_w"/>
                                          </p:val>
                                        </p:tav>
                                        <p:tav tm="100000">
                                          <p:val>
                                            <p:strVal val="#ppt_w"/>
                                          </p:val>
                                        </p:tav>
                                      </p:tavLst>
                                    </p:anim>
                                    <p:anim calcmode="lin" valueType="num">
                                      <p:cBhvr>
                                        <p:cTn id="36" dur="500" fill="hold"/>
                                        <p:tgtEl>
                                          <p:spTgt spid="120837"/>
                                        </p:tgtEl>
                                        <p:attrNameLst>
                                          <p:attrName>ppt_h</p:attrName>
                                        </p:attrNameLst>
                                      </p:cBhvr>
                                      <p:tavLst>
                                        <p:tav tm="0">
                                          <p:val>
                                            <p:fltVal val="0.00000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20834"/>
                                        </p:tgtEl>
                                        <p:attrNameLst>
                                          <p:attrName>style.visibility</p:attrName>
                                        </p:attrNameLst>
                                      </p:cBhvr>
                                      <p:to>
                                        <p:strVal val="visible"/>
                                      </p:to>
                                    </p:set>
                                    <p:animEffect transition="in" filter="wipe(right)">
                                      <p:cBhvr>
                                        <p:cTn id="41" dur="500"/>
                                        <p:tgtEl>
                                          <p:spTgt spid="12083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20842"/>
                                        </p:tgtEl>
                                        <p:attrNameLst>
                                          <p:attrName>style.visibility</p:attrName>
                                        </p:attrNameLst>
                                      </p:cBhvr>
                                      <p:to>
                                        <p:strVal val="visible"/>
                                      </p:to>
                                    </p:set>
                                    <p:animEffect transition="in" filter="dissolve">
                                      <p:cBhvr>
                                        <p:cTn id="46" dur="500"/>
                                        <p:tgtEl>
                                          <p:spTgt spid="120842"/>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20843"/>
                                        </p:tgtEl>
                                        <p:attrNameLst>
                                          <p:attrName>style.visibility</p:attrName>
                                        </p:attrNameLst>
                                      </p:cBhvr>
                                      <p:to>
                                        <p:strVal val="visible"/>
                                      </p:to>
                                    </p:set>
                                    <p:animEffect transition="in" filter="dissolve">
                                      <p:cBhvr>
                                        <p:cTn id="50" dur="500"/>
                                        <p:tgtEl>
                                          <p:spTgt spid="120843"/>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2" fill="hold" nodeType="clickEffect">
                                  <p:stCondLst>
                                    <p:cond delay="0"/>
                                  </p:stCondLst>
                                  <p:childTnLst>
                                    <p:set>
                                      <p:cBhvr>
                                        <p:cTn id="54" dur="1" fill="hold">
                                          <p:stCondLst>
                                            <p:cond delay="0"/>
                                          </p:stCondLst>
                                        </p:cTn>
                                        <p:tgtEl>
                                          <p:spTgt spid="120838"/>
                                        </p:tgtEl>
                                        <p:attrNameLst>
                                          <p:attrName>style.visibility</p:attrName>
                                        </p:attrNameLst>
                                      </p:cBhvr>
                                      <p:to>
                                        <p:strVal val="visible"/>
                                      </p:to>
                                    </p:set>
                                    <p:anim calcmode="lin" valueType="num">
                                      <p:cBhvr>
                                        <p:cTn id="55" dur="500" fill="hold"/>
                                        <p:tgtEl>
                                          <p:spTgt spid="120838"/>
                                        </p:tgtEl>
                                        <p:attrNameLst>
                                          <p:attrName>ppt_x</p:attrName>
                                        </p:attrNameLst>
                                      </p:cBhvr>
                                      <p:tavLst>
                                        <p:tav tm="0">
                                          <p:val>
                                            <p:strVal val="#ppt_x+#ppt_w/2"/>
                                          </p:val>
                                        </p:tav>
                                        <p:tav tm="100000">
                                          <p:val>
                                            <p:strVal val="#ppt_x"/>
                                          </p:val>
                                        </p:tav>
                                      </p:tavLst>
                                    </p:anim>
                                    <p:anim calcmode="lin" valueType="num">
                                      <p:cBhvr>
                                        <p:cTn id="56" dur="500" fill="hold"/>
                                        <p:tgtEl>
                                          <p:spTgt spid="120838"/>
                                        </p:tgtEl>
                                        <p:attrNameLst>
                                          <p:attrName>ppt_y</p:attrName>
                                        </p:attrNameLst>
                                      </p:cBhvr>
                                      <p:tavLst>
                                        <p:tav tm="0">
                                          <p:val>
                                            <p:strVal val="#ppt_y"/>
                                          </p:val>
                                        </p:tav>
                                        <p:tav tm="100000">
                                          <p:val>
                                            <p:strVal val="#ppt_y"/>
                                          </p:val>
                                        </p:tav>
                                      </p:tavLst>
                                    </p:anim>
                                    <p:anim calcmode="lin" valueType="num">
                                      <p:cBhvr>
                                        <p:cTn id="57" dur="500" fill="hold"/>
                                        <p:tgtEl>
                                          <p:spTgt spid="120838"/>
                                        </p:tgtEl>
                                        <p:attrNameLst>
                                          <p:attrName>ppt_w</p:attrName>
                                        </p:attrNameLst>
                                      </p:cBhvr>
                                      <p:tavLst>
                                        <p:tav tm="0">
                                          <p:val>
                                            <p:fltVal val="0.000000"/>
                                          </p:val>
                                        </p:tav>
                                        <p:tav tm="100000">
                                          <p:val>
                                            <p:strVal val="#ppt_w"/>
                                          </p:val>
                                        </p:tav>
                                      </p:tavLst>
                                    </p:anim>
                                    <p:anim calcmode="lin" valueType="num">
                                      <p:cBhvr>
                                        <p:cTn id="58" dur="500" fill="hold"/>
                                        <p:tgtEl>
                                          <p:spTgt spid="12083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9" presetClass="entr" presetSubtype="10" fill="hold" grpId="0" nodeType="clickEffect">
                                  <p:stCondLst>
                                    <p:cond delay="0"/>
                                  </p:stCondLst>
                                  <p:childTnLst>
                                    <p:set>
                                      <p:cBhvr>
                                        <p:cTn id="62" dur="1" fill="hold">
                                          <p:stCondLst>
                                            <p:cond delay="0"/>
                                          </p:stCondLst>
                                        </p:cTn>
                                        <p:tgtEl>
                                          <p:spTgt spid="120846"/>
                                        </p:tgtEl>
                                        <p:attrNameLst>
                                          <p:attrName>style.visibility</p:attrName>
                                        </p:attrNameLst>
                                      </p:cBhvr>
                                      <p:to>
                                        <p:strVal val="visible"/>
                                      </p:to>
                                    </p:set>
                                    <p:anim calcmode="lin" valueType="num">
                                      <p:cBhvr>
                                        <p:cTn id="63" dur="5000" fill="hold"/>
                                        <p:tgtEl>
                                          <p:spTgt spid="120846"/>
                                        </p:tgtEl>
                                        <p:attrNameLst>
                                          <p:attrName>ppt_w</p:attrName>
                                        </p:attrNameLst>
                                      </p:cBhvr>
                                      <p:tavLst>
                                        <p:tav tm="0" fmla="#ppt_w*sin(2.5*pi*$)">
                                          <p:val>
                                            <p:fltVal val="0.000000"/>
                                          </p:val>
                                        </p:tav>
                                        <p:tav tm="100000">
                                          <p:val>
                                            <p:fltVal val="1.000000"/>
                                          </p:val>
                                        </p:tav>
                                      </p:tavLst>
                                    </p:anim>
                                    <p:anim calcmode="lin" valueType="num">
                                      <p:cBhvr>
                                        <p:cTn id="64" dur="5000" fill="hold"/>
                                        <p:tgtEl>
                                          <p:spTgt spid="1208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9" grpId="0"/>
      <p:bldP spid="120840" grpId="0"/>
      <p:bldP spid="120841" grpId="0"/>
      <p:bldP spid="120842" grpId="0"/>
      <p:bldP spid="120843" grpId="0"/>
      <p:bldP spid="120844" grpId="0"/>
      <p:bldP spid="120846"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71" name="Rectangle 7"/>
          <p:cNvSpPr>
            <a:spLocks noGrp="1" noChangeArrowheads="1"/>
          </p:cNvSpPr>
          <p:nvPr>
            <p:ph idx="1"/>
          </p:nvPr>
        </p:nvSpPr>
        <p:spPr>
          <a:xfrm>
            <a:off x="357188" y="1357313"/>
            <a:ext cx="8429625" cy="5214938"/>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1" lang="zh-CN" altLang="zh-CN" sz="3200" b="1" i="0" u="none" strike="noStrike" kern="0" cap="none" spc="0" normalizeH="0" baseline="0" noProof="0" dirty="0" smtClean="0">
                <a:ln>
                  <a:noFill/>
                </a:ln>
                <a:solidFill>
                  <a:schemeClr val="tx1"/>
                </a:solidFill>
                <a:effectLst/>
                <a:uLnTx/>
                <a:uFillTx/>
                <a:latin typeface="+mn-lt"/>
                <a:ea typeface="+mn-ea"/>
                <a:cs typeface="+mn-cs"/>
              </a:rPr>
              <a:t>不同类型数据间的混合运算</a:t>
            </a: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20000"/>
              </a:lnSpc>
              <a:spcBef>
                <a:spcPct val="20000"/>
              </a:spcBef>
              <a:spcAft>
                <a:spcPct val="0"/>
              </a:spcAft>
              <a:buClrTx/>
              <a:buSzTx/>
              <a:buFont typeface="Wingdings" panose="05000000000000000000" pitchFamily="2" charset="2"/>
              <a:buAutoNum type="arabicParenBoth"/>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运算的两个数中有一个数为</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float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或</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型，结果是</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系统将</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float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型数据都先转换为</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型，然后进行运算</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(2)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如果</a:t>
            </a:r>
            <a:r>
              <a:rPr kumimoji="1" lang="en-US" altLang="zh-CN" sz="2800" b="1" i="0" u="none" strike="noStrike" kern="0" cap="none" spc="0" normalizeH="0" baseline="0" noProof="0" dirty="0" err="1" smtClean="0">
                <a:ln>
                  <a:noFill/>
                </a:ln>
                <a:solidFill>
                  <a:schemeClr val="tx1"/>
                </a:solidFill>
                <a:effectLst/>
                <a:uLnTx/>
                <a:uFillTx/>
                <a:latin typeface="+mn-lt"/>
                <a:ea typeface="+mn-ea"/>
                <a:cs typeface="+mn-cs"/>
              </a:rPr>
              <a:t>int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型与</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float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或</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型数据进行运算，先把</a:t>
            </a:r>
            <a:r>
              <a:rPr kumimoji="1" lang="en-US" altLang="zh-CN" sz="2800" b="1" i="0" u="none" strike="noStrike" kern="0" cap="none" spc="0" normalizeH="0" baseline="0" noProof="0" dirty="0" err="1" smtClean="0">
                <a:ln>
                  <a:noFill/>
                </a:ln>
                <a:solidFill>
                  <a:schemeClr val="tx1"/>
                </a:solidFill>
                <a:effectLst/>
                <a:uLnTx/>
                <a:uFillTx/>
                <a:latin typeface="+mn-lt"/>
                <a:ea typeface="+mn-ea"/>
                <a:cs typeface="+mn-cs"/>
              </a:rPr>
              <a:t>int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型和</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float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型数据转换为</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型，然后进行运算，结果是</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double</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型</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(3)</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字符型数据与整型数据进行运算，就是把字符的</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ASCII</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代码与整型数据进行运算</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73730"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73731"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73732"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pic>
        <p:nvPicPr>
          <p:cNvPr id="73733" name="图片 6" descr="Untitled2.png">
            <a:hlinkClick r:id="rId1" action="ppaction://hlinksldjump"/>
          </p:cNvPr>
          <p:cNvPicPr>
            <a:picLocks noChangeAspect="1"/>
          </p:cNvPicPr>
          <p:nvPr/>
        </p:nvPicPr>
        <p:blipFill>
          <a:blip r:embed="rId2"/>
          <a:stretch>
            <a:fillRect/>
          </a:stretch>
        </p:blipFill>
        <p:spPr>
          <a:xfrm>
            <a:off x="8429625" y="6143625"/>
            <a:ext cx="469900" cy="469900"/>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1259840" y="1868805"/>
              <a:ext cx="2756535" cy="17145"/>
            </p14:xfrm>
          </p:contentPart>
        </mc:Choice>
        <mc:Fallback xmlns="">
          <p:pic>
            <p:nvPicPr>
              <p:cNvPr id="2" name="墨迹 1"/>
            </p:nvPicPr>
            <p:blipFill>
              <a:blip r:embed="rId4"/>
            </p:blipFill>
            <p:spPr>
              <a:xfrm>
                <a:off x="1259840" y="1868805"/>
                <a:ext cx="2756535" cy="171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3266440" y="5842000"/>
              <a:ext cx="5161280" cy="175895"/>
            </p14:xfrm>
          </p:contentPart>
        </mc:Choice>
        <mc:Fallback xmlns="">
          <p:pic>
            <p:nvPicPr>
              <p:cNvPr id="3" name="墨迹 2"/>
            </p:nvPicPr>
            <p:blipFill>
              <a:blip r:embed="rId6"/>
            </p:blipFill>
            <p:spPr>
              <a:xfrm>
                <a:off x="3266440" y="5842000"/>
                <a:ext cx="5161280" cy="1758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3373755" y="6219190"/>
              <a:ext cx="1585595" cy="51435"/>
            </p14:xfrm>
          </p:contentPart>
        </mc:Choice>
        <mc:Fallback xmlns="">
          <p:pic>
            <p:nvPicPr>
              <p:cNvPr id="4" name="墨迹 3"/>
            </p:nvPicPr>
            <p:blipFill>
              <a:blip r:embed="rId8"/>
            </p:blipFill>
            <p:spPr>
              <a:xfrm>
                <a:off x="3373755" y="6219190"/>
                <a:ext cx="1585595" cy="51435"/>
              </a:xfrm>
              <a:prstGeom prst="rect"/>
            </p:spPr>
          </p:pic>
        </mc:Fallback>
      </mc:AlternateContent>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charRg st="16" end="92"/>
                                            </p:txEl>
                                          </p:spTgt>
                                        </p:tgtEl>
                                        <p:attrNameLst>
                                          <p:attrName>style.visibility</p:attrName>
                                        </p:attrNameLst>
                                      </p:cBhvr>
                                      <p:to>
                                        <p:strVal val="visible"/>
                                      </p:to>
                                    </p:set>
                                    <p:animEffect transition="in" filter="blinds(horizontal)">
                                      <p:cBhvr>
                                        <p:cTn id="7" dur="500"/>
                                        <p:tgtEl>
                                          <p:spTgt spid="216071">
                                            <p:txEl>
                                              <p:charRg st="16" end="9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charRg st="92" end="167"/>
                                            </p:txEl>
                                          </p:spTgt>
                                        </p:tgtEl>
                                        <p:attrNameLst>
                                          <p:attrName>style.visibility</p:attrName>
                                        </p:attrNameLst>
                                      </p:cBhvr>
                                      <p:to>
                                        <p:strVal val="visible"/>
                                      </p:to>
                                    </p:set>
                                    <p:animEffect transition="in" filter="blinds(horizontal)">
                                      <p:cBhvr>
                                        <p:cTn id="12" dur="500"/>
                                        <p:tgtEl>
                                          <p:spTgt spid="216071">
                                            <p:txEl>
                                              <p:charRg st="92" end="1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charRg st="167" end="208"/>
                                            </p:txEl>
                                          </p:spTgt>
                                        </p:tgtEl>
                                        <p:attrNameLst>
                                          <p:attrName>style.visibility</p:attrName>
                                        </p:attrNameLst>
                                      </p:cBhvr>
                                      <p:to>
                                        <p:strVal val="visible"/>
                                      </p:to>
                                    </p:set>
                                    <p:animEffect transition="in" filter="blinds(horizontal)">
                                      <p:cBhvr>
                                        <p:cTn id="17" dur="500"/>
                                        <p:tgtEl>
                                          <p:spTgt spid="216071">
                                            <p:txEl>
                                              <p:charRg st="167"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2275" name="文本占位符 822274"/>
          <p:cNvSpPr>
            <a:spLocks noGrp="1"/>
          </p:cNvSpPr>
          <p:nvPr>
            <p:ph type="body" idx="1"/>
          </p:nvPr>
        </p:nvSpPr>
        <p:spPr>
          <a:xfrm>
            <a:off x="684213" y="333375"/>
            <a:ext cx="7772400" cy="647700"/>
          </a:xfrm>
        </p:spPr>
        <p:txBody>
          <a:bodyPr/>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99"/>
                </a:solidFill>
                <a:effectLst>
                  <a:outerShdw blurRad="38100" dist="38100" dir="2700000">
                    <a:srgbClr val="FFFFFF"/>
                  </a:outerShdw>
                </a:effectLst>
                <a:latin typeface="隶书" panose="02010509060101010101" pitchFamily="49" charset="-122"/>
                <a:ea typeface="隶书" panose="02010509060101010101" pitchFamily="49" charset="-122"/>
                <a:cs typeface="+mn-cs"/>
              </a:rPr>
              <a:t>2. </a:t>
            </a:r>
            <a:r>
              <a:rPr kumimoji="0" lang="zh-CN" altLang="en-US" sz="3200" b="1" i="0" u="none" strike="noStrike" kern="1200" cap="none" spc="0" normalizeH="0" baseline="0" noProof="1" dirty="0">
                <a:solidFill>
                  <a:srgbClr val="FF3399"/>
                </a:solidFill>
                <a:effectLst>
                  <a:outerShdw blurRad="38100" dist="38100" dir="2700000">
                    <a:srgbClr val="FFFFFF"/>
                  </a:outerShdw>
                </a:effectLst>
                <a:latin typeface="+mn-lt"/>
                <a:ea typeface="隶书" panose="02010509060101010101" pitchFamily="49" charset="-122"/>
                <a:cs typeface="+mn-cs"/>
              </a:rPr>
              <a:t>强制类型转换符</a:t>
            </a:r>
            <a:r>
              <a:rPr kumimoji="0" lang="zh-CN" altLang="en-US"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a:t>
            </a:r>
            <a:endParaRPr kumimoji="0" lang="zh-CN" altLang="en-US" sz="3200" b="1" i="0" u="none" strike="noStrike" kern="1200" cap="none" spc="0" normalizeH="0" baseline="0" noProof="1">
              <a:solidFill>
                <a:schemeClr val="tx1"/>
              </a:solidFill>
              <a:effectLst>
                <a:outerShdw blurRad="38100" dist="38100" dir="2700000">
                  <a:srgbClr val="FFFFFF"/>
                </a:outerShdw>
              </a:effectLst>
              <a:latin typeface="+mn-lt"/>
              <a:ea typeface="+mn-ea"/>
              <a:cs typeface="+mn-cs"/>
            </a:endParaRPr>
          </a:p>
        </p:txBody>
      </p:sp>
      <p:sp>
        <p:nvSpPr>
          <p:cNvPr id="822279" name="文本框 822278"/>
          <p:cNvSpPr txBox="1"/>
          <p:nvPr/>
        </p:nvSpPr>
        <p:spPr>
          <a:xfrm>
            <a:off x="971550" y="815975"/>
            <a:ext cx="5349875" cy="457200"/>
          </a:xfrm>
          <a:prstGeom prst="rect">
            <a:avLst/>
          </a:prstGeom>
          <a:noFill/>
          <a:ln w="9525">
            <a:noFill/>
          </a:ln>
        </p:spPr>
        <p:txBody>
          <a:bodyPr>
            <a:spAutoFit/>
          </a:bodyPr>
          <a:p>
            <a:pPr marL="457200" indent="-457200">
              <a:spcBef>
                <a:spcPct val="50000"/>
              </a:spcBef>
              <a:buFont typeface="Wingdings" panose="05000000000000000000" pitchFamily="2" charset="2"/>
              <a:buChar char="Ø"/>
            </a:pPr>
            <a:r>
              <a:rPr lang="zh-CN" altLang="zh-CN"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强制转换</a:t>
            </a:r>
            <a:r>
              <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cs typeface="+mn-cs"/>
              </a:rPr>
              <a:t>  </a:t>
            </a:r>
            <a:endParaRPr lang="en-US" altLang="zh-CN" b="1" noProof="1">
              <a:solidFill>
                <a:srgbClr val="006600"/>
              </a:solidFill>
              <a:effectLst>
                <a:outerShdw blurRad="38100" dist="38100" dir="2700000">
                  <a:srgbClr val="000000"/>
                </a:outerShdw>
              </a:effectLst>
              <a:latin typeface="楷体_GB2312" pitchFamily="49" charset="-122"/>
              <a:ea typeface="楷体_GB2312" pitchFamily="49" charset="-122"/>
            </a:endParaRPr>
          </a:p>
        </p:txBody>
      </p:sp>
      <p:sp>
        <p:nvSpPr>
          <p:cNvPr id="822281" name="矩形 822280"/>
          <p:cNvSpPr/>
          <p:nvPr/>
        </p:nvSpPr>
        <p:spPr>
          <a:xfrm>
            <a:off x="757238" y="1270000"/>
            <a:ext cx="8066088" cy="822325"/>
          </a:xfrm>
          <a:prstGeom prst="rect">
            <a:avLst/>
          </a:prstGeom>
          <a:noFill/>
          <a:ln w="9525">
            <a:noFill/>
          </a:ln>
        </p:spPr>
        <p:txBody>
          <a:bodyPr anchor="ctr">
            <a:spAutoFit/>
          </a:bodyPr>
          <a:p>
            <a:pPr fontAlgn="base"/>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强制类型转换是通过类型转换运算来实现的。其一般形式为：</a:t>
            </a:r>
            <a:r>
              <a:rPr lang="zh-CN" altLang="en-US" strike="noStrike" noProof="1" dirty="0">
                <a:latin typeface="楷体_GB2312" pitchFamily="49" charset="-122"/>
                <a:ea typeface="楷体_GB2312" pitchFamily="49" charset="-122"/>
                <a:cs typeface="+mn-cs"/>
              </a:rPr>
              <a:t> </a:t>
            </a:r>
            <a:endParaRPr lang="zh-CN" altLang="en-US" strike="noStrike" noProof="1" dirty="0">
              <a:latin typeface="楷体_GB2312" pitchFamily="49" charset="-122"/>
              <a:ea typeface="楷体_GB2312" pitchFamily="49" charset="-122"/>
            </a:endParaRPr>
          </a:p>
        </p:txBody>
      </p:sp>
      <p:sp>
        <p:nvSpPr>
          <p:cNvPr id="822293" name="文本框 822292"/>
          <p:cNvSpPr txBox="1"/>
          <p:nvPr/>
        </p:nvSpPr>
        <p:spPr>
          <a:xfrm>
            <a:off x="1590675" y="2133600"/>
            <a:ext cx="6119813" cy="431800"/>
          </a:xfrm>
          <a:prstGeom prst="rect">
            <a:avLst/>
          </a:prstGeom>
          <a:gradFill rotWithShape="1">
            <a:gsLst>
              <a:gs pos="0">
                <a:srgbClr val="FFFF99"/>
              </a:gs>
              <a:gs pos="100000">
                <a:srgbClr val="FFFF99">
                  <a:gamma/>
                  <a:shade val="69804"/>
                  <a:invGamma/>
                </a:srgbClr>
              </a:gs>
            </a:gsLst>
            <a:lin ang="5400000" scaled="1"/>
            <a:tileRect/>
          </a:gradFill>
          <a:ln w="28575" cap="flat" cmpd="sng">
            <a:solidFill>
              <a:srgbClr val="006600"/>
            </a:solidFill>
            <a:prstDash val="solid"/>
            <a:miter/>
            <a:headEnd type="none" w="med" len="med"/>
            <a:tailEnd type="none" w="med" len="med"/>
          </a:ln>
          <a:effectLst>
            <a:outerShdw dist="107763" dir="2699999" algn="ctr" rotWithShape="0">
              <a:srgbClr val="808080">
                <a:alpha val="50000"/>
              </a:srgbClr>
            </a:outerShdw>
          </a:effectLst>
        </p:spPr>
        <p:txBody>
          <a:bodyPr/>
          <a:p>
            <a:pPr algn="ctr"/>
            <a:r>
              <a:rPr lang="en-US" altLang="zh-CN"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类型说明符</a:t>
            </a:r>
            <a:r>
              <a:rPr lang="en-US" altLang="zh-CN"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r>
              <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a:t>
            </a:r>
            <a:endPar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22294" name="矩形 822293"/>
          <p:cNvSpPr/>
          <p:nvPr/>
        </p:nvSpPr>
        <p:spPr>
          <a:xfrm>
            <a:off x="698500" y="2625725"/>
            <a:ext cx="8066088" cy="1187450"/>
          </a:xfrm>
          <a:prstGeom prst="rect">
            <a:avLst/>
          </a:prstGeom>
          <a:noFill/>
          <a:ln w="9525">
            <a:noFill/>
          </a:ln>
        </p:spPr>
        <p:txBody>
          <a:bodyPr anchor="ctr">
            <a:spAutoFit/>
          </a:bodyPr>
          <a:p>
            <a:pPr fontAlgn="base"/>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功能：</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把表达式的运算结果强制转换成类型说明符所表示的类型。其中，</a:t>
            </a:r>
            <a:r>
              <a:rPr lang="en-US" altLang="zh-CN" b="1" strike="noStrike" noProof="1" dirty="0">
                <a:solidFill>
                  <a:schemeClr val="accent1"/>
                </a:solidFill>
                <a:effectLst>
                  <a:outerShdw blurRad="38100" dist="38100" dir="2700000">
                    <a:srgbClr val="000000"/>
                  </a:outerShdw>
                </a:effectLst>
                <a:latin typeface="楷体_GB2312" pitchFamily="49" charset="-122"/>
                <a:ea typeface="楷体_GB2312" pitchFamily="49" charset="-122"/>
                <a:cs typeface="+mn-cs"/>
              </a:rPr>
              <a:t>(</a:t>
            </a:r>
            <a:r>
              <a:rPr lang="zh-CN" altLang="en-US" b="1" strike="noStrike" noProof="1" dirty="0">
                <a:solidFill>
                  <a:schemeClr val="accent1"/>
                </a:solidFill>
                <a:effectLst>
                  <a:outerShdw blurRad="38100" dist="38100" dir="2700000">
                    <a:srgbClr val="000000"/>
                  </a:outerShdw>
                </a:effectLst>
                <a:latin typeface="楷体_GB2312" pitchFamily="49" charset="-122"/>
                <a:ea typeface="楷体_GB2312" pitchFamily="49" charset="-122"/>
                <a:cs typeface="+mn-cs"/>
              </a:rPr>
              <a:t>类型说明符</a:t>
            </a:r>
            <a:r>
              <a:rPr lang="en-US" altLang="zh-CN" b="1" strike="noStrike" noProof="1">
                <a:solidFill>
                  <a:schemeClr val="accent1"/>
                </a:solidFill>
                <a:effectLst>
                  <a:outerShdw blurRad="38100" dist="38100" dir="2700000">
                    <a:srgbClr val="000000"/>
                  </a:outerShdw>
                </a:effectLst>
                <a:latin typeface="楷体_GB2312" pitchFamily="49" charset="-122"/>
                <a:ea typeface="楷体_GB2312" pitchFamily="49" charset="-122"/>
                <a:cs typeface="+mn-cs"/>
              </a:rPr>
              <a:t>)</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是强制类型转换符，它的优先级比较高。 </a:t>
            </a:r>
            <a:endParaRPr lang="zh-CN" altLang="en-US" b="1" strike="noStrike" noProof="1" dirty="0">
              <a:effectLst>
                <a:outerShdw blurRad="38100" dist="38100" dir="2700000">
                  <a:srgbClr val="FFFFFF"/>
                </a:outerShdw>
              </a:effectLst>
              <a:latin typeface="楷体_GB2312" pitchFamily="49" charset="-122"/>
              <a:ea typeface="楷体_GB2312" pitchFamily="49" charset="-122"/>
            </a:endParaRPr>
          </a:p>
        </p:txBody>
      </p:sp>
      <p:sp>
        <p:nvSpPr>
          <p:cNvPr id="822295" name="矩形 822294"/>
          <p:cNvSpPr/>
          <p:nvPr/>
        </p:nvSpPr>
        <p:spPr>
          <a:xfrm>
            <a:off x="684213" y="3946525"/>
            <a:ext cx="6008688" cy="2686050"/>
          </a:xfrm>
          <a:prstGeom prst="rect">
            <a:avLst/>
          </a:prstGeom>
          <a:solidFill>
            <a:srgbClr val="FFFFFF"/>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spAutoFit/>
          </a:bodyPr>
          <a:p>
            <a:pPr lvl="1" fontAlgn="base"/>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endPar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lvl="2" fontAlgn="base"/>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float x = 3.5, y = 2.1, z; </a:t>
            </a:r>
            <a:endParaRPr lang="en-US" altLang="zh-CN" strike="noStrike" noProof="1">
              <a:effectLst>
                <a:outerShdw blurRad="38100" dist="38100" dir="2700000">
                  <a:srgbClr val="FFFFFF"/>
                </a:outerShdw>
              </a:effectLst>
              <a:latin typeface="Times New Roman" panose="02020603050405020304" pitchFamily="18" charset="0"/>
            </a:endParaRPr>
          </a:p>
          <a:p>
            <a:pPr lvl="2" fontAlgn="base"/>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int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a:t>
            </a:r>
            <a:endParaRPr lang="en-US" altLang="zh-CN" strike="noStrike" noProof="1">
              <a:effectLst>
                <a:outerShdw blurRad="38100" dist="38100" dir="2700000">
                  <a:srgbClr val="FFFFFF"/>
                </a:outerShdw>
              </a:effectLst>
              <a:latin typeface="Times New Roman" panose="02020603050405020304" pitchFamily="18" charset="0"/>
            </a:endParaRPr>
          </a:p>
          <a:p>
            <a:pPr lvl="2" fontAlgn="base"/>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a = (int)(x+y</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z="2000"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结果为</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5</a:t>
            </a:r>
            <a:endPar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lvl="2" fontAlgn="base"/>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z = (int)x+y</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z="2000"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结果为</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5.100000</a:t>
            </a:r>
            <a:endPar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lvl="2"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z = (double)(3/2);   </a:t>
            </a:r>
            <a:r>
              <a:rPr lang="en-US" altLang="zh-CN" sz="2000"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结果为</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1.000000</a:t>
            </a:r>
            <a:endPar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lvl="2" fontAlgn="base"/>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(int)3.6;            </a:t>
            </a:r>
            <a:r>
              <a:rPr lang="en-US" altLang="zh-CN" sz="2000"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结果为</a:t>
            </a:r>
            <a:r>
              <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a:t>
            </a:r>
            <a:endParaRPr lang="en-US" altLang="zh-CN" sz="2000"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p:txBody>
      </p:sp>
      <p:sp>
        <p:nvSpPr>
          <p:cNvPr id="822297" name="爆炸形 2 822296"/>
          <p:cNvSpPr/>
          <p:nvPr/>
        </p:nvSpPr>
        <p:spPr>
          <a:xfrm>
            <a:off x="4067175" y="4221163"/>
            <a:ext cx="4503738" cy="955675"/>
          </a:xfrm>
          <a:prstGeom prst="irregularSeal2">
            <a:avLst/>
          </a:prstGeom>
          <a:solidFill>
            <a:schemeClr val="bg1"/>
          </a:solidFill>
          <a:ln w="38100" cap="flat" cmpd="sng">
            <a:solidFill>
              <a:srgbClr val="0000FF"/>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ctr">
            <a:spAutoFit/>
          </a:bodyPr>
          <a:p>
            <a:pPr algn="ctr" eaLnBrk="0" fontAlgn="base" hangingPunct="0"/>
            <a:r>
              <a:rPr lang="zh-CN" altLang="en-US" b="1" strike="noStrike" noProof="1" dirty="0">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cs typeface="+mn-cs"/>
              </a:rPr>
              <a:t>精度损失问题</a:t>
            </a:r>
            <a:endParaRPr lang="zh-CN" altLang="en-US" b="1" strike="noStrike"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endParaRPr>
          </a:p>
        </p:txBody>
      </p:sp>
      <p:grpSp>
        <p:nvGrpSpPr>
          <p:cNvPr id="822301" name="组合 822300"/>
          <p:cNvGrpSpPr/>
          <p:nvPr/>
        </p:nvGrpSpPr>
        <p:grpSpPr>
          <a:xfrm>
            <a:off x="6732588" y="4868863"/>
            <a:ext cx="2089150" cy="1366837"/>
            <a:chOff x="4241" y="3067"/>
            <a:chExt cx="1316" cy="861"/>
          </a:xfrm>
        </p:grpSpPr>
        <p:sp>
          <p:nvSpPr>
            <p:cNvPr id="822299" name="文本框 822298"/>
            <p:cNvSpPr txBox="1"/>
            <p:nvPr/>
          </p:nvSpPr>
          <p:spPr>
            <a:xfrm>
              <a:off x="4241" y="3294"/>
              <a:ext cx="1316" cy="634"/>
            </a:xfrm>
            <a:prstGeom prst="rect">
              <a:avLst/>
            </a:prstGeom>
            <a:noFill/>
            <a:ln w="38100">
              <a:noFill/>
            </a:ln>
          </p:spPr>
          <p:txBody>
            <a:bodyPr lIns="90000" tIns="46800" rIns="90000" bIns="46800" anchor="t">
              <a:spAutoFit/>
            </a:bodyPr>
            <a:p>
              <a:pPr eaLnBrk="0" hangingPunct="0"/>
              <a:r>
                <a:rPr lang="zh-CN" altLang="en-US" sz="2000" b="1" noProof="1" dirty="0">
                  <a:solidFill>
                    <a:srgbClr val="FF3399"/>
                  </a:solidFill>
                  <a:effectLst>
                    <a:outerShdw blurRad="38100" dist="38100" dir="2700000">
                      <a:srgbClr val="000000"/>
                    </a:outerShdw>
                  </a:effectLst>
                  <a:latin typeface="Arial" panose="020B0604020202020204" pitchFamily="34" charset="0"/>
                  <a:ea typeface="隶书" panose="02010509060101010101" pitchFamily="49" charset="-122"/>
                  <a:cs typeface="+mn-cs"/>
                </a:rPr>
                <a:t>较高类型向较低类型转换时可能发生</a:t>
              </a:r>
              <a:endParaRPr lang="zh-CN" altLang="en-US" sz="2000" b="1" noProof="1">
                <a:solidFill>
                  <a:srgbClr val="FF3399"/>
                </a:solidFill>
                <a:effectLst>
                  <a:outerShdw blurRad="38100" dist="38100" dir="2700000">
                    <a:srgbClr val="000000"/>
                  </a:outerShdw>
                </a:effectLst>
                <a:latin typeface="Arial" panose="020B0604020202020204" pitchFamily="34" charset="0"/>
                <a:ea typeface="隶书" panose="02010509060101010101" pitchFamily="49" charset="-122"/>
              </a:endParaRPr>
            </a:p>
          </p:txBody>
        </p:sp>
        <p:sp>
          <p:nvSpPr>
            <p:cNvPr id="74762" name="直接连接符 822299"/>
            <p:cNvSpPr/>
            <p:nvPr/>
          </p:nvSpPr>
          <p:spPr>
            <a:xfrm>
              <a:off x="4241" y="3067"/>
              <a:ext cx="317" cy="272"/>
            </a:xfrm>
            <a:prstGeom prst="line">
              <a:avLst/>
            </a:prstGeom>
            <a:ln w="38100" cap="flat" cmpd="sng">
              <a:solidFill>
                <a:srgbClr val="006600"/>
              </a:solidFill>
              <a:prstDash val="solid"/>
              <a:round/>
              <a:headEnd type="none" w="med" len="med"/>
              <a:tailEnd type="none" w="med" len="med"/>
            </a:ln>
          </p:spPr>
        </p:sp>
      </p:grpSp>
      <p:sp>
        <p:nvSpPr>
          <p:cNvPr id="822296" name="矩形 822295"/>
          <p:cNvSpPr/>
          <p:nvPr/>
        </p:nvSpPr>
        <p:spPr>
          <a:xfrm>
            <a:off x="684213" y="3803650"/>
            <a:ext cx="8064500" cy="2873375"/>
          </a:xfrm>
          <a:prstGeom prst="rect">
            <a:avLst/>
          </a:prstGeom>
          <a:gradFill rotWithShape="1">
            <a:gsLst>
              <a:gs pos="0">
                <a:srgbClr val="00FFFF"/>
              </a:gs>
              <a:gs pos="100000">
                <a:srgbClr val="00FFFF">
                  <a:gamma/>
                  <a:shade val="72549"/>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66700" fontAlgn="base"/>
            <a:r>
              <a:rPr lang="zh-CN" altLang="en-US" sz="2000" b="1" u="sng" strike="noStrike" noProof="1" dirty="0">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cs typeface="+mn-cs"/>
              </a:rPr>
              <a:t>注意：在使用强制转换时应注意以下问题：</a:t>
            </a:r>
            <a:endParaRPr lang="zh-CN" altLang="en-US" sz="2000" b="1" u="sng" strike="noStrike" noProof="1" dirty="0">
              <a:solidFill>
                <a:srgbClr val="FF3399"/>
              </a:solidFill>
              <a:effectLst>
                <a:outerShdw blurRad="38100" dist="38100" dir="2700000">
                  <a:srgbClr val="000000"/>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buChar char="ü"/>
            </a:pPr>
            <a:r>
              <a:rPr lang="zh-CN" altLang="en-US" sz="20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类型说明符和表达式都必须加括号</a:t>
            </a:r>
            <a:r>
              <a:rPr lang="en-US" altLang="zh-CN" sz="20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sz="20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单个变量可以不加括号</a:t>
            </a:r>
            <a:r>
              <a:rPr lang="en-US" altLang="zh-CN" sz="20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r>
              <a:rPr lang="zh-CN" altLang="en-US" sz="20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a:t>
            </a:r>
            <a:endParaRPr lang="zh-CN" altLang="en-US" sz="20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pP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   例如：把</a:t>
            </a:r>
            <a:r>
              <a:rPr lang="en-US" altLang="zh-CN" sz="2000" b="1" strike="noStrike" noProof="1" err="1">
                <a:effectLst>
                  <a:outerShdw blurRad="38100" dist="38100" dir="2700000">
                    <a:srgbClr val="FFFFFF"/>
                  </a:outerShdw>
                </a:effectLst>
                <a:latin typeface="隶书" panose="02010509060101010101" pitchFamily="49" charset="-122"/>
                <a:ea typeface="隶书" panose="02010509060101010101" pitchFamily="49" charset="-122"/>
                <a:cs typeface="+mn-cs"/>
              </a:rPr>
              <a:t>(int)(x+y</a:t>
            </a:r>
            <a:r>
              <a:rPr lang="en-US" altLang="zh-CN"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a:t>
            </a: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写成</a:t>
            </a:r>
            <a:r>
              <a:rPr lang="en-US" altLang="zh-CN" sz="2000" b="1" strike="noStrike" noProof="1" err="1">
                <a:effectLst>
                  <a:outerShdw blurRad="38100" dist="38100" dir="2700000">
                    <a:srgbClr val="FFFFFF"/>
                  </a:outerShdw>
                </a:effectLst>
                <a:latin typeface="隶书" panose="02010509060101010101" pitchFamily="49" charset="-122"/>
                <a:ea typeface="隶书" panose="02010509060101010101" pitchFamily="49" charset="-122"/>
                <a:cs typeface="+mn-cs"/>
              </a:rPr>
              <a:t>(int)x+y</a:t>
            </a: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则成了把</a:t>
            </a:r>
            <a:r>
              <a:rPr lang="en-US" altLang="zh-CN"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x</a:t>
            </a: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转换成</a:t>
            </a:r>
            <a:r>
              <a:rPr lang="en-US" altLang="zh-CN" sz="2000" b="1" strike="noStrike" noProof="1" err="1">
                <a:effectLst>
                  <a:outerShdw blurRad="38100" dist="38100" dir="2700000">
                    <a:srgbClr val="FFFFFF"/>
                  </a:outerShdw>
                </a:effectLst>
                <a:latin typeface="隶书" panose="02010509060101010101" pitchFamily="49" charset="-122"/>
                <a:ea typeface="隶书" panose="02010509060101010101" pitchFamily="49" charset="-122"/>
                <a:cs typeface="+mn-cs"/>
              </a:rPr>
              <a:t>int</a:t>
            </a: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型之后再与</a:t>
            </a:r>
            <a:r>
              <a:rPr lang="en-US" altLang="zh-CN"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y</a:t>
            </a: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相加了。</a:t>
            </a:r>
            <a:endPar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buChar char="ü"/>
            </a:pPr>
            <a:r>
              <a:rPr lang="zh-CN" altLang="en-US" sz="20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无论是强制转换或是自动转换，都只是为了本次运算的需要而对变量的数据长度进行的临时性转换，而不改变数据说明时对该变量定义的类型。</a:t>
            </a:r>
            <a:endParaRPr lang="zh-CN" altLang="en-US" sz="2000" b="1" strike="noStrike"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endParaRPr>
          </a:p>
          <a:p>
            <a:pPr indent="266700" fontAlgn="base">
              <a:buClr>
                <a:srgbClr val="FF0066"/>
              </a:buClr>
              <a:buFont typeface="Wingdings" panose="05000000000000000000" pitchFamily="2" charset="2"/>
            </a:pP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  例如，</a:t>
            </a:r>
            <a:r>
              <a:rPr lang="en-US" altLang="zh-CN" sz="2000" b="1" strike="noStrike" noProof="1" err="1">
                <a:effectLst>
                  <a:outerShdw blurRad="38100" dist="38100" dir="2700000">
                    <a:srgbClr val="FFFFFF"/>
                  </a:outerShdw>
                </a:effectLst>
                <a:latin typeface="隶书" panose="02010509060101010101" pitchFamily="49" charset="-122"/>
                <a:ea typeface="隶书" panose="02010509060101010101" pitchFamily="49" charset="-122"/>
                <a:cs typeface="+mn-cs"/>
              </a:rPr>
              <a:t>(double)a</a:t>
            </a:r>
            <a:r>
              <a:rPr lang="en-US" altLang="zh-CN"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 </a:t>
            </a: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只是将变量</a:t>
            </a:r>
            <a:r>
              <a:rPr lang="en-US" altLang="zh-CN"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a</a:t>
            </a: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的值转换成一个</a:t>
            </a:r>
            <a:r>
              <a:rPr lang="en-US" altLang="zh-CN"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double</a:t>
            </a: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型的中间量，其数据类型并未转换成</a:t>
            </a:r>
            <a:r>
              <a:rPr lang="en-US" altLang="zh-CN"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double</a:t>
            </a:r>
            <a:r>
              <a:rPr lang="zh-CN" altLang="en-US" sz="2000" b="1" strike="noStrike" noProof="1" dirty="0">
                <a:effectLst>
                  <a:outerShdw blurRad="38100" dist="38100" dir="2700000">
                    <a:srgbClr val="FFFFFF"/>
                  </a:outerShdw>
                </a:effectLst>
                <a:latin typeface="隶书" panose="02010509060101010101" pitchFamily="49" charset="-122"/>
                <a:ea typeface="隶书" panose="02010509060101010101" pitchFamily="49" charset="-122"/>
                <a:cs typeface="+mn-cs"/>
              </a:rPr>
              <a:t>型。</a:t>
            </a:r>
            <a:endParaRPr lang="zh-CN" altLang="en-US" sz="2000" b="1" strike="noStrike" noProof="1">
              <a:effectLst>
                <a:outerShdw blurRad="38100" dist="38100" dir="2700000">
                  <a:srgbClr val="FFFFFF"/>
                </a:outerShdw>
              </a:effectLst>
              <a:latin typeface="隶书" panose="02010509060101010101" pitchFamily="49" charset="-122"/>
              <a:ea typeface="隶书" panose="02010509060101010101" pitchFamily="49" charset="-122"/>
            </a:endParaRPr>
          </a:p>
        </p:txBody>
      </p:sp>
      <p:grpSp>
        <p:nvGrpSpPr>
          <p:cNvPr id="74764" name="组合 822301"/>
          <p:cNvGrpSpPr/>
          <p:nvPr/>
        </p:nvGrpSpPr>
        <p:grpSpPr>
          <a:xfrm>
            <a:off x="0" y="0"/>
            <a:ext cx="446088" cy="6858000"/>
            <a:chOff x="0" y="0"/>
            <a:chExt cx="281" cy="4320"/>
          </a:xfrm>
        </p:grpSpPr>
        <p:sp>
          <p:nvSpPr>
            <p:cNvPr id="74765" name="文本框 822302"/>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4766" name="文本框 822303"/>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235450" y="2995930"/>
              <a:ext cx="4175125" cy="115570"/>
            </p14:xfrm>
          </p:contentPart>
        </mc:Choice>
        <mc:Fallback xmlns="">
          <p:pic>
            <p:nvPicPr>
              <p:cNvPr id="2" name="墨迹 1"/>
            </p:nvPicPr>
            <p:blipFill>
              <a:blip r:embed="rId2"/>
            </p:blipFill>
            <p:spPr>
              <a:xfrm>
                <a:off x="4235450" y="2995930"/>
                <a:ext cx="4175125" cy="11557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964940" y="3355975"/>
              <a:ext cx="3939540" cy="38735"/>
            </p14:xfrm>
          </p:contentPart>
        </mc:Choice>
        <mc:Fallback xmlns="">
          <p:pic>
            <p:nvPicPr>
              <p:cNvPr id="3" name="墨迹 2"/>
            </p:nvPicPr>
            <p:blipFill>
              <a:blip r:embed="rId4"/>
            </p:blipFill>
            <p:spPr>
              <a:xfrm>
                <a:off x="3964940" y="3355975"/>
                <a:ext cx="3939540" cy="387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700655" y="4808855"/>
              <a:ext cx="1195705" cy="360"/>
            </p14:xfrm>
          </p:contentPart>
        </mc:Choice>
        <mc:Fallback xmlns="">
          <p:pic>
            <p:nvPicPr>
              <p:cNvPr id="4" name="墨迹 3"/>
            </p:nvPicPr>
            <p:blipFill>
              <a:blip r:embed="rId6"/>
            </p:blipFill>
            <p:spPr>
              <a:xfrm>
                <a:off x="2700655" y="4808855"/>
                <a:ext cx="1195705"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630930" y="4830445"/>
              <a:ext cx="132715" cy="287020"/>
            </p14:xfrm>
          </p:contentPart>
        </mc:Choice>
        <mc:Fallback xmlns="">
          <p:pic>
            <p:nvPicPr>
              <p:cNvPr id="5" name="墨迹 4"/>
            </p:nvPicPr>
            <p:blipFill>
              <a:blip r:embed="rId8"/>
            </p:blipFill>
            <p:spPr>
              <a:xfrm>
                <a:off x="3630930" y="4830445"/>
                <a:ext cx="132715" cy="2870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630930" y="4899025"/>
              <a:ext cx="205740" cy="12700"/>
            </p14:xfrm>
          </p:contentPart>
        </mc:Choice>
        <mc:Fallback xmlns="">
          <p:pic>
            <p:nvPicPr>
              <p:cNvPr id="6" name="墨迹 5"/>
            </p:nvPicPr>
            <p:blipFill>
              <a:blip r:embed="rId10"/>
            </p:blipFill>
            <p:spPr>
              <a:xfrm>
                <a:off x="3630930" y="4899025"/>
                <a:ext cx="205740" cy="12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832225" y="5031740"/>
              <a:ext cx="17145" cy="38735"/>
            </p14:xfrm>
          </p:contentPart>
        </mc:Choice>
        <mc:Fallback xmlns="">
          <p:pic>
            <p:nvPicPr>
              <p:cNvPr id="7" name="墨迹 6"/>
            </p:nvPicPr>
            <p:blipFill>
              <a:blip r:embed="rId12"/>
            </p:blipFill>
            <p:spPr>
              <a:xfrm>
                <a:off x="3832225" y="5031740"/>
                <a:ext cx="17145" cy="387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947795" y="4890135"/>
              <a:ext cx="158750" cy="227330"/>
            </p14:xfrm>
          </p:contentPart>
        </mc:Choice>
        <mc:Fallback xmlns="">
          <p:pic>
            <p:nvPicPr>
              <p:cNvPr id="8" name="墨迹 7"/>
            </p:nvPicPr>
            <p:blipFill>
              <a:blip r:embed="rId14"/>
            </p:blipFill>
            <p:spPr>
              <a:xfrm>
                <a:off x="3947795" y="4890135"/>
                <a:ext cx="158750" cy="2273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419600" y="5327650"/>
              <a:ext cx="1303020" cy="42545"/>
            </p14:xfrm>
          </p:contentPart>
        </mc:Choice>
        <mc:Fallback xmlns="">
          <p:pic>
            <p:nvPicPr>
              <p:cNvPr id="9" name="墨迹 8"/>
            </p:nvPicPr>
            <p:blipFill>
              <a:blip r:embed="rId16"/>
            </p:blipFill>
            <p:spPr>
              <a:xfrm>
                <a:off x="4419600" y="5327650"/>
                <a:ext cx="1303020" cy="425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3352165" y="4907280"/>
              <a:ext cx="556895" cy="377190"/>
            </p14:xfrm>
          </p:contentPart>
        </mc:Choice>
        <mc:Fallback xmlns="">
          <p:pic>
            <p:nvPicPr>
              <p:cNvPr id="10" name="墨迹 9"/>
            </p:nvPicPr>
            <p:blipFill>
              <a:blip r:embed="rId18"/>
            </p:blipFill>
            <p:spPr>
              <a:xfrm>
                <a:off x="3352165" y="4907280"/>
                <a:ext cx="556895" cy="3771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3896360" y="4881880"/>
              <a:ext cx="523240" cy="544195"/>
            </p14:xfrm>
          </p:contentPart>
        </mc:Choice>
        <mc:Fallback xmlns="">
          <p:pic>
            <p:nvPicPr>
              <p:cNvPr id="11" name="墨迹 10"/>
            </p:nvPicPr>
            <p:blipFill>
              <a:blip r:embed="rId20"/>
            </p:blipFill>
            <p:spPr>
              <a:xfrm>
                <a:off x="3896360" y="4881880"/>
                <a:ext cx="523240" cy="54419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789045" y="5477510"/>
              <a:ext cx="210185" cy="368935"/>
            </p14:xfrm>
          </p:contentPart>
        </mc:Choice>
        <mc:Fallback xmlns="">
          <p:pic>
            <p:nvPicPr>
              <p:cNvPr id="12" name="墨迹 11"/>
            </p:nvPicPr>
            <p:blipFill>
              <a:blip r:embed="rId22"/>
            </p:blipFill>
            <p:spPr>
              <a:xfrm>
                <a:off x="3789045" y="5477510"/>
                <a:ext cx="210185" cy="36893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3879215" y="5653405"/>
              <a:ext cx="390525" cy="25400"/>
            </p14:xfrm>
          </p:contentPart>
        </mc:Choice>
        <mc:Fallback xmlns="">
          <p:pic>
            <p:nvPicPr>
              <p:cNvPr id="13" name="墨迹 12"/>
            </p:nvPicPr>
            <p:blipFill>
              <a:blip r:embed="rId24"/>
            </p:blipFill>
            <p:spPr>
              <a:xfrm>
                <a:off x="3879215" y="5653405"/>
                <a:ext cx="390525" cy="254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4273550" y="5781675"/>
              <a:ext cx="13335" cy="55880"/>
            </p14:xfrm>
          </p:contentPart>
        </mc:Choice>
        <mc:Fallback xmlns="">
          <p:pic>
            <p:nvPicPr>
              <p:cNvPr id="14" name="墨迹 13"/>
            </p:nvPicPr>
            <p:blipFill>
              <a:blip r:embed="rId26"/>
            </p:blipFill>
            <p:spPr>
              <a:xfrm>
                <a:off x="4273550" y="5781675"/>
                <a:ext cx="13335" cy="558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4424045" y="5580380"/>
              <a:ext cx="17145" cy="342900"/>
            </p14:xfrm>
          </p:contentPart>
        </mc:Choice>
        <mc:Fallback xmlns="">
          <p:pic>
            <p:nvPicPr>
              <p:cNvPr id="15" name="墨迹 14"/>
            </p:nvPicPr>
            <p:blipFill>
              <a:blip r:embed="rId28"/>
            </p:blipFill>
            <p:spPr>
              <a:xfrm>
                <a:off x="4424045" y="5580380"/>
                <a:ext cx="17145" cy="3429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4239260" y="5820410"/>
              <a:ext cx="38735" cy="295910"/>
            </p14:xfrm>
          </p:contentPart>
        </mc:Choice>
        <mc:Fallback xmlns="">
          <p:pic>
            <p:nvPicPr>
              <p:cNvPr id="16" name="墨迹 15"/>
            </p:nvPicPr>
            <p:blipFill>
              <a:blip r:embed="rId30"/>
            </p:blipFill>
            <p:spPr>
              <a:xfrm>
                <a:off x="4239260" y="5820410"/>
                <a:ext cx="38735" cy="29591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3592195" y="6386195"/>
              <a:ext cx="257175" cy="269875"/>
            </p14:xfrm>
          </p:contentPart>
        </mc:Choice>
        <mc:Fallback xmlns="">
          <p:pic>
            <p:nvPicPr>
              <p:cNvPr id="17" name="墨迹 16"/>
            </p:nvPicPr>
            <p:blipFill>
              <a:blip r:embed="rId32"/>
            </p:blipFill>
            <p:spPr>
              <a:xfrm>
                <a:off x="3592195" y="6386195"/>
                <a:ext cx="257175" cy="26987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1581785" y="5768975"/>
              <a:ext cx="4573905" cy="540385"/>
            </p14:xfrm>
          </p:contentPart>
        </mc:Choice>
        <mc:Fallback xmlns="">
          <p:pic>
            <p:nvPicPr>
              <p:cNvPr id="18" name="墨迹 17"/>
            </p:nvPicPr>
            <p:blipFill>
              <a:blip r:embed="rId34"/>
            </p:blipFill>
            <p:spPr>
              <a:xfrm>
                <a:off x="1581785" y="5768975"/>
                <a:ext cx="4573905" cy="54038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3343275" y="5901690"/>
              <a:ext cx="802005" cy="317500"/>
            </p14:xfrm>
          </p:contentPart>
        </mc:Choice>
        <mc:Fallback xmlns="">
          <p:pic>
            <p:nvPicPr>
              <p:cNvPr id="19" name="墨迹 18"/>
            </p:nvPicPr>
            <p:blipFill>
              <a:blip r:embed="rId36"/>
            </p:blipFill>
            <p:spPr>
              <a:xfrm>
                <a:off x="3343275" y="5901690"/>
                <a:ext cx="802005" cy="3175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3523615" y="5455920"/>
              <a:ext cx="360" cy="227330"/>
            </p14:xfrm>
          </p:contentPart>
        </mc:Choice>
        <mc:Fallback xmlns="">
          <p:pic>
            <p:nvPicPr>
              <p:cNvPr id="20" name="墨迹 19"/>
            </p:nvPicPr>
            <p:blipFill>
              <a:blip r:embed="rId38"/>
            </p:blipFill>
            <p:spPr>
              <a:xfrm>
                <a:off x="3523615" y="5455920"/>
                <a:ext cx="360" cy="2273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3369310" y="5408930"/>
              <a:ext cx="252730" cy="325755"/>
            </p14:xfrm>
          </p:contentPart>
        </mc:Choice>
        <mc:Fallback xmlns="">
          <p:pic>
            <p:nvPicPr>
              <p:cNvPr id="21" name="墨迹 20"/>
            </p:nvPicPr>
            <p:blipFill>
              <a:blip r:embed="rId40"/>
            </p:blipFill>
            <p:spPr>
              <a:xfrm>
                <a:off x="3369310" y="5408930"/>
                <a:ext cx="252730" cy="325755"/>
              </a:xfrm>
              <a:prstGeom prst="rect"/>
            </p:spPr>
          </p:pic>
        </mc:Fallback>
      </mc:AlternateContent>
    </p:spTree>
  </p:cSld>
  <p:clrMapOvr>
    <a:masterClrMapping/>
  </p:clrMapOvr>
  <p:transition>
    <p:cover/>
    <p:sndAc>
      <p:stSnd>
        <p:snd r:embed="rId4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2279"/>
                                        </p:tgtEl>
                                        <p:attrNameLst>
                                          <p:attrName>style.visibility</p:attrName>
                                        </p:attrNameLst>
                                      </p:cBhvr>
                                      <p:to>
                                        <p:strVal val="visible"/>
                                      </p:to>
                                    </p:set>
                                    <p:anim calcmode="lin" valueType="num">
                                      <p:cBhvr additive="base">
                                        <p:cTn id="7" dur="500" fill="hold"/>
                                        <p:tgtEl>
                                          <p:spTgt spid="822279"/>
                                        </p:tgtEl>
                                        <p:attrNameLst>
                                          <p:attrName>ppt_x</p:attrName>
                                        </p:attrNameLst>
                                      </p:cBhvr>
                                      <p:tavLst>
                                        <p:tav tm="0">
                                          <p:val>
                                            <p:strVal val="0-#ppt_w/2"/>
                                          </p:val>
                                        </p:tav>
                                        <p:tav tm="100000">
                                          <p:val>
                                            <p:strVal val="#ppt_x"/>
                                          </p:val>
                                        </p:tav>
                                      </p:tavLst>
                                    </p:anim>
                                    <p:anim calcmode="lin" valueType="num">
                                      <p:cBhvr additive="base">
                                        <p:cTn id="8" dur="500" fill="hold"/>
                                        <p:tgtEl>
                                          <p:spTgt spid="8222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1"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22281">
                                            <p:txEl>
                                              <p:charRg st="0" end="33"/>
                                            </p:txEl>
                                          </p:spTgt>
                                        </p:tgtEl>
                                        <p:attrNameLst>
                                          <p:attrName>style.visibility</p:attrName>
                                        </p:attrNameLst>
                                      </p:cBhvr>
                                      <p:to>
                                        <p:strVal val="visible"/>
                                      </p:to>
                                    </p:set>
                                    <p:animEffect transition="in" filter="blinds(horizontal)">
                                      <p:cBhvr>
                                        <p:cTn id="13" dur="500"/>
                                        <p:tgtEl>
                                          <p:spTgt spid="822281">
                                            <p:txEl>
                                              <p:charRg st="0" end="33"/>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4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822293"/>
                                        </p:tgtEl>
                                        <p:attrNameLst>
                                          <p:attrName>style.visibility</p:attrName>
                                        </p:attrNameLst>
                                      </p:cBhvr>
                                      <p:to>
                                        <p:strVal val="visible"/>
                                      </p:to>
                                    </p:set>
                                    <p:animEffect transition="in" filter="diamond(out)">
                                      <p:cBhvr>
                                        <p:cTn id="18" dur="2000"/>
                                        <p:tgtEl>
                                          <p:spTgt spid="822293"/>
                                        </p:tgtEl>
                                      </p:cBhvr>
                                    </p:animEffect>
                                  </p:childTnLst>
                                  <p:subTnLst>
                                    <p:audio>
                                      <p:cMediaNode>
                                        <p:cTn display="0" masterRel="sameClick">
                                          <p:stCondLst>
                                            <p:cond evt="begin" delay="0">
                                              <p:tn val="16"/>
                                            </p:cond>
                                          </p:stCondLst>
                                          <p:endCondLst>
                                            <p:cond evt="onStopAudio" delay="0">
                                              <p:tgtEl>
                                                <p:sldTgt/>
                                              </p:tgtEl>
                                            </p:cond>
                                          </p:endCondLst>
                                        </p:cTn>
                                        <p:tgtEl>
                                          <p:sndTgt r:embed="rId42" name="chimes.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22294">
                                            <p:txEl>
                                              <p:charRg st="0" end="63"/>
                                            </p:txEl>
                                          </p:spTgt>
                                        </p:tgtEl>
                                        <p:attrNameLst>
                                          <p:attrName>style.visibility</p:attrName>
                                        </p:attrNameLst>
                                      </p:cBhvr>
                                      <p:to>
                                        <p:strVal val="visible"/>
                                      </p:to>
                                    </p:set>
                                    <p:animEffect transition="in" filter="blinds(horizontal)">
                                      <p:cBhvr>
                                        <p:cTn id="23" dur="500"/>
                                        <p:tgtEl>
                                          <p:spTgt spid="822294">
                                            <p:txEl>
                                              <p:charRg st="0" end="63"/>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4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822295"/>
                                        </p:tgtEl>
                                        <p:attrNameLst>
                                          <p:attrName>style.visibility</p:attrName>
                                        </p:attrNameLst>
                                      </p:cBhvr>
                                      <p:to>
                                        <p:strVal val="visible"/>
                                      </p:to>
                                    </p:set>
                                    <p:animEffect transition="in" filter="box(out)">
                                      <p:cBhvr>
                                        <p:cTn id="28" dur="500"/>
                                        <p:tgtEl>
                                          <p:spTgt spid="822295"/>
                                        </p:tgtEl>
                                      </p:cBhvr>
                                    </p:animEffect>
                                  </p:childTnLst>
                                  <p:subTnLst>
                                    <p:audio>
                                      <p:cMediaNode>
                                        <p:cTn display="0" masterRel="sameClick">
                                          <p:stCondLst>
                                            <p:cond evt="begin" delay="0">
                                              <p:tn val="26"/>
                                            </p:cond>
                                          </p:stCondLst>
                                          <p:endCondLst>
                                            <p:cond evt="onStopAudio" delay="0">
                                              <p:tgtEl>
                                                <p:sldTgt/>
                                              </p:tgtEl>
                                            </p:cond>
                                          </p:endCondLst>
                                        </p:cTn>
                                        <p:tgtEl>
                                          <p:sndTgt r:embed="rId42" name="chimes.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822297"/>
                                        </p:tgtEl>
                                        <p:attrNameLst>
                                          <p:attrName>style.visibility</p:attrName>
                                        </p:attrNameLst>
                                      </p:cBhvr>
                                      <p:to>
                                        <p:strVal val="visible"/>
                                      </p:to>
                                    </p:set>
                                    <p:animEffect transition="in" filter="box(out)">
                                      <p:cBhvr>
                                        <p:cTn id="33" dur="500"/>
                                        <p:tgtEl>
                                          <p:spTgt spid="822297"/>
                                        </p:tgtEl>
                                      </p:cBhvr>
                                    </p:animEffect>
                                  </p:childTnLst>
                                  <p:subTnLst>
                                    <p:audio>
                                      <p:cMediaNode>
                                        <p:cTn display="0" masterRel="sameClick">
                                          <p:stCondLst>
                                            <p:cond evt="begin" delay="0">
                                              <p:tn val="31"/>
                                            </p:cond>
                                          </p:stCondLst>
                                          <p:endCondLst>
                                            <p:cond evt="onStopAudio" delay="0">
                                              <p:tgtEl>
                                                <p:sldTgt/>
                                              </p:tgtEl>
                                            </p:cond>
                                          </p:endCondLst>
                                        </p:cTn>
                                        <p:tgtEl>
                                          <p:sndTgt r:embed="rId4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822301"/>
                                        </p:tgtEl>
                                        <p:attrNameLst>
                                          <p:attrName>style.visibility</p:attrName>
                                        </p:attrNameLst>
                                      </p:cBhvr>
                                      <p:to>
                                        <p:strVal val="visible"/>
                                      </p:to>
                                    </p:set>
                                    <p:animEffect transition="in" filter="strips(downRight)">
                                      <p:cBhvr>
                                        <p:cTn id="38" dur="500"/>
                                        <p:tgtEl>
                                          <p:spTgt spid="822301"/>
                                        </p:tgtEl>
                                      </p:cBhvr>
                                    </p:animEffect>
                                  </p:childTnLst>
                                  <p:subTnLst>
                                    <p:audio>
                                      <p:cMediaNode>
                                        <p:cTn display="0" masterRel="sameClick">
                                          <p:stCondLst>
                                            <p:cond evt="begin" delay="0">
                                              <p:tn val="36"/>
                                            </p:cond>
                                          </p:stCondLst>
                                          <p:endCondLst>
                                            <p:cond evt="onStopAudio" delay="0">
                                              <p:tgtEl>
                                                <p:sldTgt/>
                                              </p:tgtEl>
                                            </p:cond>
                                          </p:endCondLst>
                                        </p:cTn>
                                        <p:tgtEl>
                                          <p:sndTgt r:embed="rId4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822296"/>
                                        </p:tgtEl>
                                        <p:attrNameLst>
                                          <p:attrName>style.visibility</p:attrName>
                                        </p:attrNameLst>
                                      </p:cBhvr>
                                      <p:to>
                                        <p:strVal val="visible"/>
                                      </p:to>
                                    </p:set>
                                    <p:animEffect transition="in" filter="box(out)">
                                      <p:cBhvr>
                                        <p:cTn id="43" dur="500"/>
                                        <p:tgtEl>
                                          <p:spTgt spid="822296"/>
                                        </p:tgtEl>
                                      </p:cBhvr>
                                    </p:animEffect>
                                  </p:childTnLst>
                                  <p:subTnLst>
                                    <p:audio>
                                      <p:cMediaNode>
                                        <p:cTn display="0" masterRel="sameClick">
                                          <p:stCondLst>
                                            <p:cond evt="begin" delay="0">
                                              <p:tn val="41"/>
                                            </p:cond>
                                          </p:stCondLst>
                                          <p:endCondLst>
                                            <p:cond evt="onStopAudio" delay="0">
                                              <p:tgtEl>
                                                <p:sldTgt/>
                                              </p:tgtEl>
                                            </p:cond>
                                          </p:endCondLst>
                                        </p:cTn>
                                        <p:tgtEl>
                                          <p:sndTgt r:embed="rId4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9" grpId="0"/>
      <p:bldP spid="822293" grpId="0" animBg="1"/>
      <p:bldP spid="822295" grpId="0" animBg="1"/>
      <p:bldP spid="822297" grpId="0" animBg="1"/>
      <p:bldP spid="82229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4322" name="文本占位符 824321"/>
          <p:cNvSpPr>
            <a:spLocks noGrp="1"/>
          </p:cNvSpPr>
          <p:nvPr>
            <p:ph type="body" idx="1"/>
          </p:nvPr>
        </p:nvSpPr>
        <p:spPr>
          <a:xfrm>
            <a:off x="514350" y="909638"/>
            <a:ext cx="8151813" cy="3505200"/>
          </a:xfrm>
        </p:spPr>
        <p:txBody>
          <a:bodyPr/>
          <a:p>
            <a:pPr marL="1143000" marR="0" lvl="2"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Ø"/>
            </a:pPr>
            <a:r>
              <a:rPr kumimoji="0" lang="en-US" altLang="zh-CN" sz="2400" b="1" i="0" u="none" strike="noStrike" kern="1200" cap="none" spc="0" normalizeH="0" baseline="0" noProof="1" dirty="0">
                <a:solidFill>
                  <a:srgbClr val="FF0066"/>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dirty="0">
                <a:solidFill>
                  <a:srgbClr val="FF0066"/>
                </a:solidFill>
                <a:effectLst>
                  <a:outerShdw blurRad="38100" dist="38100" dir="2700000">
                    <a:srgbClr val="FFFFFF"/>
                  </a:outerShdw>
                </a:effectLst>
                <a:latin typeface="楷体_GB2312" pitchFamily="49" charset="-122"/>
                <a:ea typeface="楷体_GB2312" pitchFamily="49" charset="-122"/>
                <a:cs typeface="+mn-cs"/>
              </a:rPr>
              <a:t>基本算术运算符：</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en-US" altLang="zh-CN" sz="2400" b="1" i="0" u="none" strike="noStrike" kern="1200" cap="none" spc="0" normalizeH="0" baseline="0" noProof="1">
                <a:solidFill>
                  <a:srgbClr val="0000FF"/>
                </a:solidFill>
                <a:effectLst>
                  <a:outerShdw blurRad="38100" dist="38100" dir="2700000">
                    <a:srgbClr val="FFFFFF"/>
                  </a:outerShdw>
                </a:effectLst>
                <a:latin typeface="楷体_GB2312" pitchFamily="49" charset="-122"/>
                <a:ea typeface="楷体_GB2312" pitchFamily="49" charset="-122"/>
                <a:cs typeface="+mn-cs"/>
              </a:rPr>
              <a:t>+  </a:t>
            </a:r>
            <a:r>
              <a:rPr kumimoji="0" lang="en-US" altLang="zh-CN" sz="2400" b="1" i="0" u="none" strike="noStrike" kern="1200" cap="none" spc="0" normalizeH="0" baseline="0" noProof="1">
                <a:solidFill>
                  <a:srgbClr val="FF0000"/>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400" b="1" i="0" u="none" strike="noStrike" kern="1200" cap="none" spc="0" normalizeH="0" baseline="0" noProof="1">
                <a:solidFill>
                  <a:srgbClr val="0000FF"/>
                </a:solidFill>
                <a:effectLst>
                  <a:outerShdw blurRad="38100" dist="38100" dir="2700000">
                    <a:srgbClr val="FFFFFF"/>
                  </a:outerShdw>
                </a:effectLst>
                <a:latin typeface="楷体_GB2312" pitchFamily="49" charset="-122"/>
                <a:ea typeface="楷体_GB2312" pitchFamily="49" charset="-122"/>
                <a:cs typeface="+mn-cs"/>
              </a:rPr>
              <a:t>  *  /  %</a:t>
            </a:r>
            <a:endParaRPr kumimoji="0" lang="en-US"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en-US"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结合方向：从左向右</a:t>
            </a:r>
            <a:endPar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优先级： </a:t>
            </a:r>
            <a:r>
              <a:rPr kumimoji="0" lang="en-US" altLang="zh-CN" sz="2000" b="1" i="0" u="none" strike="noStrike" kern="1200" cap="none" spc="0" normalizeH="0" baseline="0" noProof="1">
                <a:solidFill>
                  <a:srgbClr val="FF0000"/>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----&gt;</a:t>
            </a:r>
            <a:r>
              <a:rPr kumimoji="0" lang="en-US" altLang="zh-CN" sz="2000" b="1" i="0" u="none" strike="noStrike" kern="1200" cap="none" spc="0" normalizeH="0" baseline="0" noProof="1">
                <a:solidFill>
                  <a:srgbClr val="0000FF"/>
                </a:solidFill>
                <a:effectLst>
                  <a:outerShdw blurRad="38100" dist="38100" dir="2700000">
                    <a:srgbClr val="FFFFFF"/>
                  </a:outerShdw>
                </a:effectLst>
                <a:latin typeface="楷体_GB2312" pitchFamily="49" charset="-122"/>
                <a:ea typeface="楷体_GB2312" pitchFamily="49" charset="-122"/>
                <a:cs typeface="+mn-cs"/>
              </a:rPr>
              <a:t>* / %</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-----&gt; </a:t>
            </a:r>
            <a:r>
              <a:rPr kumimoji="0" lang="en-US" altLang="zh-CN" sz="2000" b="1" i="0" u="none" strike="noStrike" kern="1200" cap="none" spc="0" normalizeH="0" baseline="0" noProof="1">
                <a:solidFill>
                  <a:srgbClr val="FF3399"/>
                </a:solidFill>
                <a:effectLst>
                  <a:outerShdw blurRad="38100" dist="38100" dir="2700000">
                    <a:srgbClr val="FFFFFF"/>
                  </a:outerShdw>
                </a:effectLst>
                <a:latin typeface="楷体_GB2312" pitchFamily="49" charset="-122"/>
                <a:ea typeface="楷体_GB2312" pitchFamily="49" charset="-122"/>
                <a:cs typeface="+mn-cs"/>
              </a:rPr>
              <a:t>+ -</a:t>
            </a:r>
            <a:endParaRPr kumimoji="0" lang="en-US" altLang="zh-CN" sz="2000" b="1" i="0" u="none" strike="noStrike" kern="1200" cap="none" spc="0" normalizeH="0" baseline="0" noProof="1">
              <a:solidFill>
                <a:srgbClr val="FF3399"/>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a:solidFill>
                  <a:schemeClr val="folHlink"/>
                </a:solidFill>
                <a:effectLst>
                  <a:outerShdw blurRad="38100" dist="38100" dir="2700000">
                    <a:srgbClr val="FFFFFF"/>
                  </a:outerShdw>
                </a:effectLst>
                <a:latin typeface="楷体_GB2312" pitchFamily="49" charset="-122"/>
                <a:ea typeface="楷体_GB2312" pitchFamily="49" charset="-122"/>
                <a:cs typeface="+mn-cs"/>
              </a:rPr>
              <a:t>           </a:t>
            </a:r>
            <a:r>
              <a:rPr kumimoji="0" lang="en-US" altLang="zh-CN" sz="2000" b="1" i="0" u="none" strike="noStrike" kern="1200" cap="none" spc="0" normalizeH="0" baseline="0" noProof="1">
                <a:solidFill>
                  <a:srgbClr val="006600"/>
                </a:solidFill>
                <a:effectLst>
                  <a:outerShdw blurRad="38100" dist="38100" dir="2700000">
                    <a:srgbClr val="FFFFFF"/>
                  </a:outerShdw>
                </a:effectLst>
                <a:latin typeface="楷体_GB2312" pitchFamily="49" charset="-122"/>
                <a:ea typeface="楷体_GB2312" pitchFamily="49" charset="-122"/>
                <a:cs typeface="+mn-cs"/>
              </a:rPr>
              <a:t>(2)      (3)         (4)</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	</a:t>
            </a:r>
            <a:endPar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dirty="0">
                <a:solidFill>
                  <a:srgbClr val="FF3300"/>
                </a:solidFill>
                <a:effectLst>
                  <a:outerShdw blurRad="38100" dist="38100" dir="2700000">
                    <a:srgbClr val="FFFFFF"/>
                  </a:outerShdw>
                </a:effectLst>
                <a:latin typeface="楷体_GB2312" pitchFamily="49" charset="-122"/>
                <a:ea typeface="楷体_GB2312" pitchFamily="49" charset="-122"/>
                <a:cs typeface="+mn-cs"/>
              </a:rPr>
              <a:t>说明：</a:t>
            </a:r>
            <a:endPar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zh-CN" altLang="en-US" sz="2400" b="1" i="0" u="none" strike="noStrike" kern="1200" cap="none" spc="0" normalizeH="0" baseline="0" noProof="1" dirty="0">
                <a:solidFill>
                  <a:srgbClr val="FF0000"/>
                </a:solidFill>
                <a:effectLst>
                  <a:outerShdw blurRad="38100" dist="38100" dir="2700000">
                    <a:srgbClr val="FFFFFF"/>
                  </a:outerShdw>
                </a:effectLst>
                <a:latin typeface="楷体_GB2312" pitchFamily="49" charset="-122"/>
                <a:ea typeface="楷体_GB2312" pitchFamily="49" charset="-122"/>
                <a:cs typeface="+mn-cs"/>
              </a:rPr>
              <a:t> 两整数相除，结果为整数</a:t>
            </a:r>
            <a:endParaRPr kumimoji="0" lang="zh-CN" altLang="en-US" sz="2400" b="1" i="0" u="none" strike="noStrike" kern="1200" cap="none" spc="0" normalizeH="0" baseline="0" noProof="1" dirty="0">
              <a:solidFill>
                <a:srgbClr val="FF0000"/>
              </a:solidFill>
              <a:effectLst>
                <a:outerShdw blurRad="38100" dist="38100" dir="2700000">
                  <a:srgbClr val="FFFFFF"/>
                </a:outerShdw>
              </a:effectLst>
              <a:latin typeface="楷体_GB2312" pitchFamily="49" charset="-122"/>
              <a:ea typeface="楷体_GB2312" pitchFamily="49" charset="-122"/>
              <a:cs typeface="+mn-cs"/>
            </a:endParaRPr>
          </a:p>
          <a:p>
            <a:pPr marL="2057400" marR="0" lvl="4" indent="-228600" algn="l" defTabSz="914400" rtl="0" eaLnBrk="1" fontAlgn="base" latinLnBrk="0" hangingPunct="1">
              <a:lnSpc>
                <a:spcPct val="100000"/>
              </a:lnSpc>
              <a:spcBef>
                <a:spcPct val="20000"/>
              </a:spcBef>
              <a:spcAft>
                <a:spcPct val="0"/>
              </a:spcAft>
              <a:buClrTx/>
              <a:buSzTx/>
              <a:buFont typeface="Wingdings" panose="05000000000000000000" charset="0"/>
              <a:buChar char="Ø"/>
            </a:pPr>
            <a:r>
              <a:rPr kumimoji="1" lang="zh-CN" altLang="zh-CN" sz="24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sym typeface="+mn-ea"/>
              </a:rPr>
              <a:t>如</a:t>
            </a:r>
            <a:r>
              <a:rPr kumimoji="1" lang="en-US" altLang="zh-CN" sz="24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sym typeface="+mn-ea"/>
              </a:rPr>
              <a:t>5/3</a:t>
            </a:r>
            <a:r>
              <a:rPr kumimoji="1" lang="zh-CN" altLang="zh-CN" sz="24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sym typeface="+mn-ea"/>
              </a:rPr>
              <a:t>的结果值为１，舍去小数部分</a:t>
            </a:r>
            <a:endParaRPr kumimoji="0" lang="zh-CN" altLang="zh-CN"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zh-CN"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要求两侧均为整型数据</a:t>
            </a:r>
            <a:endPar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Tx/>
              <a:buChar char="–"/>
            </a:pPr>
            <a:endPar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p:txBody>
      </p:sp>
      <p:sp>
        <p:nvSpPr>
          <p:cNvPr id="824323" name="文本框 824322"/>
          <p:cNvSpPr txBox="1"/>
          <p:nvPr/>
        </p:nvSpPr>
        <p:spPr>
          <a:xfrm>
            <a:off x="1685925" y="4364038"/>
            <a:ext cx="2767013" cy="860425"/>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spAutoFit/>
          </a:bodyPr>
          <a:p>
            <a:pPr eaLnBrk="0" hangingPunct="0"/>
            <a:r>
              <a:rPr lang="zh-CN" altLang="en-US" b="1" noProof="1" dirty="0">
                <a:solidFill>
                  <a:srgbClr val="FF0066"/>
                </a:solidFill>
                <a:effectLst>
                  <a:outerShdw blurRad="38100" dist="38100" dir="2700000">
                    <a:srgbClr val="000000"/>
                  </a:outerShdw>
                </a:effectLst>
                <a:latin typeface="Arial" panose="020B0604020202020204" pitchFamily="34" charset="0"/>
                <a:ea typeface="楷体_GB2312" pitchFamily="49" charset="-122"/>
                <a:cs typeface="+mn-cs"/>
              </a:rPr>
              <a:t>例：</a:t>
            </a:r>
            <a:r>
              <a:rPr lang="zh-CN" altLang="en-US" noProof="1" dirty="0">
                <a:latin typeface="Arial" panose="020B0604020202020204" pitchFamily="34" charset="0"/>
                <a:ea typeface="隶书" panose="02010509060101010101" pitchFamily="49" charset="-122"/>
                <a:cs typeface="+mn-cs"/>
              </a:rPr>
              <a:t>   </a:t>
            </a:r>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5 / 2   =</a:t>
            </a:r>
            <a:endParaRPr lang="en-US" altLang="zh-CN" noProof="1">
              <a:effectLst>
                <a:outerShdw blurRad="38100" dist="38100" dir="2700000">
                  <a:srgbClr val="FFFFFF"/>
                </a:outerShdw>
              </a:effectLst>
              <a:latin typeface="Arial" panose="020B0604020202020204" pitchFamily="34" charset="0"/>
              <a:ea typeface="隶书" panose="02010509060101010101" pitchFamily="49" charset="-122"/>
            </a:endParaRPr>
          </a:p>
          <a:p>
            <a:pPr eaLnBrk="0" hangingPunct="0"/>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       -5 / 2.0  =</a:t>
            </a:r>
            <a:endParaRPr lang="en-US" altLang="zh-CN" noProof="1">
              <a:effectLst>
                <a:outerShdw blurRad="38100" dist="38100" dir="2700000">
                  <a:srgbClr val="FFFFFF"/>
                </a:outerShdw>
              </a:effectLst>
              <a:latin typeface="Arial" panose="020B0604020202020204" pitchFamily="34" charset="0"/>
              <a:ea typeface="隶书" panose="02010509060101010101" pitchFamily="49" charset="-122"/>
            </a:endParaRPr>
          </a:p>
        </p:txBody>
      </p:sp>
      <p:sp>
        <p:nvSpPr>
          <p:cNvPr id="824324" name="文本框 824323"/>
          <p:cNvSpPr txBox="1"/>
          <p:nvPr/>
        </p:nvSpPr>
        <p:spPr>
          <a:xfrm>
            <a:off x="5224463" y="4116388"/>
            <a:ext cx="3451225" cy="1955800"/>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spAutoFit/>
          </a:bodyPr>
          <a:p>
            <a:pPr eaLnBrk="0" hangingPunct="0"/>
            <a:r>
              <a:rPr lang="zh-CN" altLang="en-US" b="1" noProof="1" dirty="0">
                <a:solidFill>
                  <a:srgbClr val="FF0066"/>
                </a:solidFill>
                <a:effectLst>
                  <a:outerShdw blurRad="38100" dist="38100" dir="2700000">
                    <a:srgbClr val="000000"/>
                  </a:outerShdw>
                </a:effectLst>
                <a:latin typeface="Arial" panose="020B0604020202020204" pitchFamily="34" charset="0"/>
                <a:ea typeface="楷体_GB2312" pitchFamily="49" charset="-122"/>
                <a:cs typeface="+mn-cs"/>
              </a:rPr>
              <a:t>例：</a:t>
            </a:r>
            <a:r>
              <a:rPr lang="zh-CN" altLang="en-US" noProof="1" dirty="0">
                <a:effectLst>
                  <a:outerShdw blurRad="38100" dist="38100" dir="2700000">
                    <a:srgbClr val="FFFFFF"/>
                  </a:outerShdw>
                </a:effectLst>
                <a:latin typeface="Arial" panose="020B0604020202020204" pitchFamily="34" charset="0"/>
                <a:ea typeface="隶书" panose="02010509060101010101" pitchFamily="49" charset="-122"/>
                <a:cs typeface="+mn-cs"/>
              </a:rPr>
              <a:t> </a:t>
            </a:r>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5 % 2    =</a:t>
            </a:r>
            <a:endParaRPr lang="en-US" altLang="zh-CN" noProof="1">
              <a:effectLst>
                <a:outerShdw blurRad="38100" dist="38100" dir="2700000">
                  <a:srgbClr val="FFFFFF"/>
                </a:outerShdw>
              </a:effectLst>
              <a:latin typeface="Arial" panose="020B0604020202020204" pitchFamily="34" charset="0"/>
              <a:ea typeface="隶书" panose="02010509060101010101" pitchFamily="49" charset="-122"/>
            </a:endParaRPr>
          </a:p>
          <a:p>
            <a:pPr eaLnBrk="0" hangingPunct="0"/>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       -5 % 2    =</a:t>
            </a:r>
            <a:endParaRPr lang="en-US" altLang="zh-CN"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endParaRPr>
          </a:p>
          <a:p>
            <a:pPr eaLnBrk="0" hangingPunct="0"/>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       1 % 10   =</a:t>
            </a:r>
            <a:endParaRPr lang="en-US" altLang="zh-CN"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endParaRPr>
          </a:p>
          <a:p>
            <a:pPr eaLnBrk="0" hangingPunct="0"/>
            <a:r>
              <a:rPr lang="en-US" altLang="zh-CN"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cs typeface="+mn-cs"/>
              </a:rPr>
              <a:t>        </a:t>
            </a:r>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5 % 1    =</a:t>
            </a:r>
            <a:endParaRPr lang="en-US" altLang="zh-CN" noProof="1">
              <a:solidFill>
                <a:srgbClr val="FF0000"/>
              </a:solidFill>
              <a:effectLst>
                <a:outerShdw blurRad="38100" dist="38100" dir="2700000">
                  <a:srgbClr val="000000"/>
                </a:outerShdw>
              </a:effectLst>
              <a:latin typeface="Arial" panose="020B0604020202020204" pitchFamily="34" charset="0"/>
              <a:ea typeface="隶书" panose="02010509060101010101" pitchFamily="49" charset="-122"/>
            </a:endParaRPr>
          </a:p>
          <a:p>
            <a:pPr eaLnBrk="0" hangingPunct="0"/>
            <a:r>
              <a:rPr lang="en-US" altLang="zh-CN" noProof="1">
                <a:effectLst>
                  <a:outerShdw blurRad="38100" dist="38100" dir="2700000">
                    <a:srgbClr val="FFFFFF"/>
                  </a:outerShdw>
                </a:effectLst>
                <a:latin typeface="Arial" panose="020B0604020202020204" pitchFamily="34" charset="0"/>
                <a:ea typeface="隶书" panose="02010509060101010101" pitchFamily="49" charset="-122"/>
                <a:cs typeface="+mn-cs"/>
              </a:rPr>
              <a:t>      5.5 % 2 </a:t>
            </a:r>
            <a:endParaRPr lang="en-US" altLang="zh-CN" noProof="1">
              <a:effectLst>
                <a:outerShdw blurRad="38100" dist="38100" dir="2700000">
                  <a:srgbClr val="FFFFFF"/>
                </a:outerShdw>
              </a:effectLst>
              <a:latin typeface="Arial" panose="020B0604020202020204" pitchFamily="34" charset="0"/>
              <a:ea typeface="隶书" panose="02010509060101010101" pitchFamily="49" charset="-122"/>
            </a:endParaRPr>
          </a:p>
        </p:txBody>
      </p:sp>
      <p:sp>
        <p:nvSpPr>
          <p:cNvPr id="824335" name="矩形 824334"/>
          <p:cNvSpPr/>
          <p:nvPr/>
        </p:nvSpPr>
        <p:spPr>
          <a:xfrm>
            <a:off x="684213" y="33337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3. </a:t>
            </a:r>
            <a:r>
              <a:rPr lang="zh-CN" altLang="en-US" strike="noStrike" noProof="1" dirty="0">
                <a:solidFill>
                  <a:srgbClr val="FF3399"/>
                </a:solidFill>
                <a:latin typeface="Times New Roman" panose="02020603050405020304" pitchFamily="18" charset="0"/>
                <a:ea typeface="隶书" panose="02010509060101010101" pitchFamily="49" charset="-122"/>
                <a:cs typeface="+mn-cs"/>
              </a:rPr>
              <a:t>算术运算符、算术表达式</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a:p>
        </p:txBody>
      </p:sp>
      <p:sp>
        <p:nvSpPr>
          <p:cNvPr id="824336" name="文本框 824335"/>
          <p:cNvSpPr txBox="1"/>
          <p:nvPr/>
        </p:nvSpPr>
        <p:spPr>
          <a:xfrm>
            <a:off x="3733800" y="4365625"/>
            <a:ext cx="574675"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37" name="文本框 824336"/>
          <p:cNvSpPr txBox="1"/>
          <p:nvPr/>
        </p:nvSpPr>
        <p:spPr>
          <a:xfrm>
            <a:off x="3721100" y="4724400"/>
            <a:ext cx="804863"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-2.5</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38" name="文本框 824337"/>
          <p:cNvSpPr txBox="1"/>
          <p:nvPr/>
        </p:nvSpPr>
        <p:spPr>
          <a:xfrm>
            <a:off x="7437438" y="4121150"/>
            <a:ext cx="574675"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1</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39" name="文本框 824338"/>
          <p:cNvSpPr txBox="1"/>
          <p:nvPr/>
        </p:nvSpPr>
        <p:spPr>
          <a:xfrm>
            <a:off x="7439025" y="4508500"/>
            <a:ext cx="574675"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-1</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40" name="文本框 824339"/>
          <p:cNvSpPr txBox="1"/>
          <p:nvPr/>
        </p:nvSpPr>
        <p:spPr>
          <a:xfrm>
            <a:off x="7426325" y="4895850"/>
            <a:ext cx="574675"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1</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41" name="文本框 824340"/>
          <p:cNvSpPr txBox="1"/>
          <p:nvPr/>
        </p:nvSpPr>
        <p:spPr>
          <a:xfrm>
            <a:off x="7427913" y="5240338"/>
            <a:ext cx="574675"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0</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4342" name="文本框 824341"/>
          <p:cNvSpPr txBox="1"/>
          <p:nvPr/>
        </p:nvSpPr>
        <p:spPr>
          <a:xfrm>
            <a:off x="7458075" y="5599113"/>
            <a:ext cx="574675" cy="457200"/>
          </a:xfrm>
          <a:prstGeom prst="rect">
            <a:avLst/>
          </a:prstGeom>
          <a:noFill/>
          <a:ln w="9525">
            <a:noFill/>
          </a:ln>
        </p:spPr>
        <p:txBody>
          <a:bodyPr>
            <a:spAutoFit/>
          </a:bodyPr>
          <a:p>
            <a:pPr>
              <a:spcBef>
                <a:spcPct val="50000"/>
              </a:spcBef>
            </a:pPr>
            <a:r>
              <a:rPr lang="en-US" altLang="zh-CN"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en-US" altLang="zh-CN"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endParaRPr lang="en-US" altLang="zh-CN" noProof="1">
              <a:solidFill>
                <a:srgbClr val="FF3300"/>
              </a:solidFill>
              <a:effectLst>
                <a:outerShdw blurRad="38100" dist="38100" dir="2700000">
                  <a:srgbClr val="000000"/>
                </a:outerShdw>
              </a:effectLst>
              <a:latin typeface="Times New Roman" panose="02020603050405020304" pitchFamily="18" charset="0"/>
            </a:endParaRPr>
          </a:p>
        </p:txBody>
      </p:sp>
      <p:grpSp>
        <p:nvGrpSpPr>
          <p:cNvPr id="76812" name="组合 824342"/>
          <p:cNvGrpSpPr/>
          <p:nvPr/>
        </p:nvGrpSpPr>
        <p:grpSpPr>
          <a:xfrm>
            <a:off x="0" y="0"/>
            <a:ext cx="446088" cy="6858000"/>
            <a:chOff x="0" y="0"/>
            <a:chExt cx="281" cy="4320"/>
          </a:xfrm>
        </p:grpSpPr>
        <p:sp>
          <p:nvSpPr>
            <p:cNvPr id="76813" name="文本框 824343"/>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6814" name="文本框 824344"/>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875915" y="4178935"/>
              <a:ext cx="2726690" cy="42545"/>
            </p14:xfrm>
          </p:contentPart>
        </mc:Choice>
        <mc:Fallback xmlns="">
          <p:pic>
            <p:nvPicPr>
              <p:cNvPr id="2" name="墨迹 1"/>
            </p:nvPicPr>
            <p:blipFill>
              <a:blip r:embed="rId2"/>
            </p:blipFill>
            <p:spPr>
              <a:xfrm>
                <a:off x="2875915" y="4178935"/>
                <a:ext cx="2726690" cy="425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006975" y="2863215"/>
              <a:ext cx="857250" cy="355600"/>
            </p14:xfrm>
          </p:contentPart>
        </mc:Choice>
        <mc:Fallback xmlns="">
          <p:pic>
            <p:nvPicPr>
              <p:cNvPr id="3" name="墨迹 2"/>
            </p:nvPicPr>
            <p:blipFill>
              <a:blip r:embed="rId4"/>
            </p:blipFill>
            <p:spPr>
              <a:xfrm>
                <a:off x="5006975" y="2863215"/>
                <a:ext cx="857250" cy="3556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390900" y="1920240"/>
              <a:ext cx="329565" cy="184150"/>
            </p14:xfrm>
          </p:contentPart>
        </mc:Choice>
        <mc:Fallback xmlns="">
          <p:pic>
            <p:nvPicPr>
              <p:cNvPr id="4" name="墨迹 3"/>
            </p:nvPicPr>
            <p:blipFill>
              <a:blip r:embed="rId6"/>
            </p:blipFill>
            <p:spPr>
              <a:xfrm>
                <a:off x="3390900" y="1920240"/>
                <a:ext cx="329565" cy="1841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121400" y="1911350"/>
              <a:ext cx="492760" cy="175895"/>
            </p14:xfrm>
          </p:contentPart>
        </mc:Choice>
        <mc:Fallback xmlns="">
          <p:pic>
            <p:nvPicPr>
              <p:cNvPr id="5" name="墨迹 4"/>
            </p:nvPicPr>
            <p:blipFill>
              <a:blip r:embed="rId8"/>
            </p:blipFill>
            <p:spPr>
              <a:xfrm>
                <a:off x="6121400" y="1911350"/>
                <a:ext cx="492760" cy="175895"/>
              </a:xfrm>
              <a:prstGeom prst="rect"/>
            </p:spPr>
          </p:pic>
        </mc:Fallback>
      </mc:AlternateContent>
    </p:spTree>
  </p:cSld>
  <p:clrMapOvr>
    <a:masterClrMapping/>
  </p:clrMapOvr>
  <p:transition>
    <p:random/>
    <p:sndAc>
      <p:stSnd>
        <p:snd r:embed="rId9"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4322">
                                            <p:txEl>
                                              <p:charRg st="0" end="25"/>
                                            </p:txEl>
                                          </p:spTgt>
                                        </p:tgtEl>
                                        <p:attrNameLst>
                                          <p:attrName>style.visibility</p:attrName>
                                        </p:attrNameLst>
                                      </p:cBhvr>
                                      <p:to>
                                        <p:strVal val="visible"/>
                                      </p:to>
                                    </p:set>
                                    <p:anim calcmode="lin" valueType="num">
                                      <p:cBhvr additive="base">
                                        <p:cTn id="7" dur="500" fill="hold"/>
                                        <p:tgtEl>
                                          <p:spTgt spid="824322">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4322">
                                            <p:txEl>
                                              <p:charRg st="0" end="2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9"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824322">
                                            <p:txEl>
                                              <p:charRg st="25" end="36"/>
                                            </p:txEl>
                                          </p:spTgt>
                                        </p:tgtEl>
                                        <p:attrNameLst>
                                          <p:attrName>style.visibility</p:attrName>
                                        </p:attrNameLst>
                                      </p:cBhvr>
                                      <p:to>
                                        <p:strVal val="visible"/>
                                      </p:to>
                                    </p:set>
                                    <p:anim calcmode="lin" valueType="num">
                                      <p:cBhvr additive="base">
                                        <p:cTn id="11" dur="500" fill="hold"/>
                                        <p:tgtEl>
                                          <p:spTgt spid="824322">
                                            <p:txEl>
                                              <p:charRg st="25" end="3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24322">
                                            <p:txEl>
                                              <p:charRg st="25" end="3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9"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824322">
                                            <p:txEl>
                                              <p:charRg st="36" end="66"/>
                                            </p:txEl>
                                          </p:spTgt>
                                        </p:tgtEl>
                                        <p:attrNameLst>
                                          <p:attrName>style.visibility</p:attrName>
                                        </p:attrNameLst>
                                      </p:cBhvr>
                                      <p:to>
                                        <p:strVal val="visible"/>
                                      </p:to>
                                    </p:set>
                                    <p:anim calcmode="lin" valueType="num">
                                      <p:cBhvr additive="base">
                                        <p:cTn id="15" dur="500" fill="hold"/>
                                        <p:tgtEl>
                                          <p:spTgt spid="824322">
                                            <p:txEl>
                                              <p:charRg st="36" end="6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24322">
                                            <p:txEl>
                                              <p:charRg st="36" end="6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9"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824322">
                                            <p:txEl>
                                              <p:charRg st="66" end="103"/>
                                            </p:txEl>
                                          </p:spTgt>
                                        </p:tgtEl>
                                        <p:attrNameLst>
                                          <p:attrName>style.visibility</p:attrName>
                                        </p:attrNameLst>
                                      </p:cBhvr>
                                      <p:to>
                                        <p:strVal val="visible"/>
                                      </p:to>
                                    </p:set>
                                    <p:anim calcmode="lin" valueType="num">
                                      <p:cBhvr additive="base">
                                        <p:cTn id="19" dur="500" fill="hold"/>
                                        <p:tgtEl>
                                          <p:spTgt spid="824322">
                                            <p:txEl>
                                              <p:charRg st="66" end="10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4322">
                                            <p:txEl>
                                              <p:charRg st="66" end="10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9"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4322">
                                            <p:txEl>
                                              <p:charRg st="103" end="107"/>
                                            </p:txEl>
                                          </p:spTgt>
                                        </p:tgtEl>
                                        <p:attrNameLst>
                                          <p:attrName>style.visibility</p:attrName>
                                        </p:attrNameLst>
                                      </p:cBhvr>
                                      <p:to>
                                        <p:strVal val="visible"/>
                                      </p:to>
                                    </p:set>
                                    <p:anim calcmode="lin" valueType="num">
                                      <p:cBhvr additive="base">
                                        <p:cTn id="25" dur="500" fill="hold"/>
                                        <p:tgtEl>
                                          <p:spTgt spid="824322">
                                            <p:txEl>
                                              <p:charRg st="103" end="10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4322">
                                            <p:txEl>
                                              <p:charRg st="103" end="10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9" name="camera.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824322">
                                            <p:txEl>
                                              <p:charRg st="125" end="138"/>
                                            </p:txEl>
                                          </p:spTgt>
                                        </p:tgtEl>
                                        <p:attrNameLst>
                                          <p:attrName>style.visibility</p:attrName>
                                        </p:attrNameLst>
                                      </p:cBhvr>
                                      <p:to>
                                        <p:strVal val="visible"/>
                                      </p:to>
                                    </p:set>
                                    <p:anim calcmode="lin" valueType="num">
                                      <p:cBhvr additive="base">
                                        <p:cTn id="29" dur="500" fill="hold"/>
                                        <p:tgtEl>
                                          <p:spTgt spid="824322">
                                            <p:txEl>
                                              <p:charRg st="125" end="13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24322">
                                            <p:txEl>
                                              <p:charRg st="125" end="13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9" name="camera.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824322">
                                            <p:txEl>
                                              <p:charRg st="120" end="138"/>
                                            </p:txEl>
                                          </p:spTgt>
                                        </p:tgtEl>
                                        <p:attrNameLst>
                                          <p:attrName>style.visibility</p:attrName>
                                        </p:attrNameLst>
                                      </p:cBhvr>
                                      <p:to>
                                        <p:strVal val="visible"/>
                                      </p:to>
                                    </p:set>
                                    <p:anim calcmode="lin" valueType="num">
                                      <p:cBhvr additive="base">
                                        <p:cTn id="33" dur="500" fill="hold"/>
                                        <p:tgtEl>
                                          <p:spTgt spid="824322">
                                            <p:txEl>
                                              <p:charRg st="120" end="13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24322">
                                            <p:txEl>
                                              <p:charRg st="120" end="13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9" name="camera.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824322">
                                            <p:txEl>
                                              <p:charRg st="138" end="151"/>
                                            </p:txEl>
                                          </p:spTgt>
                                        </p:tgtEl>
                                        <p:attrNameLst>
                                          <p:attrName>style.visibility</p:attrName>
                                        </p:attrNameLst>
                                      </p:cBhvr>
                                      <p:to>
                                        <p:strVal val="visible"/>
                                      </p:to>
                                    </p:set>
                                    <p:anim calcmode="lin" valueType="num">
                                      <p:cBhvr additive="base">
                                        <p:cTn id="37" dur="500" fill="hold"/>
                                        <p:tgtEl>
                                          <p:spTgt spid="824322">
                                            <p:txEl>
                                              <p:charRg st="138" end="15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4322">
                                            <p:txEl>
                                              <p:charRg st="138" end="15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9"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824323"/>
                                        </p:tgtEl>
                                        <p:attrNameLst>
                                          <p:attrName>style.visibility</p:attrName>
                                        </p:attrNameLst>
                                      </p:cBhvr>
                                      <p:to>
                                        <p:strVal val="visible"/>
                                      </p:to>
                                    </p:set>
                                    <p:animEffect transition="in" filter="box(out)">
                                      <p:cBhvr>
                                        <p:cTn id="43" dur="500"/>
                                        <p:tgtEl>
                                          <p:spTgt spid="824323"/>
                                        </p:tgtEl>
                                      </p:cBhvr>
                                    </p:animEffect>
                                  </p:childTnLst>
                                  <p:subTnLst>
                                    <p:audio>
                                      <p:cMediaNode>
                                        <p:cTn display="0" masterRel="sameClick">
                                          <p:stCondLst>
                                            <p:cond evt="begin" delay="0">
                                              <p:tn val="41"/>
                                            </p:cond>
                                          </p:stCondLst>
                                          <p:endCondLst>
                                            <p:cond evt="onStopAudio" delay="0">
                                              <p:tgtEl>
                                                <p:sldTgt/>
                                              </p:tgtEl>
                                            </p:cond>
                                          </p:endCondLst>
                                        </p:cTn>
                                        <p:tgtEl>
                                          <p:sndTgt r:embed="rId9"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24336"/>
                                        </p:tgtEl>
                                        <p:attrNameLst>
                                          <p:attrName>style.visibility</p:attrName>
                                        </p:attrNameLst>
                                      </p:cBhvr>
                                      <p:to>
                                        <p:strVal val="visible"/>
                                      </p:to>
                                    </p:set>
                                    <p:anim calcmode="lin" valueType="num">
                                      <p:cBhvr additive="base">
                                        <p:cTn id="48" dur="500" fill="hold"/>
                                        <p:tgtEl>
                                          <p:spTgt spid="824336"/>
                                        </p:tgtEl>
                                        <p:attrNameLst>
                                          <p:attrName>ppt_x</p:attrName>
                                        </p:attrNameLst>
                                      </p:cBhvr>
                                      <p:tavLst>
                                        <p:tav tm="0">
                                          <p:val>
                                            <p:strVal val="#ppt_x"/>
                                          </p:val>
                                        </p:tav>
                                        <p:tav tm="100000">
                                          <p:val>
                                            <p:strVal val="#ppt_x"/>
                                          </p:val>
                                        </p:tav>
                                      </p:tavLst>
                                    </p:anim>
                                    <p:anim calcmode="lin" valueType="num">
                                      <p:cBhvr additive="base">
                                        <p:cTn id="49" dur="500" fill="hold"/>
                                        <p:tgtEl>
                                          <p:spTgt spid="82433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9"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824337"/>
                                        </p:tgtEl>
                                        <p:attrNameLst>
                                          <p:attrName>style.visibility</p:attrName>
                                        </p:attrNameLst>
                                      </p:cBhvr>
                                      <p:to>
                                        <p:strVal val="visible"/>
                                      </p:to>
                                    </p:set>
                                    <p:anim calcmode="lin" valueType="num">
                                      <p:cBhvr additive="base">
                                        <p:cTn id="54" dur="500" fill="hold"/>
                                        <p:tgtEl>
                                          <p:spTgt spid="824337"/>
                                        </p:tgtEl>
                                        <p:attrNameLst>
                                          <p:attrName>ppt_x</p:attrName>
                                        </p:attrNameLst>
                                      </p:cBhvr>
                                      <p:tavLst>
                                        <p:tav tm="0">
                                          <p:val>
                                            <p:strVal val="#ppt_x"/>
                                          </p:val>
                                        </p:tav>
                                        <p:tav tm="100000">
                                          <p:val>
                                            <p:strVal val="#ppt_x"/>
                                          </p:val>
                                        </p:tav>
                                      </p:tavLst>
                                    </p:anim>
                                    <p:anim calcmode="lin" valueType="num">
                                      <p:cBhvr additive="base">
                                        <p:cTn id="55" dur="500" fill="hold"/>
                                        <p:tgtEl>
                                          <p:spTgt spid="82433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9"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824324"/>
                                        </p:tgtEl>
                                        <p:attrNameLst>
                                          <p:attrName>style.visibility</p:attrName>
                                        </p:attrNameLst>
                                      </p:cBhvr>
                                      <p:to>
                                        <p:strVal val="visible"/>
                                      </p:to>
                                    </p:set>
                                    <p:animEffect transition="in" filter="box(out)">
                                      <p:cBhvr>
                                        <p:cTn id="60" dur="500"/>
                                        <p:tgtEl>
                                          <p:spTgt spid="824324"/>
                                        </p:tgtEl>
                                      </p:cBhvr>
                                    </p:animEffect>
                                  </p:childTnLst>
                                  <p:subTnLst>
                                    <p:audio>
                                      <p:cMediaNode>
                                        <p:cTn display="0" masterRel="sameClick">
                                          <p:stCondLst>
                                            <p:cond evt="begin" delay="0">
                                              <p:tn val="58"/>
                                            </p:cond>
                                          </p:stCondLst>
                                          <p:endCondLst>
                                            <p:cond evt="onStopAudio" delay="0">
                                              <p:tgtEl>
                                                <p:sldTgt/>
                                              </p:tgtEl>
                                            </p:cond>
                                          </p:endCondLst>
                                        </p:cTn>
                                        <p:tgtEl>
                                          <p:sndTgt r:embed="rId9"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824338"/>
                                        </p:tgtEl>
                                        <p:attrNameLst>
                                          <p:attrName>style.visibility</p:attrName>
                                        </p:attrNameLst>
                                      </p:cBhvr>
                                      <p:to>
                                        <p:strVal val="visible"/>
                                      </p:to>
                                    </p:set>
                                    <p:anim calcmode="lin" valueType="num">
                                      <p:cBhvr additive="base">
                                        <p:cTn id="65" dur="500" fill="hold"/>
                                        <p:tgtEl>
                                          <p:spTgt spid="824338"/>
                                        </p:tgtEl>
                                        <p:attrNameLst>
                                          <p:attrName>ppt_x</p:attrName>
                                        </p:attrNameLst>
                                      </p:cBhvr>
                                      <p:tavLst>
                                        <p:tav tm="0">
                                          <p:val>
                                            <p:strVal val="#ppt_x"/>
                                          </p:val>
                                        </p:tav>
                                        <p:tav tm="100000">
                                          <p:val>
                                            <p:strVal val="#ppt_x"/>
                                          </p:val>
                                        </p:tav>
                                      </p:tavLst>
                                    </p:anim>
                                    <p:anim calcmode="lin" valueType="num">
                                      <p:cBhvr additive="base">
                                        <p:cTn id="66" dur="500" fill="hold"/>
                                        <p:tgtEl>
                                          <p:spTgt spid="82433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9" name="camera.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24339"/>
                                        </p:tgtEl>
                                        <p:attrNameLst>
                                          <p:attrName>style.visibility</p:attrName>
                                        </p:attrNameLst>
                                      </p:cBhvr>
                                      <p:to>
                                        <p:strVal val="visible"/>
                                      </p:to>
                                    </p:set>
                                    <p:anim calcmode="lin" valueType="num">
                                      <p:cBhvr additive="base">
                                        <p:cTn id="71" dur="500" fill="hold"/>
                                        <p:tgtEl>
                                          <p:spTgt spid="824339"/>
                                        </p:tgtEl>
                                        <p:attrNameLst>
                                          <p:attrName>ppt_x</p:attrName>
                                        </p:attrNameLst>
                                      </p:cBhvr>
                                      <p:tavLst>
                                        <p:tav tm="0">
                                          <p:val>
                                            <p:strVal val="#ppt_x"/>
                                          </p:val>
                                        </p:tav>
                                        <p:tav tm="100000">
                                          <p:val>
                                            <p:strVal val="#ppt_x"/>
                                          </p:val>
                                        </p:tav>
                                      </p:tavLst>
                                    </p:anim>
                                    <p:anim calcmode="lin" valueType="num">
                                      <p:cBhvr additive="base">
                                        <p:cTn id="72" dur="500" fill="hold"/>
                                        <p:tgtEl>
                                          <p:spTgt spid="82433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9" name="camera.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824340"/>
                                        </p:tgtEl>
                                        <p:attrNameLst>
                                          <p:attrName>style.visibility</p:attrName>
                                        </p:attrNameLst>
                                      </p:cBhvr>
                                      <p:to>
                                        <p:strVal val="visible"/>
                                      </p:to>
                                    </p:set>
                                    <p:anim calcmode="lin" valueType="num">
                                      <p:cBhvr additive="base">
                                        <p:cTn id="77" dur="500" fill="hold"/>
                                        <p:tgtEl>
                                          <p:spTgt spid="824340"/>
                                        </p:tgtEl>
                                        <p:attrNameLst>
                                          <p:attrName>ppt_x</p:attrName>
                                        </p:attrNameLst>
                                      </p:cBhvr>
                                      <p:tavLst>
                                        <p:tav tm="0">
                                          <p:val>
                                            <p:strVal val="#ppt_x"/>
                                          </p:val>
                                        </p:tav>
                                        <p:tav tm="100000">
                                          <p:val>
                                            <p:strVal val="#ppt_x"/>
                                          </p:val>
                                        </p:tav>
                                      </p:tavLst>
                                    </p:anim>
                                    <p:anim calcmode="lin" valueType="num">
                                      <p:cBhvr additive="base">
                                        <p:cTn id="78" dur="500" fill="hold"/>
                                        <p:tgtEl>
                                          <p:spTgt spid="82434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9" name="camera.wav"/>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824341"/>
                                        </p:tgtEl>
                                        <p:attrNameLst>
                                          <p:attrName>style.visibility</p:attrName>
                                        </p:attrNameLst>
                                      </p:cBhvr>
                                      <p:to>
                                        <p:strVal val="visible"/>
                                      </p:to>
                                    </p:set>
                                    <p:anim calcmode="lin" valueType="num">
                                      <p:cBhvr additive="base">
                                        <p:cTn id="83" dur="500" fill="hold"/>
                                        <p:tgtEl>
                                          <p:spTgt spid="824341"/>
                                        </p:tgtEl>
                                        <p:attrNameLst>
                                          <p:attrName>ppt_x</p:attrName>
                                        </p:attrNameLst>
                                      </p:cBhvr>
                                      <p:tavLst>
                                        <p:tav tm="0">
                                          <p:val>
                                            <p:strVal val="#ppt_x"/>
                                          </p:val>
                                        </p:tav>
                                        <p:tav tm="100000">
                                          <p:val>
                                            <p:strVal val="#ppt_x"/>
                                          </p:val>
                                        </p:tav>
                                      </p:tavLst>
                                    </p:anim>
                                    <p:anim calcmode="lin" valueType="num">
                                      <p:cBhvr additive="base">
                                        <p:cTn id="84" dur="500" fill="hold"/>
                                        <p:tgtEl>
                                          <p:spTgt spid="8243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9" name="camera.wav"/>
                                        </p:tgtEl>
                                      </p:cMediaNode>
                                    </p:audio>
                                  </p:sub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24342"/>
                                        </p:tgtEl>
                                        <p:attrNameLst>
                                          <p:attrName>style.visibility</p:attrName>
                                        </p:attrNameLst>
                                      </p:cBhvr>
                                      <p:to>
                                        <p:strVal val="visible"/>
                                      </p:to>
                                    </p:set>
                                    <p:anim calcmode="lin" valueType="num">
                                      <p:cBhvr additive="base">
                                        <p:cTn id="89" dur="500" fill="hold"/>
                                        <p:tgtEl>
                                          <p:spTgt spid="824342"/>
                                        </p:tgtEl>
                                        <p:attrNameLst>
                                          <p:attrName>ppt_x</p:attrName>
                                        </p:attrNameLst>
                                      </p:cBhvr>
                                      <p:tavLst>
                                        <p:tav tm="0">
                                          <p:val>
                                            <p:strVal val="#ppt_x"/>
                                          </p:val>
                                        </p:tav>
                                        <p:tav tm="100000">
                                          <p:val>
                                            <p:strVal val="#ppt_x"/>
                                          </p:val>
                                        </p:tav>
                                      </p:tavLst>
                                    </p:anim>
                                    <p:anim calcmode="lin" valueType="num">
                                      <p:cBhvr additive="base">
                                        <p:cTn id="90" dur="500" fill="hold"/>
                                        <p:tgtEl>
                                          <p:spTgt spid="8243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9"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2" grpId="0" bldLvl="3" uiExpand="1" build="p"/>
      <p:bldP spid="824323" grpId="0" animBg="1"/>
      <p:bldP spid="824324" grpId="0" animBg="1"/>
      <p:bldP spid="824336" grpId="0"/>
      <p:bldP spid="824337" grpId="0"/>
      <p:bldP spid="824338" grpId="0"/>
      <p:bldP spid="824339" grpId="0"/>
      <p:bldP spid="824340" grpId="0"/>
      <p:bldP spid="824341" grpId="0"/>
      <p:bldP spid="82434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5346" name="文本占位符 825345"/>
          <p:cNvSpPr>
            <a:spLocks noGrp="1"/>
          </p:cNvSpPr>
          <p:nvPr>
            <p:ph type="body" idx="1"/>
          </p:nvPr>
        </p:nvSpPr>
        <p:spPr>
          <a:xfrm>
            <a:off x="214313" y="909638"/>
            <a:ext cx="6218238" cy="503238"/>
          </a:xfrm>
        </p:spPr>
        <p:txBody>
          <a:bodyPr/>
          <a:p>
            <a:pPr marL="1143000" marR="0" lvl="2"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Ø"/>
            </a:pPr>
            <a:r>
              <a:rPr kumimoji="0" lang="en-US" altLang="zh-CN" sz="2400" b="1" i="0" u="none" strike="noStrike" kern="1200" cap="none" spc="0" normalizeH="0" baseline="0" noProof="1" dirty="0">
                <a:solidFill>
                  <a:srgbClr val="FF0066"/>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dirty="0">
                <a:solidFill>
                  <a:srgbClr val="FF0066"/>
                </a:solidFill>
                <a:effectLst>
                  <a:outerShdw blurRad="38100" dist="38100" dir="2700000">
                    <a:srgbClr val="FFFFFF"/>
                  </a:outerShdw>
                </a:effectLst>
                <a:latin typeface="楷体_GB2312" pitchFamily="49" charset="-122"/>
                <a:ea typeface="楷体_GB2312" pitchFamily="49" charset="-122"/>
                <a:cs typeface="+mn-cs"/>
              </a:rPr>
              <a:t>表达式和算术表达式</a:t>
            </a:r>
            <a:endPar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p:txBody>
      </p:sp>
      <p:sp>
        <p:nvSpPr>
          <p:cNvPr id="825352" name="矩形 825351"/>
          <p:cNvSpPr/>
          <p:nvPr/>
        </p:nvSpPr>
        <p:spPr>
          <a:xfrm>
            <a:off x="684213" y="33337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3. </a:t>
            </a:r>
            <a:r>
              <a:rPr lang="zh-CN" altLang="en-US" strike="noStrike" noProof="1" dirty="0">
                <a:solidFill>
                  <a:srgbClr val="FF3399"/>
                </a:solidFill>
                <a:latin typeface="Times New Roman" panose="02020603050405020304" pitchFamily="18" charset="0"/>
                <a:ea typeface="隶书" panose="02010509060101010101" pitchFamily="49" charset="-122"/>
                <a:cs typeface="+mn-cs"/>
              </a:rPr>
              <a:t>算术运算符、算术表达式</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a:p>
        </p:txBody>
      </p:sp>
      <p:sp>
        <p:nvSpPr>
          <p:cNvPr id="825360" name="矩形 825359"/>
          <p:cNvSpPr/>
          <p:nvPr/>
        </p:nvSpPr>
        <p:spPr>
          <a:xfrm>
            <a:off x="611188" y="1355725"/>
            <a:ext cx="8532813" cy="1187450"/>
          </a:xfrm>
          <a:prstGeom prst="rect">
            <a:avLst/>
          </a:prstGeom>
          <a:noFill/>
          <a:ln w="9525">
            <a:noFill/>
          </a:ln>
        </p:spPr>
        <p:txBody>
          <a:bodyPr>
            <a:spAutoFit/>
          </a:bodyPr>
          <a:p>
            <a:pPr fontAlgn="base"/>
            <a:r>
              <a:rPr lang="en-US" altLang="zh-CN"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      </a:t>
            </a:r>
            <a:r>
              <a:rPr lang="zh-CN" altLang="en-US" b="1" strike="noStrike" noProof="1" dirty="0">
                <a:solidFill>
                  <a:srgbClr val="CC0000"/>
                </a:solidFill>
                <a:effectLst>
                  <a:outerShdw blurRad="38100" dist="38100" dir="2700000">
                    <a:srgbClr val="000000"/>
                  </a:outerShdw>
                </a:effectLst>
                <a:latin typeface="Times New Roman" panose="02020603050405020304" pitchFamily="18" charset="0"/>
                <a:ea typeface="楷体_GB2312" pitchFamily="49" charset="-122"/>
                <a:cs typeface="+mn-cs"/>
              </a:rPr>
              <a:t>表达式：</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用运算符和括号将运算对象（常量、变量和函数等）连接起来的、符合Ｃ语言语法规则的式子。</a:t>
            </a:r>
            <a:endPar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endParaRPr>
          </a:p>
          <a:p>
            <a:pPr fontAlgn="base"/>
            <a:r>
              <a:rPr lang="zh-CN" altLang="en-US" b="1" strike="noStrike" noProof="1" dirty="0">
                <a:solidFill>
                  <a:srgbClr val="CC0000"/>
                </a:solidFill>
                <a:effectLst>
                  <a:outerShdw blurRad="38100" dist="38100" dir="2700000">
                    <a:srgbClr val="000000"/>
                  </a:outerShdw>
                </a:effectLst>
                <a:latin typeface="Times New Roman" panose="02020603050405020304" pitchFamily="18" charset="0"/>
                <a:ea typeface="楷体_GB2312" pitchFamily="49" charset="-122"/>
                <a:cs typeface="+mn-cs"/>
              </a:rPr>
              <a:t>     算术表达式：</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表达式中的运算符都是算术运算符的表达式。</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dirty="0">
              <a:latin typeface="Times New Roman" panose="02020603050405020304" pitchFamily="18" charset="0"/>
            </a:endParaRPr>
          </a:p>
        </p:txBody>
      </p:sp>
      <p:sp>
        <p:nvSpPr>
          <p:cNvPr id="825361" name="矩形 825360"/>
          <p:cNvSpPr/>
          <p:nvPr/>
        </p:nvSpPr>
        <p:spPr>
          <a:xfrm>
            <a:off x="180975" y="2551113"/>
            <a:ext cx="6218238" cy="5032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2" fontAlgn="base">
              <a:buFont typeface="Wingdings" panose="05000000000000000000" pitchFamily="2" charset="2"/>
              <a:buChar char="Ø"/>
            </a:pPr>
            <a:r>
              <a:rPr lang="en-US" altLang="zh-CN" strike="noStrike" noProof="1" dirty="0">
                <a:solidFill>
                  <a:srgbClr val="FF0066"/>
                </a:solidFill>
                <a:latin typeface="楷体_GB2312" pitchFamily="49" charset="-122"/>
                <a:ea typeface="楷体_GB2312" pitchFamily="49" charset="-122"/>
                <a:cs typeface="+mn-cs"/>
              </a:rPr>
              <a:t> </a:t>
            </a:r>
            <a:r>
              <a:rPr lang="zh-CN" altLang="en-US" strike="noStrike" noProof="1" dirty="0">
                <a:solidFill>
                  <a:srgbClr val="FF0066"/>
                </a:solidFill>
                <a:latin typeface="楷体_GB2312" pitchFamily="49" charset="-122"/>
                <a:ea typeface="楷体_GB2312" pitchFamily="49" charset="-122"/>
                <a:cs typeface="+mn-cs"/>
              </a:rPr>
              <a:t>运算符优先级（到目前为止）</a:t>
            </a:r>
            <a:endParaRPr lang="zh-CN" altLang="en-US" strike="noStrike" noProof="1">
              <a:latin typeface="楷体_GB2312" pitchFamily="49" charset="-122"/>
              <a:ea typeface="楷体_GB2312" pitchFamily="49" charset="-122"/>
            </a:endParaRPr>
          </a:p>
        </p:txBody>
      </p:sp>
      <p:sp>
        <p:nvSpPr>
          <p:cNvPr id="825362" name="文本框 825361"/>
          <p:cNvSpPr txBox="1"/>
          <p:nvPr/>
        </p:nvSpPr>
        <p:spPr>
          <a:xfrm>
            <a:off x="2051050" y="2622550"/>
            <a:ext cx="5040313" cy="495300"/>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spAutoFit/>
          </a:bodyPr>
          <a:p>
            <a:pPr eaLnBrk="0" hangingPunct="0"/>
            <a:r>
              <a:rPr lang="zh-CN" altLang="en-US" b="1" noProof="1" dirty="0">
                <a:solidFill>
                  <a:srgbClr val="FF0066"/>
                </a:solidFill>
                <a:effectLst>
                  <a:outerShdw blurRad="38100" dist="38100" dir="2700000">
                    <a:srgbClr val="000000"/>
                  </a:outerShdw>
                </a:effectLst>
                <a:latin typeface="Arial" panose="020B0604020202020204" pitchFamily="34" charset="0"/>
                <a:ea typeface="楷体_GB2312" pitchFamily="49" charset="-122"/>
                <a:cs typeface="+mn-cs"/>
              </a:rPr>
              <a:t>例：</a:t>
            </a:r>
            <a:r>
              <a:rPr lang="zh-CN" altLang="en-US" noProof="1" dirty="0">
                <a:latin typeface="Arial" panose="020B0604020202020204" pitchFamily="34" charset="0"/>
                <a:ea typeface="隶书" panose="02010509060101010101" pitchFamily="49" charset="-122"/>
                <a:cs typeface="+mn-cs"/>
              </a:rPr>
              <a:t> </a:t>
            </a:r>
            <a:r>
              <a:rPr lang="en-US" altLang="zh-CN" b="1"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3 + 5 * 8</a:t>
            </a:r>
            <a:r>
              <a:rPr lang="zh-CN" altLang="en-US" b="1"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a:t>
            </a:r>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(x + y) / 2  - 1</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等</a:t>
            </a:r>
            <a:endParaRPr lang="zh-CN" altLang="en-US" b="1" noProof="1" dirty="0">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825369" name="组合 825368"/>
          <p:cNvGrpSpPr/>
          <p:nvPr/>
        </p:nvGrpSpPr>
        <p:grpSpPr>
          <a:xfrm>
            <a:off x="2268538" y="3429000"/>
            <a:ext cx="4248150" cy="2843213"/>
            <a:chOff x="1429" y="2160"/>
            <a:chExt cx="2676" cy="1791"/>
          </a:xfrm>
        </p:grpSpPr>
        <p:sp>
          <p:nvSpPr>
            <p:cNvPr id="825364" name="矩形 825363"/>
            <p:cNvSpPr/>
            <p:nvPr/>
          </p:nvSpPr>
          <p:spPr>
            <a:xfrm>
              <a:off x="1429" y="2160"/>
              <a:ext cx="2673" cy="288"/>
            </a:xfrm>
            <a:prstGeom prst="rect">
              <a:avLst/>
            </a:prstGeom>
            <a:solidFill>
              <a:srgbClr val="FFFF00"/>
            </a:solidFill>
            <a:ln w="9525"/>
            <a:scene3d>
              <a:camera prst="legacyObliqueTopRight">
                <a:rot lat="0" lon="0" rev="0"/>
              </a:camera>
              <a:lightRig rig="legacyFlat3" dir="b"/>
            </a:scene3d>
            <a:sp3d extrusionH="430200" prstMaterial="legacyMatte">
              <a:bevelT w="13500" h="13500" prst="angle"/>
              <a:bevelB w="13500" h="13500" prst="angle"/>
              <a:extrusionClr>
                <a:srgbClr val="FFFF00"/>
              </a:extrusionClr>
            </a:sp3d>
          </p:spPr>
          <p:txBody>
            <a:bodyPr>
              <a:spAutoFit/>
              <a:flatTx/>
            </a:bodyPr>
            <a:p>
              <a:pPr fontAlgn="base"/>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类型强制转换运算符的优先级</a:t>
              </a:r>
              <a:r>
                <a:rPr lang="zh-CN" altLang="en-US" b="1" strike="noStrike" noProof="1" dirty="0">
                  <a:solidFill>
                    <a:srgbClr val="0000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a:t>
              </a:r>
              <a:endParaRPr lang="zh-CN" altLang="en-US" b="1" strike="noStrike" noProof="1" dirty="0">
                <a:solidFill>
                  <a:srgbClr val="000099"/>
                </a:solidFill>
                <a:effectLst>
                  <a:outerShdw blurRad="38100" dist="38100" dir="2700000">
                    <a:srgbClr val="000000"/>
                  </a:outerShdw>
                </a:effectLst>
                <a:latin typeface="Times New Roman" panose="02020603050405020304" pitchFamily="18" charset="0"/>
              </a:endParaRPr>
            </a:p>
          </p:txBody>
        </p:sp>
        <p:sp>
          <p:nvSpPr>
            <p:cNvPr id="825365" name="矩形 825364"/>
            <p:cNvSpPr/>
            <p:nvPr/>
          </p:nvSpPr>
          <p:spPr>
            <a:xfrm>
              <a:off x="1449" y="2911"/>
              <a:ext cx="2656" cy="288"/>
            </a:xfrm>
            <a:prstGeom prst="rect">
              <a:avLst/>
            </a:prstGeom>
            <a:solidFill>
              <a:srgbClr val="00CCFF"/>
            </a:solidFill>
            <a:ln w="9525"/>
            <a:scene3d>
              <a:camera prst="legacyObliqueTopRight">
                <a:rot lat="0" lon="0" rev="0"/>
              </a:camera>
              <a:lightRig rig="legacyFlat3" dir="b"/>
            </a:scene3d>
            <a:sp3d extrusionH="430200" prstMaterial="legacyMatte">
              <a:bevelT w="13500" h="13500" prst="angle"/>
              <a:bevelB w="13500" h="13500" prst="angle"/>
              <a:extrusionClr>
                <a:srgbClr val="00CCFF"/>
              </a:extrusionClr>
            </a:sp3d>
          </p:spPr>
          <p:txBody>
            <a:bodyPr>
              <a:spAutoFit/>
              <a:flatTx/>
            </a:bodyPr>
            <a:p>
              <a:pPr algn="ctr" fontAlgn="base"/>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算术运算符的优先级</a:t>
              </a:r>
              <a:endPar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endParaRPr>
            </a:p>
          </p:txBody>
        </p:sp>
        <p:sp>
          <p:nvSpPr>
            <p:cNvPr id="825366" name="矩形 825365"/>
            <p:cNvSpPr/>
            <p:nvPr/>
          </p:nvSpPr>
          <p:spPr>
            <a:xfrm>
              <a:off x="1429" y="3663"/>
              <a:ext cx="2656" cy="288"/>
            </a:xfrm>
            <a:prstGeom prst="rect">
              <a:avLst/>
            </a:prstGeom>
            <a:solidFill>
              <a:srgbClr val="FFCC99"/>
            </a:solidFill>
            <a:ln w="9525"/>
            <a:scene3d>
              <a:camera prst="legacyObliqueTopRight">
                <a:rot lat="0" lon="0" rev="0"/>
              </a:camera>
              <a:lightRig rig="legacyFlat3" dir="b"/>
            </a:scene3d>
            <a:sp3d extrusionH="430200" prstMaterial="legacyMatte">
              <a:bevelT w="13500" h="13500" prst="angle"/>
              <a:bevelB w="13500" h="13500" prst="angle"/>
              <a:extrusionClr>
                <a:srgbClr val="FFCC99"/>
              </a:extrusionClr>
            </a:sp3d>
          </p:spPr>
          <p:txBody>
            <a:bodyPr>
              <a:spAutoFit/>
              <a:flatTx/>
            </a:bodyPr>
            <a:p>
              <a:pPr algn="ctr" fontAlgn="base"/>
              <a:r>
                <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cs typeface="+mn-cs"/>
                </a:rPr>
                <a:t>赋值运算符的优先级</a:t>
              </a:r>
              <a:endParaRPr lang="zh-CN" altLang="en-US" b="1" strike="noStrike" noProof="1" dirty="0">
                <a:effectLst>
                  <a:outerShdw blurRad="38100" dist="38100" dir="2700000">
                    <a:srgbClr val="FFFFFF"/>
                  </a:outerShdw>
                </a:effectLst>
                <a:latin typeface="Times New Roman" panose="02020603050405020304" pitchFamily="18" charset="0"/>
                <a:ea typeface="隶书" panose="02010509060101010101" pitchFamily="49" charset="-122"/>
              </a:endParaRPr>
            </a:p>
          </p:txBody>
        </p:sp>
        <p:sp>
          <p:nvSpPr>
            <p:cNvPr id="77834" name="任意多边形 825366"/>
            <p:cNvSpPr/>
            <p:nvPr/>
          </p:nvSpPr>
          <p:spPr>
            <a:xfrm rot="5400000">
              <a:off x="2550" y="2609"/>
              <a:ext cx="309" cy="180"/>
            </a:xfrm>
            <a:custGeom>
              <a:avLst/>
              <a:gdLst/>
              <a:ahLst/>
              <a:cxnLst>
                <a:cxn ang="270">
                  <a:pos x="16200" y="0"/>
                </a:cxn>
                <a:cxn ang="180">
                  <a:pos x="0" y="10800"/>
                </a:cxn>
                <a:cxn ang="90">
                  <a:pos x="16200" y="21600"/>
                </a:cxn>
                <a:cxn ang="0">
                  <a:pos x="21600" y="1080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cene3d>
              <a:camera prst="legacyObliqueTopRight">
                <a:rot lat="0" lon="0" rev="0"/>
              </a:camera>
              <a:lightRig rig="legacyFlat3" dir="b"/>
            </a:scene3d>
            <a:sp3d extrusionH="430200" prstMaterial="legacyMatte">
              <a:bevelT w="13500" h="13500" prst="angle"/>
              <a:bevelB w="13500" h="13500" prst="angle"/>
              <a:extrusionClr>
                <a:schemeClr val="accent1"/>
              </a:extrusionClr>
            </a:sp3d>
          </p:spPr>
          <p:txBody>
            <a:bodyPr/>
            <a:p>
              <a:endParaRPr lang="zh-CN" altLang="en-US"/>
            </a:p>
          </p:txBody>
        </p:sp>
        <p:sp>
          <p:nvSpPr>
            <p:cNvPr id="77835" name="任意多边形 825367"/>
            <p:cNvSpPr/>
            <p:nvPr/>
          </p:nvSpPr>
          <p:spPr>
            <a:xfrm rot="5400000">
              <a:off x="2551" y="3357"/>
              <a:ext cx="309" cy="180"/>
            </a:xfrm>
            <a:custGeom>
              <a:avLst/>
              <a:gdLst/>
              <a:ahLst/>
              <a:cxnLst>
                <a:cxn ang="270">
                  <a:pos x="16200" y="0"/>
                </a:cxn>
                <a:cxn ang="180">
                  <a:pos x="0" y="10800"/>
                </a:cxn>
                <a:cxn ang="90">
                  <a:pos x="16200" y="21600"/>
                </a:cxn>
                <a:cxn ang="0">
                  <a:pos x="21600" y="1080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cene3d>
              <a:camera prst="legacyObliqueTopRight">
                <a:rot lat="0" lon="0" rev="0"/>
              </a:camera>
              <a:lightRig rig="legacyFlat3" dir="b"/>
            </a:scene3d>
            <a:sp3d extrusionH="430200" prstMaterial="legacyMatte">
              <a:bevelT w="13500" h="13500" prst="angle"/>
              <a:bevelB w="13500" h="13500" prst="angle"/>
              <a:extrusionClr>
                <a:schemeClr val="accent1"/>
              </a:extrusionClr>
            </a:sp3d>
          </p:spPr>
          <p:txBody>
            <a:bodyPr/>
            <a:p>
              <a:endParaRPr lang="zh-CN" altLang="en-US"/>
            </a:p>
          </p:txBody>
        </p:sp>
      </p:grpSp>
      <p:grpSp>
        <p:nvGrpSpPr>
          <p:cNvPr id="77836" name="组合 825369"/>
          <p:cNvGrpSpPr/>
          <p:nvPr/>
        </p:nvGrpSpPr>
        <p:grpSpPr>
          <a:xfrm>
            <a:off x="0" y="0"/>
            <a:ext cx="446088" cy="6858000"/>
            <a:chOff x="0" y="0"/>
            <a:chExt cx="281" cy="4320"/>
          </a:xfrm>
        </p:grpSpPr>
        <p:sp>
          <p:nvSpPr>
            <p:cNvPr id="77837" name="文本框 825370"/>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7838" name="文本框 825371"/>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627630" y="1812925"/>
              <a:ext cx="1045845" cy="21590"/>
            </p14:xfrm>
          </p:contentPart>
        </mc:Choice>
        <mc:Fallback xmlns="">
          <p:pic>
            <p:nvPicPr>
              <p:cNvPr id="2" name="墨迹 1"/>
            </p:nvPicPr>
            <p:blipFill>
              <a:blip r:embed="rId2"/>
            </p:blipFill>
            <p:spPr>
              <a:xfrm>
                <a:off x="2627630" y="1812925"/>
                <a:ext cx="1045845" cy="215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853815" y="1774190"/>
              <a:ext cx="981710" cy="29845"/>
            </p14:xfrm>
          </p:contentPart>
        </mc:Choice>
        <mc:Fallback xmlns="">
          <p:pic>
            <p:nvPicPr>
              <p:cNvPr id="3" name="墨迹 2"/>
            </p:nvPicPr>
            <p:blipFill>
              <a:blip r:embed="rId4"/>
            </p:blipFill>
            <p:spPr>
              <a:xfrm>
                <a:off x="3853815" y="1774190"/>
                <a:ext cx="981710" cy="298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092700" y="1752600"/>
              <a:ext cx="835660" cy="43180"/>
            </p14:xfrm>
          </p:contentPart>
        </mc:Choice>
        <mc:Fallback xmlns="">
          <p:pic>
            <p:nvPicPr>
              <p:cNvPr id="4" name="墨迹 3"/>
            </p:nvPicPr>
            <p:blipFill>
              <a:blip r:embed="rId6"/>
            </p:blipFill>
            <p:spPr>
              <a:xfrm>
                <a:off x="5092700" y="1752600"/>
                <a:ext cx="835660" cy="431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5092700" y="1217295"/>
              <a:ext cx="1050290" cy="591185"/>
            </p14:xfrm>
          </p:contentPart>
        </mc:Choice>
        <mc:Fallback xmlns="">
          <p:pic>
            <p:nvPicPr>
              <p:cNvPr id="5" name="墨迹 4"/>
            </p:nvPicPr>
            <p:blipFill>
              <a:blip r:embed="rId8"/>
            </p:blipFill>
            <p:spPr>
              <a:xfrm>
                <a:off x="5092700" y="1217295"/>
                <a:ext cx="1050290" cy="59118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538605" y="981075"/>
              <a:ext cx="934720" cy="484505"/>
            </p14:xfrm>
          </p:contentPart>
        </mc:Choice>
        <mc:Fallback xmlns="">
          <p:pic>
            <p:nvPicPr>
              <p:cNvPr id="6" name="墨迹 5"/>
            </p:nvPicPr>
            <p:blipFill>
              <a:blip r:embed="rId10"/>
            </p:blipFill>
            <p:spPr>
              <a:xfrm>
                <a:off x="1538605" y="981075"/>
                <a:ext cx="934720" cy="48450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105535" y="1783080"/>
              <a:ext cx="922020" cy="12700"/>
            </p14:xfrm>
          </p:contentPart>
        </mc:Choice>
        <mc:Fallback xmlns="">
          <p:pic>
            <p:nvPicPr>
              <p:cNvPr id="7" name="墨迹 6"/>
            </p:nvPicPr>
            <p:blipFill>
              <a:blip r:embed="rId12"/>
            </p:blipFill>
            <p:spPr>
              <a:xfrm>
                <a:off x="1105535" y="1783080"/>
                <a:ext cx="922020" cy="12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4762500" y="2682875"/>
              <a:ext cx="724535" cy="85725"/>
            </p14:xfrm>
          </p:contentPart>
        </mc:Choice>
        <mc:Fallback xmlns="">
          <p:pic>
            <p:nvPicPr>
              <p:cNvPr id="8" name="墨迹 7"/>
            </p:nvPicPr>
            <p:blipFill>
              <a:blip r:embed="rId14"/>
            </p:blipFill>
            <p:spPr>
              <a:xfrm>
                <a:off x="4762500" y="2682875"/>
                <a:ext cx="724535" cy="8572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5362575" y="2455545"/>
              <a:ext cx="1299210" cy="21590"/>
            </p14:xfrm>
          </p:contentPart>
        </mc:Choice>
        <mc:Fallback xmlns="">
          <p:pic>
            <p:nvPicPr>
              <p:cNvPr id="9" name="墨迹 8"/>
            </p:nvPicPr>
            <p:blipFill>
              <a:blip r:embed="rId16"/>
            </p:blipFill>
            <p:spPr>
              <a:xfrm>
                <a:off x="5362575" y="2455545"/>
                <a:ext cx="1299210" cy="215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6858635" y="2430145"/>
              <a:ext cx="1028700" cy="81280"/>
            </p14:xfrm>
          </p:contentPart>
        </mc:Choice>
        <mc:Fallback xmlns="">
          <p:pic>
            <p:nvPicPr>
              <p:cNvPr id="10" name="墨迹 9"/>
            </p:nvPicPr>
            <p:blipFill>
              <a:blip r:embed="rId18"/>
            </p:blipFill>
            <p:spPr>
              <a:xfrm>
                <a:off x="6858635" y="2430145"/>
                <a:ext cx="1028700" cy="812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8170545" y="2506980"/>
              <a:ext cx="668655" cy="17145"/>
            </p14:xfrm>
          </p:contentPart>
        </mc:Choice>
        <mc:Fallback xmlns="">
          <p:pic>
            <p:nvPicPr>
              <p:cNvPr id="11" name="墨迹 10"/>
            </p:nvPicPr>
            <p:blipFill>
              <a:blip r:embed="rId20"/>
            </p:blipFill>
            <p:spPr>
              <a:xfrm>
                <a:off x="8170545" y="2506980"/>
                <a:ext cx="668655" cy="1714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2670175" y="3162935"/>
              <a:ext cx="2019300" cy="690245"/>
            </p14:xfrm>
          </p:contentPart>
        </mc:Choice>
        <mc:Fallback xmlns="">
          <p:pic>
            <p:nvPicPr>
              <p:cNvPr id="12" name="墨迹 11"/>
            </p:nvPicPr>
            <p:blipFill>
              <a:blip r:embed="rId22"/>
            </p:blipFill>
            <p:spPr>
              <a:xfrm>
                <a:off x="2670175" y="3162935"/>
                <a:ext cx="2019300" cy="6902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1581785" y="2794635"/>
              <a:ext cx="2499360" cy="243840"/>
            </p14:xfrm>
          </p:contentPart>
        </mc:Choice>
        <mc:Fallback xmlns="">
          <p:pic>
            <p:nvPicPr>
              <p:cNvPr id="13" name="墨迹 12"/>
            </p:nvPicPr>
            <p:blipFill>
              <a:blip r:embed="rId24"/>
            </p:blipFill>
            <p:spPr>
              <a:xfrm>
                <a:off x="1581785" y="2794635"/>
                <a:ext cx="2499360" cy="2438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3257550" y="4624705"/>
              <a:ext cx="2079625" cy="754380"/>
            </p14:xfrm>
          </p:contentPart>
        </mc:Choice>
        <mc:Fallback xmlns="">
          <p:pic>
            <p:nvPicPr>
              <p:cNvPr id="14" name="墨迹 13"/>
            </p:nvPicPr>
            <p:blipFill>
              <a:blip r:embed="rId26"/>
            </p:blipFill>
            <p:spPr>
              <a:xfrm>
                <a:off x="3257550" y="4624705"/>
                <a:ext cx="2079625" cy="7543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056255" y="5893435"/>
              <a:ext cx="3223895" cy="861695"/>
            </p14:xfrm>
          </p:contentPart>
        </mc:Choice>
        <mc:Fallback xmlns="">
          <p:pic>
            <p:nvPicPr>
              <p:cNvPr id="15" name="墨迹 14"/>
            </p:nvPicPr>
            <p:blipFill>
              <a:blip r:embed="rId28"/>
            </p:blipFill>
            <p:spPr>
              <a:xfrm>
                <a:off x="3056255" y="5893435"/>
                <a:ext cx="3223895" cy="86169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7068820" y="5636260"/>
              <a:ext cx="128905" cy="98425"/>
            </p14:xfrm>
          </p:contentPart>
        </mc:Choice>
        <mc:Fallback xmlns="">
          <p:pic>
            <p:nvPicPr>
              <p:cNvPr id="16" name="墨迹 15"/>
            </p:nvPicPr>
            <p:blipFill>
              <a:blip r:embed="rId30"/>
            </p:blipFill>
            <p:spPr>
              <a:xfrm>
                <a:off x="7068820" y="5636260"/>
                <a:ext cx="128905" cy="9842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6948805" y="5730240"/>
              <a:ext cx="38735" cy="394335"/>
            </p14:xfrm>
          </p:contentPart>
        </mc:Choice>
        <mc:Fallback xmlns="">
          <p:pic>
            <p:nvPicPr>
              <p:cNvPr id="17" name="墨迹 16"/>
            </p:nvPicPr>
            <p:blipFill>
              <a:blip r:embed="rId32"/>
            </p:blipFill>
            <p:spPr>
              <a:xfrm>
                <a:off x="6948805" y="5730240"/>
                <a:ext cx="38735" cy="39433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7210425" y="5717540"/>
              <a:ext cx="179705" cy="43180"/>
            </p14:xfrm>
          </p:contentPart>
        </mc:Choice>
        <mc:Fallback xmlns="">
          <p:pic>
            <p:nvPicPr>
              <p:cNvPr id="18" name="墨迹 17"/>
            </p:nvPicPr>
            <p:blipFill>
              <a:blip r:embed="rId34"/>
            </p:blipFill>
            <p:spPr>
              <a:xfrm>
                <a:off x="7210425" y="5717540"/>
                <a:ext cx="179705" cy="431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7193280" y="5807710"/>
              <a:ext cx="4445" cy="321310"/>
            </p14:xfrm>
          </p:contentPart>
        </mc:Choice>
        <mc:Fallback xmlns="">
          <p:pic>
            <p:nvPicPr>
              <p:cNvPr id="19" name="墨迹 18"/>
            </p:nvPicPr>
            <p:blipFill>
              <a:blip r:embed="rId36"/>
            </p:blipFill>
            <p:spPr>
              <a:xfrm>
                <a:off x="7193280" y="5807710"/>
                <a:ext cx="4445" cy="32131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7218680" y="6055995"/>
              <a:ext cx="8890" cy="360"/>
            </p14:xfrm>
          </p:contentPart>
        </mc:Choice>
        <mc:Fallback xmlns="">
          <p:pic>
            <p:nvPicPr>
              <p:cNvPr id="20" name="墨迹 19"/>
            </p:nvPicPr>
            <p:blipFill>
              <a:blip r:embed="rId38"/>
            </p:blipFill>
            <p:spPr>
              <a:xfrm>
                <a:off x="7218680" y="6055995"/>
                <a:ext cx="889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7252970" y="5944870"/>
              <a:ext cx="231775" cy="51435"/>
            </p14:xfrm>
          </p:contentPart>
        </mc:Choice>
        <mc:Fallback xmlns="">
          <p:pic>
            <p:nvPicPr>
              <p:cNvPr id="21" name="墨迹 20"/>
            </p:nvPicPr>
            <p:blipFill>
              <a:blip r:embed="rId40"/>
            </p:blipFill>
            <p:spPr>
              <a:xfrm>
                <a:off x="7252970" y="5944870"/>
                <a:ext cx="231775" cy="5143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7261860" y="5854700"/>
              <a:ext cx="394335" cy="908685"/>
            </p14:xfrm>
          </p:contentPart>
        </mc:Choice>
        <mc:Fallback xmlns="">
          <p:pic>
            <p:nvPicPr>
              <p:cNvPr id="22" name="墨迹 21"/>
            </p:nvPicPr>
            <p:blipFill>
              <a:blip r:embed="rId42"/>
            </p:blipFill>
            <p:spPr>
              <a:xfrm>
                <a:off x="7261860" y="5854700"/>
                <a:ext cx="394335" cy="90868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7235825" y="6060440"/>
              <a:ext cx="90170" cy="4445"/>
            </p14:xfrm>
          </p:contentPart>
        </mc:Choice>
        <mc:Fallback xmlns="">
          <p:pic>
            <p:nvPicPr>
              <p:cNvPr id="23" name="墨迹 22"/>
            </p:nvPicPr>
            <p:blipFill>
              <a:blip r:embed="rId44"/>
            </p:blipFill>
            <p:spPr>
              <a:xfrm>
                <a:off x="7235825" y="6060440"/>
                <a:ext cx="90170" cy="4445"/>
              </a:xfrm>
              <a:prstGeom prst="rect"/>
            </p:spPr>
          </p:pic>
        </mc:Fallback>
      </mc:AlternateContent>
    </p:spTree>
  </p:cSld>
  <p:clrMapOvr>
    <a:masterClrMapping/>
  </p:clrMapOvr>
  <p:transition>
    <p:random/>
    <p:sndAc>
      <p:stSnd>
        <p:snd r:embed="rId45"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5346">
                                            <p:txEl>
                                              <p:charRg st="0" end="11"/>
                                            </p:txEl>
                                          </p:spTgt>
                                        </p:tgtEl>
                                        <p:attrNameLst>
                                          <p:attrName>style.visibility</p:attrName>
                                        </p:attrNameLst>
                                      </p:cBhvr>
                                      <p:to>
                                        <p:strVal val="visible"/>
                                      </p:to>
                                    </p:set>
                                    <p:anim calcmode="lin" valueType="num">
                                      <p:cBhvr additive="base">
                                        <p:cTn id="7" dur="500" fill="hold"/>
                                        <p:tgtEl>
                                          <p:spTgt spid="825346">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5346">
                                            <p:txEl>
                                              <p:charRg st="0"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5"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25360"/>
                                        </p:tgtEl>
                                        <p:attrNameLst>
                                          <p:attrName>style.visibility</p:attrName>
                                        </p:attrNameLst>
                                      </p:cBhvr>
                                      <p:to>
                                        <p:strVal val="visible"/>
                                      </p:to>
                                    </p:set>
                                    <p:animEffect transition="in" filter="box(out)">
                                      <p:cBhvr>
                                        <p:cTn id="13" dur="500"/>
                                        <p:tgtEl>
                                          <p:spTgt spid="825360"/>
                                        </p:tgtEl>
                                      </p:cBhvr>
                                    </p:animEffect>
                                  </p:childTnLst>
                                  <p:subTnLst>
                                    <p:audio>
                                      <p:cMediaNode>
                                        <p:cTn display="0" masterRel="sameClick">
                                          <p:stCondLst>
                                            <p:cond evt="begin" delay="0">
                                              <p:tn val="11"/>
                                            </p:cond>
                                          </p:stCondLst>
                                          <p:endCondLst>
                                            <p:cond evt="onStopAudio" delay="0">
                                              <p:tgtEl>
                                                <p:sldTgt/>
                                              </p:tgtEl>
                                            </p:cond>
                                          </p:endCondLst>
                                        </p:cTn>
                                        <p:tgtEl>
                                          <p:sndTgt r:embed="rId45"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825362"/>
                                        </p:tgtEl>
                                        <p:attrNameLst>
                                          <p:attrName>style.visibility</p:attrName>
                                        </p:attrNameLst>
                                      </p:cBhvr>
                                      <p:to>
                                        <p:strVal val="visible"/>
                                      </p:to>
                                    </p:set>
                                    <p:animEffect transition="in" filter="box(out)">
                                      <p:cBhvr>
                                        <p:cTn id="18" dur="500"/>
                                        <p:tgtEl>
                                          <p:spTgt spid="825362"/>
                                        </p:tgtEl>
                                      </p:cBhvr>
                                    </p:animEffect>
                                  </p:childTnLst>
                                  <p:subTnLst>
                                    <p:set>
                                      <p:cBhvr override="childStyle">
                                        <p:cTn dur="1" fill="hold" display="0" masterRel="nextClick" afterEffect="1"/>
                                        <p:tgtEl>
                                          <p:spTgt spid="825362"/>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46" name="chimes.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25361">
                                            <p:txEl>
                                              <p:charRg st="0" end="15"/>
                                            </p:txEl>
                                          </p:spTgt>
                                        </p:tgtEl>
                                        <p:attrNameLst>
                                          <p:attrName>style.visibility</p:attrName>
                                        </p:attrNameLst>
                                      </p:cBhvr>
                                      <p:to>
                                        <p:strVal val="visible"/>
                                      </p:to>
                                    </p:set>
                                    <p:anim calcmode="lin" valueType="num">
                                      <p:cBhvr additive="base">
                                        <p:cTn id="23" dur="500" fill="hold"/>
                                        <p:tgtEl>
                                          <p:spTgt spid="825361">
                                            <p:txEl>
                                              <p:charRg st="0" end="1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25361">
                                            <p:txEl>
                                              <p:charRg st="0"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45" name="camera.wav"/>
                                        </p:tgtEl>
                                      </p:cMediaNode>
                                    </p:audio>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25369"/>
                                        </p:tgtEl>
                                        <p:attrNameLst>
                                          <p:attrName>style.visibility</p:attrName>
                                        </p:attrNameLst>
                                      </p:cBhvr>
                                      <p:to>
                                        <p:strVal val="visible"/>
                                      </p:to>
                                    </p:set>
                                    <p:animEffect transition="in" filter="blinds(horizontal)">
                                      <p:cBhvr>
                                        <p:cTn id="29" dur="500"/>
                                        <p:tgtEl>
                                          <p:spTgt spid="825369"/>
                                        </p:tgtEl>
                                      </p:cBhvr>
                                    </p:animEffect>
                                  </p:childTnLst>
                                  <p:subTnLst>
                                    <p:audio>
                                      <p:cMediaNode>
                                        <p:cTn display="0" masterRel="sameClick">
                                          <p:stCondLst>
                                            <p:cond evt="begin" delay="0">
                                              <p:tn val="27"/>
                                            </p:cond>
                                          </p:stCondLst>
                                          <p:endCondLst>
                                            <p:cond evt="onStopAudio" delay="0">
                                              <p:tgtEl>
                                                <p:sldTgt/>
                                              </p:tgtEl>
                                            </p:cond>
                                          </p:endCondLst>
                                        </p:cTn>
                                        <p:tgtEl>
                                          <p:sndTgt r:embed="rId4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6" grpId="0" bldLvl="3" build="p"/>
      <p:bldP spid="825360" grpId="0"/>
      <p:bldP spid="825361" grpId="0" bldLvl="3" build="p"/>
      <p:bldP spid="82536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6370" name="文本占位符 826369"/>
          <p:cNvSpPr>
            <a:spLocks noGrp="1"/>
          </p:cNvSpPr>
          <p:nvPr>
            <p:ph type="body" idx="1"/>
          </p:nvPr>
        </p:nvSpPr>
        <p:spPr>
          <a:xfrm>
            <a:off x="0" y="2159000"/>
            <a:ext cx="8355013" cy="1898650"/>
          </a:xfrm>
        </p:spPr>
        <p:txBody>
          <a:bodyPr/>
          <a:p>
            <a:pPr marL="1143000" marR="0" lvl="2"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Ø"/>
            </a:pPr>
            <a:r>
              <a:rPr kumimoji="0" lang="en-US" altLang="zh-CN" sz="2400" b="1" i="0" u="none" strike="noStrike" kern="1200" cap="none" spc="0" normalizeH="0" baseline="0" noProof="1" dirty="0">
                <a:solidFill>
                  <a:srgbClr val="FF0066"/>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dirty="0">
                <a:solidFill>
                  <a:srgbClr val="FF0066"/>
                </a:solidFill>
                <a:effectLst>
                  <a:outerShdw blurRad="38100" dist="38100" dir="2700000">
                    <a:srgbClr val="FFFFFF"/>
                  </a:outerShdw>
                </a:effectLst>
                <a:latin typeface="楷体_GB2312" pitchFamily="49" charset="-122"/>
                <a:ea typeface="楷体_GB2312" pitchFamily="49" charset="-122"/>
                <a:cs typeface="+mn-cs"/>
              </a:rPr>
              <a:t>自增、自减运算符</a:t>
            </a:r>
            <a:r>
              <a:rPr kumimoji="0" lang="en-US" altLang="zh-CN"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rPr>
              <a:t>++ --</a:t>
            </a:r>
            <a:endParaRPr kumimoji="0" lang="en-US" altLang="zh-CN"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隶书" panose="02010509060101010101" pitchFamily="49" charset="-122"/>
                <a:ea typeface="+mn-ea"/>
                <a:cs typeface="+mn-cs"/>
              </a:rPr>
              <a:t> </a:t>
            </a: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作用：使变量值加</a:t>
            </a:r>
            <a:r>
              <a:rPr kumimoji="0" lang="en-US"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1</a:t>
            </a: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或减</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1</a:t>
            </a:r>
            <a:endPar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pPr>
            <a:r>
              <a:rPr kumimoji="0" lang="en-US"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种类：</a:t>
            </a:r>
            <a:endPar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前置  </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++i, --i  (先执行</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i=i</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sym typeface="MT Extra" panose="05050102010205020202" pitchFamily="18" charset="2"/>
              </a:rPr>
              <a:t>+1或</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sym typeface="MT Extra" panose="05050102010205020202" pitchFamily="18" charset="2"/>
              </a:rPr>
              <a:t>i=i-1</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，再使用i值）</a:t>
            </a:r>
            <a:endParaRPr kumimoji="0" lang="en-US"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后置  i++,i--   (先使用i值,再执行</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i=i</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sym typeface="MT Extra" panose="05050102010205020202" pitchFamily="18" charset="2"/>
              </a:rPr>
              <a:t>+1或</a:t>
            </a:r>
            <a:r>
              <a:rPr kumimoji="0" lang="en-US"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sym typeface="MT Extra" panose="05050102010205020202" pitchFamily="18" charset="2"/>
              </a:rPr>
              <a:t>i=i-1</a:t>
            </a:r>
            <a:r>
              <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a:t>
            </a:r>
            <a:endPar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p:txBody>
      </p:sp>
      <p:sp>
        <p:nvSpPr>
          <p:cNvPr id="826371" name="文本框 826370"/>
          <p:cNvSpPr txBox="1"/>
          <p:nvPr/>
        </p:nvSpPr>
        <p:spPr>
          <a:xfrm>
            <a:off x="1566863" y="4283075"/>
            <a:ext cx="6527800" cy="2320925"/>
          </a:xfrm>
          <a:prstGeom prst="rect">
            <a:avLst/>
          </a:prstGeom>
          <a:solidFill>
            <a:schemeClr val="bg1"/>
          </a:solidFill>
          <a:ln w="38100" cap="flat" cmpd="sng">
            <a:solidFill>
              <a:srgbClr val="006600"/>
            </a:solidFill>
            <a:prstDash val="solid"/>
            <a:miter/>
            <a:headEnd type="none" w="med" len="med"/>
            <a:tailEnd type="none" w="med" len="med"/>
          </a:ln>
        </p:spPr>
        <p:txBody>
          <a:bodyPr lIns="90000" tIns="46800" rIns="90000" bIns="46800">
            <a:spAutoFit/>
          </a:bodyPr>
          <a:p>
            <a:pPr eaLnBrk="0" hangingPunct="0"/>
            <a:r>
              <a:rPr lang="zh-CN" altLang="zh-CN"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例：</a:t>
            </a:r>
            <a:r>
              <a:rPr lang="zh-CN" altLang="zh-CN" noProof="1" dirty="0">
                <a:latin typeface="隶书" panose="02010509060101010101" pitchFamily="49" charset="-122"/>
                <a:ea typeface="隶书" panose="02010509060101010101" pitchFamily="49" charset="-122"/>
                <a:cs typeface="+mn-cs"/>
              </a:rPr>
              <a:t>   </a:t>
            </a:r>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j = 3;  k = ++j;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j = 3;  k = j++;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err="1">
                <a:effectLst>
                  <a:outerShdw blurRad="38100" dist="38100" dir="2700000">
                    <a:srgbClr val="FFFFFF"/>
                  </a:outerShdw>
                </a:effectLst>
                <a:latin typeface="Times New Roman" panose="02020603050405020304" pitchFamily="18" charset="0"/>
                <a:ea typeface="隶书" panose="02010509060101010101" pitchFamily="49" charset="-122"/>
                <a:cs typeface="+mn-cs"/>
              </a:rPr>
              <a:t>              j = 3;  printf</a:t>
            </a:r>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(“%d”, ++j);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err="1">
                <a:effectLst>
                  <a:outerShdw blurRad="38100" dist="38100" dir="2700000">
                    <a:srgbClr val="FFFFFF"/>
                  </a:outerShdw>
                </a:effectLst>
                <a:latin typeface="Times New Roman" panose="02020603050405020304" pitchFamily="18" charset="0"/>
                <a:ea typeface="隶书" panose="02010509060101010101" pitchFamily="49" charset="-122"/>
                <a:cs typeface="+mn-cs"/>
              </a:rPr>
              <a:t>              j = 3;  printf(“%d</a:t>
            </a:r>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j++);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 = 3; b = 5; c = (++a) * b;    </a:t>
            </a:r>
            <a:endPar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endParaRPr>
          </a:p>
          <a:p>
            <a:pPr eaLnBrk="0" hangingPunct="0"/>
            <a:r>
              <a:rPr lang="en-US" altLang="zh-CN" b="1" noProof="1">
                <a:effectLst>
                  <a:outerShdw blurRad="38100" dist="38100" dir="2700000">
                    <a:srgbClr val="FFFFFF"/>
                  </a:outerShdw>
                </a:effectLst>
                <a:latin typeface="Times New Roman" panose="02020603050405020304" pitchFamily="18" charset="0"/>
                <a:ea typeface="隶书" panose="02010509060101010101" pitchFamily="49" charset="-122"/>
                <a:cs typeface="+mn-cs"/>
              </a:rPr>
              <a:t>              a = 3; b = 5; c = (a++) * b;</a:t>
            </a:r>
            <a:r>
              <a:rPr lang="en-US" altLang="zh-CN" noProof="1">
                <a:latin typeface="隶书" panose="02010509060101010101" pitchFamily="49" charset="-122"/>
                <a:ea typeface="隶书" panose="02010509060101010101" pitchFamily="49" charset="-122"/>
                <a:cs typeface="+mn-cs"/>
              </a:rPr>
              <a:t>    </a:t>
            </a:r>
            <a:endParaRPr lang="en-US" altLang="zh-CN" noProof="1">
              <a:latin typeface="隶书" panose="02010509060101010101" pitchFamily="49" charset="-122"/>
              <a:ea typeface="隶书" panose="02010509060101010101" pitchFamily="49" charset="-122"/>
            </a:endParaRPr>
          </a:p>
        </p:txBody>
      </p:sp>
      <p:sp>
        <p:nvSpPr>
          <p:cNvPr id="826374" name="文本框 826373"/>
          <p:cNvSpPr txBox="1"/>
          <p:nvPr/>
        </p:nvSpPr>
        <p:spPr>
          <a:xfrm>
            <a:off x="6119813" y="4340225"/>
            <a:ext cx="1338262" cy="396875"/>
          </a:xfrm>
          <a:prstGeom prst="rect">
            <a:avLst/>
          </a:prstGeom>
          <a:noFill/>
          <a:ln w="38100">
            <a:noFill/>
          </a:ln>
        </p:spPr>
        <p:txBody>
          <a:bodyPr wrap="none" lIns="90000" tIns="46800" rIns="90000" bIns="46800" anchor="t" anchorCtr="0">
            <a:spAutoFit/>
          </a:bodyPr>
          <a:p>
            <a:pPr eaLnBrk="0" hangingPunct="0"/>
            <a:r>
              <a:rPr lang="en-US" altLang="zh-CN" sz="2000" b="1">
                <a:solidFill>
                  <a:srgbClr val="0000FF"/>
                </a:solidFill>
                <a:latin typeface="隶书" panose="02010509060101010101" pitchFamily="49" charset="-122"/>
                <a:ea typeface="隶书" panose="02010509060101010101" pitchFamily="49" charset="-122"/>
              </a:rPr>
              <a:t>//k=4,j=4</a:t>
            </a:r>
            <a:endParaRPr lang="en-US" altLang="zh-CN" sz="2000" b="1">
              <a:solidFill>
                <a:srgbClr val="0000FF"/>
              </a:solidFill>
              <a:latin typeface="隶书" panose="02010509060101010101" pitchFamily="49" charset="-122"/>
              <a:ea typeface="隶书" panose="02010509060101010101" pitchFamily="49" charset="-122"/>
            </a:endParaRPr>
          </a:p>
        </p:txBody>
      </p:sp>
      <p:sp>
        <p:nvSpPr>
          <p:cNvPr id="826375" name="文本框 826374"/>
          <p:cNvSpPr txBox="1"/>
          <p:nvPr/>
        </p:nvSpPr>
        <p:spPr>
          <a:xfrm>
            <a:off x="6119813" y="4706938"/>
            <a:ext cx="1338262" cy="396875"/>
          </a:xfrm>
          <a:prstGeom prst="rect">
            <a:avLst/>
          </a:prstGeom>
          <a:noFill/>
          <a:ln w="38100">
            <a:noFill/>
          </a:ln>
        </p:spPr>
        <p:txBody>
          <a:bodyPr wrap="none" lIns="90000" tIns="46800" rIns="90000" bIns="46800" anchor="t" anchorCtr="0">
            <a:spAutoFit/>
          </a:bodyPr>
          <a:p>
            <a:pPr eaLnBrk="0" hangingPunct="0"/>
            <a:r>
              <a:rPr lang="en-US" altLang="zh-CN" sz="2000" b="1">
                <a:solidFill>
                  <a:srgbClr val="0000FF"/>
                </a:solidFill>
                <a:latin typeface="隶书" panose="02010509060101010101" pitchFamily="49" charset="-122"/>
                <a:ea typeface="隶书" panose="02010509060101010101" pitchFamily="49" charset="-122"/>
              </a:rPr>
              <a:t>//k=3,j=4</a:t>
            </a:r>
            <a:endParaRPr lang="en-US" altLang="zh-CN" sz="2000" b="1">
              <a:solidFill>
                <a:srgbClr val="0000FF"/>
              </a:solidFill>
              <a:latin typeface="隶书" panose="02010509060101010101" pitchFamily="49" charset="-122"/>
              <a:ea typeface="隶书" panose="02010509060101010101" pitchFamily="49" charset="-122"/>
            </a:endParaRPr>
          </a:p>
        </p:txBody>
      </p:sp>
      <p:sp>
        <p:nvSpPr>
          <p:cNvPr id="826376" name="文本框 826375"/>
          <p:cNvSpPr txBox="1"/>
          <p:nvPr/>
        </p:nvSpPr>
        <p:spPr>
          <a:xfrm>
            <a:off x="6119813" y="5072063"/>
            <a:ext cx="566737" cy="396875"/>
          </a:xfrm>
          <a:prstGeom prst="rect">
            <a:avLst/>
          </a:prstGeom>
          <a:noFill/>
          <a:ln w="38100">
            <a:noFill/>
          </a:ln>
        </p:spPr>
        <p:txBody>
          <a:bodyPr wrap="none" lIns="90000" tIns="46800" rIns="90000" bIns="46800" anchor="t" anchorCtr="0">
            <a:spAutoFit/>
          </a:bodyPr>
          <a:p>
            <a:pPr eaLnBrk="0" hangingPunct="0"/>
            <a:r>
              <a:rPr lang="en-US" altLang="zh-CN" sz="2000" b="1">
                <a:solidFill>
                  <a:srgbClr val="0000FF"/>
                </a:solidFill>
                <a:latin typeface="隶书" panose="02010509060101010101" pitchFamily="49" charset="-122"/>
                <a:ea typeface="隶书" panose="02010509060101010101" pitchFamily="49" charset="-122"/>
              </a:rPr>
              <a:t>//4</a:t>
            </a:r>
            <a:endParaRPr lang="en-US" altLang="zh-CN" sz="2000" b="1">
              <a:solidFill>
                <a:srgbClr val="0000FF"/>
              </a:solidFill>
              <a:latin typeface="隶书" panose="02010509060101010101" pitchFamily="49" charset="-122"/>
              <a:ea typeface="隶书" panose="02010509060101010101" pitchFamily="49" charset="-122"/>
            </a:endParaRPr>
          </a:p>
        </p:txBody>
      </p:sp>
      <p:sp>
        <p:nvSpPr>
          <p:cNvPr id="826377" name="文本框 826376"/>
          <p:cNvSpPr txBox="1"/>
          <p:nvPr/>
        </p:nvSpPr>
        <p:spPr>
          <a:xfrm>
            <a:off x="6119813" y="5438775"/>
            <a:ext cx="566737" cy="396875"/>
          </a:xfrm>
          <a:prstGeom prst="rect">
            <a:avLst/>
          </a:prstGeom>
          <a:noFill/>
          <a:ln w="38100">
            <a:noFill/>
          </a:ln>
        </p:spPr>
        <p:txBody>
          <a:bodyPr wrap="none" lIns="90000" tIns="46800" rIns="90000" bIns="46800" anchor="t" anchorCtr="0">
            <a:spAutoFit/>
          </a:bodyPr>
          <a:p>
            <a:pPr eaLnBrk="0" hangingPunct="0"/>
            <a:r>
              <a:rPr lang="en-US" altLang="zh-CN" sz="2000" b="1">
                <a:solidFill>
                  <a:srgbClr val="0000FF"/>
                </a:solidFill>
                <a:latin typeface="隶书" panose="02010509060101010101" pitchFamily="49" charset="-122"/>
                <a:ea typeface="隶书" panose="02010509060101010101" pitchFamily="49" charset="-122"/>
              </a:rPr>
              <a:t>//3</a:t>
            </a:r>
            <a:endParaRPr lang="en-US" altLang="zh-CN" sz="2000" b="1">
              <a:solidFill>
                <a:srgbClr val="0000FF"/>
              </a:solidFill>
              <a:latin typeface="隶书" panose="02010509060101010101" pitchFamily="49" charset="-122"/>
              <a:ea typeface="隶书" panose="02010509060101010101" pitchFamily="49" charset="-122"/>
            </a:endParaRPr>
          </a:p>
        </p:txBody>
      </p:sp>
      <p:sp>
        <p:nvSpPr>
          <p:cNvPr id="826378" name="文本框 826377"/>
          <p:cNvSpPr txBox="1"/>
          <p:nvPr/>
        </p:nvSpPr>
        <p:spPr>
          <a:xfrm>
            <a:off x="6119813" y="5803900"/>
            <a:ext cx="1466850" cy="396875"/>
          </a:xfrm>
          <a:prstGeom prst="rect">
            <a:avLst/>
          </a:prstGeom>
          <a:noFill/>
          <a:ln w="38100">
            <a:noFill/>
          </a:ln>
        </p:spPr>
        <p:txBody>
          <a:bodyPr wrap="none" lIns="90000" tIns="46800" rIns="90000" bIns="46800" anchor="t" anchorCtr="0">
            <a:spAutoFit/>
          </a:bodyPr>
          <a:p>
            <a:pPr eaLnBrk="0" hangingPunct="0"/>
            <a:r>
              <a:rPr lang="en-US" altLang="zh-CN" sz="2000" b="1">
                <a:solidFill>
                  <a:srgbClr val="0000FF"/>
                </a:solidFill>
                <a:latin typeface="隶书" panose="02010509060101010101" pitchFamily="49" charset="-122"/>
                <a:ea typeface="隶书" panose="02010509060101010101" pitchFamily="49" charset="-122"/>
              </a:rPr>
              <a:t>//c=20,a=4</a:t>
            </a:r>
            <a:endParaRPr lang="en-US" altLang="zh-CN" sz="2000" b="1">
              <a:solidFill>
                <a:srgbClr val="0000FF"/>
              </a:solidFill>
              <a:latin typeface="隶书" panose="02010509060101010101" pitchFamily="49" charset="-122"/>
              <a:ea typeface="隶书" panose="02010509060101010101" pitchFamily="49" charset="-122"/>
            </a:endParaRPr>
          </a:p>
        </p:txBody>
      </p:sp>
      <p:sp>
        <p:nvSpPr>
          <p:cNvPr id="826379" name="文本框 826378"/>
          <p:cNvSpPr txBox="1"/>
          <p:nvPr/>
        </p:nvSpPr>
        <p:spPr>
          <a:xfrm>
            <a:off x="6119813" y="6169025"/>
            <a:ext cx="1466850" cy="396875"/>
          </a:xfrm>
          <a:prstGeom prst="rect">
            <a:avLst/>
          </a:prstGeom>
          <a:noFill/>
          <a:ln w="38100">
            <a:noFill/>
          </a:ln>
        </p:spPr>
        <p:txBody>
          <a:bodyPr wrap="none" lIns="90000" tIns="46800" rIns="90000" bIns="46800" anchor="t" anchorCtr="0">
            <a:spAutoFit/>
          </a:bodyPr>
          <a:p>
            <a:pPr eaLnBrk="0" hangingPunct="0"/>
            <a:r>
              <a:rPr lang="en-US" altLang="zh-CN" sz="2000" b="1">
                <a:solidFill>
                  <a:srgbClr val="0000FF"/>
                </a:solidFill>
                <a:latin typeface="隶书" panose="02010509060101010101" pitchFamily="49" charset="-122"/>
                <a:ea typeface="隶书" panose="02010509060101010101" pitchFamily="49" charset="-122"/>
              </a:rPr>
              <a:t>//c=15,a=4</a:t>
            </a:r>
            <a:endParaRPr lang="en-US" altLang="zh-CN" sz="2000" b="1">
              <a:solidFill>
                <a:srgbClr val="0000FF"/>
              </a:solidFill>
              <a:latin typeface="隶书" panose="02010509060101010101" pitchFamily="49" charset="-122"/>
              <a:ea typeface="隶书" panose="02010509060101010101" pitchFamily="49" charset="-122"/>
            </a:endParaRPr>
          </a:p>
        </p:txBody>
      </p:sp>
      <p:sp>
        <p:nvSpPr>
          <p:cNvPr id="826386" name="矩形 826385"/>
          <p:cNvSpPr/>
          <p:nvPr/>
        </p:nvSpPr>
        <p:spPr>
          <a:xfrm>
            <a:off x="684213" y="16192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dirty="0">
                <a:solidFill>
                  <a:srgbClr val="FF3399"/>
                </a:solidFill>
                <a:latin typeface="隶书" panose="02010509060101010101" pitchFamily="49" charset="-122"/>
                <a:ea typeface="隶书" panose="02010509060101010101" pitchFamily="49" charset="-122"/>
                <a:cs typeface="+mn-cs"/>
              </a:rPr>
              <a:t>4. </a:t>
            </a:r>
            <a:r>
              <a:rPr lang="zh-CN" altLang="en-US" strike="noStrike" noProof="1" dirty="0">
                <a:solidFill>
                  <a:srgbClr val="FF3399"/>
                </a:solidFill>
                <a:latin typeface="隶书" panose="02010509060101010101" pitchFamily="49" charset="-122"/>
                <a:ea typeface="隶书" panose="02010509060101010101" pitchFamily="49" charset="-122"/>
                <a:cs typeface="+mn-cs"/>
              </a:rPr>
              <a:t>自增自减</a:t>
            </a:r>
            <a:r>
              <a:rPr lang="zh-CN" altLang="en-US" strike="noStrike" noProof="1" dirty="0">
                <a:solidFill>
                  <a:srgbClr val="FF3399"/>
                </a:solidFill>
                <a:latin typeface="Times New Roman" panose="02020603050405020304" pitchFamily="18" charset="0"/>
                <a:ea typeface="隶书" panose="02010509060101010101" pitchFamily="49" charset="-122"/>
                <a:cs typeface="+mn-cs"/>
              </a:rPr>
              <a:t>运算符、符号运算符</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sp>
        <p:nvSpPr>
          <p:cNvPr id="826387" name="矩形 826386"/>
          <p:cNvSpPr/>
          <p:nvPr/>
        </p:nvSpPr>
        <p:spPr>
          <a:xfrm>
            <a:off x="1588" y="717550"/>
            <a:ext cx="8963025" cy="189865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2" fontAlgn="base">
              <a:buFont typeface="Wingdings" panose="05000000000000000000" pitchFamily="2" charset="2"/>
              <a:buChar char="Ø"/>
            </a:pPr>
            <a:r>
              <a:rPr lang="en-US" altLang="zh-CN" strike="noStrike" noProof="1" dirty="0">
                <a:solidFill>
                  <a:srgbClr val="FF0066"/>
                </a:solidFill>
                <a:latin typeface="楷体_GB2312" pitchFamily="49" charset="-122"/>
                <a:ea typeface="楷体_GB2312" pitchFamily="49" charset="-122"/>
                <a:cs typeface="+mn-cs"/>
              </a:rPr>
              <a:t> </a:t>
            </a:r>
            <a:r>
              <a:rPr lang="zh-CN" altLang="en-US" strike="noStrike" noProof="1" dirty="0">
                <a:solidFill>
                  <a:srgbClr val="FF0066"/>
                </a:solidFill>
                <a:latin typeface="楷体_GB2312" pitchFamily="49" charset="-122"/>
                <a:ea typeface="楷体_GB2312" pitchFamily="49" charset="-122"/>
                <a:cs typeface="+mn-cs"/>
              </a:rPr>
              <a:t>负号运算符（“</a:t>
            </a:r>
            <a:r>
              <a:rPr lang="en-US" altLang="zh-CN" strike="noStrike" noProof="1" dirty="0">
                <a:solidFill>
                  <a:srgbClr val="FF0066"/>
                </a:solidFill>
                <a:latin typeface="楷体_GB2312" pitchFamily="49" charset="-122"/>
                <a:ea typeface="楷体_GB2312" pitchFamily="49" charset="-122"/>
                <a:cs typeface="+mn-cs"/>
              </a:rPr>
              <a:t>-”</a:t>
            </a:r>
            <a:r>
              <a:rPr lang="zh-CN" altLang="en-US" strike="noStrike" noProof="1" dirty="0">
                <a:solidFill>
                  <a:srgbClr val="FF0066"/>
                </a:solidFill>
                <a:latin typeface="楷体_GB2312" pitchFamily="49" charset="-122"/>
                <a:ea typeface="楷体_GB2312" pitchFamily="49" charset="-122"/>
                <a:cs typeface="+mn-cs"/>
              </a:rPr>
              <a:t>）</a:t>
            </a:r>
            <a:endParaRPr lang="zh-CN" altLang="en-US" strike="noStrike" noProof="1" dirty="0">
              <a:solidFill>
                <a:srgbClr val="FF0066"/>
              </a:solidFill>
              <a:latin typeface="楷体_GB2312" pitchFamily="49" charset="-122"/>
              <a:ea typeface="楷体_GB2312" pitchFamily="49" charset="-122"/>
            </a:endParaRPr>
          </a:p>
          <a:p>
            <a:pPr lvl="2" fontAlgn="base">
              <a:buFont typeface="Wingdings" panose="05000000000000000000" pitchFamily="2" charset="2"/>
              <a:buNone/>
            </a:pPr>
            <a:r>
              <a:rPr lang="zh-CN" altLang="en-US" strike="noStrike" noProof="1" dirty="0">
                <a:latin typeface="Times New Roman" panose="02020603050405020304" pitchFamily="18" charset="0"/>
                <a:ea typeface="宋体" panose="02010600030101010101" pitchFamily="2" charset="-122"/>
                <a:cs typeface="+mn-cs"/>
              </a:rPr>
              <a:t>          </a:t>
            </a:r>
            <a:r>
              <a:rPr lang="zh-CN" altLang="en-US" sz="2000" strike="noStrike" noProof="1" dirty="0">
                <a:latin typeface="楷体_GB2312" pitchFamily="49" charset="-122"/>
                <a:ea typeface="楷体_GB2312" pitchFamily="49" charset="-122"/>
                <a:cs typeface="+mn-cs"/>
              </a:rPr>
              <a:t>减号（－）既是一个算术运算符，又是一个负号运算符。负号运算符是单目运算符。</a:t>
            </a:r>
            <a:r>
              <a:rPr lang="zh-CN" altLang="en-US" sz="2000" strike="noStrike" noProof="1" dirty="0">
                <a:solidFill>
                  <a:schemeClr val="accent2"/>
                </a:solidFill>
                <a:latin typeface="楷体_GB2312" pitchFamily="49" charset="-122"/>
                <a:ea typeface="楷体_GB2312" pitchFamily="49" charset="-122"/>
                <a:cs typeface="+mn-cs"/>
              </a:rPr>
              <a:t>例如：</a:t>
            </a:r>
            <a:r>
              <a:rPr lang="en-US" altLang="zh-CN" sz="2000" strike="noStrike" noProof="1" dirty="0">
                <a:solidFill>
                  <a:schemeClr val="accent2"/>
                </a:solidFill>
                <a:latin typeface="楷体_GB2312" pitchFamily="49" charset="-122"/>
                <a:ea typeface="楷体_GB2312" pitchFamily="49" charset="-122"/>
                <a:cs typeface="+mn-cs"/>
              </a:rPr>
              <a:t>a = 2</a:t>
            </a:r>
            <a:r>
              <a:rPr lang="zh-CN" altLang="en-US" sz="2000" strike="noStrike" noProof="1" dirty="0">
                <a:solidFill>
                  <a:schemeClr val="accent2"/>
                </a:solidFill>
                <a:latin typeface="楷体_GB2312" pitchFamily="49" charset="-122"/>
                <a:ea typeface="楷体_GB2312" pitchFamily="49" charset="-122"/>
                <a:cs typeface="+mn-cs"/>
              </a:rPr>
              <a:t>，那么－</a:t>
            </a:r>
            <a:r>
              <a:rPr lang="en-US" altLang="zh-CN" sz="2000" strike="noStrike" noProof="1" dirty="0">
                <a:solidFill>
                  <a:schemeClr val="accent2"/>
                </a:solidFill>
                <a:latin typeface="楷体_GB2312" pitchFamily="49" charset="-122"/>
                <a:ea typeface="楷体_GB2312" pitchFamily="49" charset="-122"/>
                <a:cs typeface="+mn-cs"/>
              </a:rPr>
              <a:t>a</a:t>
            </a:r>
            <a:r>
              <a:rPr lang="zh-CN" altLang="en-US" sz="2000" strike="noStrike" noProof="1" dirty="0">
                <a:solidFill>
                  <a:schemeClr val="accent2"/>
                </a:solidFill>
                <a:latin typeface="楷体_GB2312" pitchFamily="49" charset="-122"/>
                <a:ea typeface="楷体_GB2312" pitchFamily="49" charset="-122"/>
                <a:cs typeface="+mn-cs"/>
              </a:rPr>
              <a:t>的值就是－</a:t>
            </a:r>
            <a:r>
              <a:rPr lang="en-US" altLang="zh-CN" sz="2000" strike="noStrike" noProof="1">
                <a:solidFill>
                  <a:schemeClr val="accent2"/>
                </a:solidFill>
                <a:latin typeface="楷体_GB2312" pitchFamily="49" charset="-122"/>
                <a:ea typeface="楷体_GB2312" pitchFamily="49" charset="-122"/>
                <a:cs typeface="+mn-cs"/>
              </a:rPr>
              <a:t>2</a:t>
            </a:r>
            <a:r>
              <a:rPr lang="zh-CN" altLang="en-US" sz="2000" strike="noStrike" noProof="1" dirty="0">
                <a:latin typeface="楷体_GB2312" pitchFamily="49" charset="-122"/>
                <a:ea typeface="楷体_GB2312" pitchFamily="49" charset="-122"/>
                <a:cs typeface="+mn-cs"/>
              </a:rPr>
              <a:t>。负号运算符的优先级比较高，与强制类型转换符是同一个级别。 </a:t>
            </a:r>
            <a:endParaRPr lang="zh-CN" altLang="en-US" sz="2000" strike="noStrike" noProof="1">
              <a:latin typeface="楷体_GB2312" pitchFamily="49" charset="-122"/>
              <a:ea typeface="楷体_GB2312" pitchFamily="49" charset="-122"/>
            </a:endParaRPr>
          </a:p>
        </p:txBody>
      </p:sp>
      <p:grpSp>
        <p:nvGrpSpPr>
          <p:cNvPr id="78859" name="组合 826387"/>
          <p:cNvGrpSpPr/>
          <p:nvPr/>
        </p:nvGrpSpPr>
        <p:grpSpPr>
          <a:xfrm>
            <a:off x="0" y="0"/>
            <a:ext cx="446088" cy="6858000"/>
            <a:chOff x="0" y="0"/>
            <a:chExt cx="281" cy="4320"/>
          </a:xfrm>
        </p:grpSpPr>
        <p:sp>
          <p:nvSpPr>
            <p:cNvPr id="78860" name="文本框 826388"/>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8861" name="文本框 826389"/>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477770" y="1546860"/>
              <a:ext cx="539750" cy="13335"/>
            </p14:xfrm>
          </p:contentPart>
        </mc:Choice>
        <mc:Fallback xmlns="">
          <p:pic>
            <p:nvPicPr>
              <p:cNvPr id="2" name="墨迹 1"/>
            </p:nvPicPr>
            <p:blipFill>
              <a:blip r:embed="rId2"/>
            </p:blipFill>
            <p:spPr>
              <a:xfrm>
                <a:off x="2477770" y="1546860"/>
                <a:ext cx="539750" cy="133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6623050" y="1092835"/>
              <a:ext cx="681355" cy="522605"/>
            </p14:xfrm>
          </p:contentPart>
        </mc:Choice>
        <mc:Fallback xmlns="">
          <p:pic>
            <p:nvPicPr>
              <p:cNvPr id="3" name="墨迹 2"/>
            </p:nvPicPr>
            <p:blipFill>
              <a:blip r:embed="rId4"/>
            </p:blipFill>
            <p:spPr>
              <a:xfrm>
                <a:off x="6623050" y="1092835"/>
                <a:ext cx="681355" cy="52260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599305" y="2057400"/>
              <a:ext cx="2602230" cy="72390"/>
            </p14:xfrm>
          </p:contentPart>
        </mc:Choice>
        <mc:Fallback xmlns="">
          <p:pic>
            <p:nvPicPr>
              <p:cNvPr id="4" name="墨迹 3"/>
            </p:nvPicPr>
            <p:blipFill>
              <a:blip r:embed="rId6"/>
            </p:blipFill>
            <p:spPr>
              <a:xfrm>
                <a:off x="4599305" y="2057400"/>
                <a:ext cx="2602230" cy="723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082290" y="2635885"/>
              <a:ext cx="1105535" cy="8255"/>
            </p14:xfrm>
          </p:contentPart>
        </mc:Choice>
        <mc:Fallback xmlns="">
          <p:pic>
            <p:nvPicPr>
              <p:cNvPr id="5" name="墨迹 4"/>
            </p:nvPicPr>
            <p:blipFill>
              <a:blip r:embed="rId8"/>
            </p:blipFill>
            <p:spPr>
              <a:xfrm>
                <a:off x="3082290" y="2635885"/>
                <a:ext cx="1105535" cy="82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433445" y="2871470"/>
              <a:ext cx="822960" cy="90170"/>
            </p14:xfrm>
          </p:contentPart>
        </mc:Choice>
        <mc:Fallback xmlns="">
          <p:pic>
            <p:nvPicPr>
              <p:cNvPr id="6" name="墨迹 5"/>
            </p:nvPicPr>
            <p:blipFill>
              <a:blip r:embed="rId10"/>
            </p:blipFill>
            <p:spPr>
              <a:xfrm>
                <a:off x="3433445" y="2871470"/>
                <a:ext cx="822960" cy="9017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4745355" y="3655695"/>
              <a:ext cx="1765935" cy="34290"/>
            </p14:xfrm>
          </p:contentPart>
        </mc:Choice>
        <mc:Fallback xmlns="">
          <p:pic>
            <p:nvPicPr>
              <p:cNvPr id="7" name="墨迹 6"/>
            </p:nvPicPr>
            <p:blipFill>
              <a:blip r:embed="rId12"/>
            </p:blipFill>
            <p:spPr>
              <a:xfrm>
                <a:off x="4745355" y="3655695"/>
                <a:ext cx="1765935" cy="34290"/>
              </a:xfrm>
              <a:prstGeom prst="rect"/>
            </p:spPr>
          </p:pic>
        </mc:Fallback>
      </mc:AlternateContent>
    </p:spTree>
  </p:cSld>
  <p:clrMapOvr>
    <a:masterClrMapping/>
  </p:clrMapOvr>
  <p:transition>
    <p:random/>
    <p:sndAc>
      <p:stSnd>
        <p:snd r:embed="rId1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6387">
                                            <p:txEl>
                                              <p:charRg st="0" end="12"/>
                                            </p:txEl>
                                          </p:spTgt>
                                        </p:tgtEl>
                                        <p:attrNameLst>
                                          <p:attrName>style.visibility</p:attrName>
                                        </p:attrNameLst>
                                      </p:cBhvr>
                                      <p:to>
                                        <p:strVal val="visible"/>
                                      </p:to>
                                    </p:set>
                                    <p:animEffect transition="in" filter="box(out)">
                                      <p:cBhvr>
                                        <p:cTn id="7" dur="500"/>
                                        <p:tgtEl>
                                          <p:spTgt spid="826387">
                                            <p:txEl>
                                              <p:charRg st="0" end="12"/>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26387">
                                            <p:txEl>
                                              <p:charRg st="12" end="109"/>
                                            </p:txEl>
                                          </p:spTgt>
                                        </p:tgtEl>
                                        <p:attrNameLst>
                                          <p:attrName>style.visibility</p:attrName>
                                        </p:attrNameLst>
                                      </p:cBhvr>
                                      <p:to>
                                        <p:strVal val="visible"/>
                                      </p:to>
                                    </p:set>
                                    <p:animEffect transition="in" filter="box(out)">
                                      <p:cBhvr>
                                        <p:cTn id="12" dur="500"/>
                                        <p:tgtEl>
                                          <p:spTgt spid="826387">
                                            <p:txEl>
                                              <p:charRg st="12" end="109"/>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26370">
                                            <p:txEl>
                                              <p:charRg st="0" end="15"/>
                                            </p:txEl>
                                          </p:spTgt>
                                        </p:tgtEl>
                                        <p:attrNameLst>
                                          <p:attrName>style.visibility</p:attrName>
                                        </p:attrNameLst>
                                      </p:cBhvr>
                                      <p:to>
                                        <p:strVal val="visible"/>
                                      </p:to>
                                    </p:set>
                                    <p:animEffect transition="in" filter="box(out)">
                                      <p:cBhvr>
                                        <p:cTn id="17" dur="500"/>
                                        <p:tgtEl>
                                          <p:spTgt spid="826370">
                                            <p:txEl>
                                              <p:charRg st="0" end="15"/>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6370">
                                            <p:txEl>
                                              <p:charRg st="15" end="29"/>
                                            </p:txEl>
                                          </p:spTgt>
                                        </p:tgtEl>
                                        <p:attrNameLst>
                                          <p:attrName>style.visibility</p:attrName>
                                        </p:attrNameLst>
                                      </p:cBhvr>
                                      <p:to>
                                        <p:strVal val="visible"/>
                                      </p:to>
                                    </p:set>
                                    <p:animEffect transition="in" filter="box(out)">
                                      <p:cBhvr>
                                        <p:cTn id="22" dur="500"/>
                                        <p:tgtEl>
                                          <p:spTgt spid="826370">
                                            <p:txEl>
                                              <p:charRg st="15" end="29"/>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6370">
                                            <p:txEl>
                                              <p:charRg st="29" end="34"/>
                                            </p:txEl>
                                          </p:spTgt>
                                        </p:tgtEl>
                                        <p:attrNameLst>
                                          <p:attrName>style.visibility</p:attrName>
                                        </p:attrNameLst>
                                      </p:cBhvr>
                                      <p:to>
                                        <p:strVal val="visible"/>
                                      </p:to>
                                    </p:set>
                                    <p:animEffect transition="in" filter="box(out)">
                                      <p:cBhvr>
                                        <p:cTn id="27" dur="500"/>
                                        <p:tgtEl>
                                          <p:spTgt spid="826370">
                                            <p:txEl>
                                              <p:charRg st="29" end="3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6370">
                                            <p:txEl>
                                              <p:charRg st="34" end="74"/>
                                            </p:txEl>
                                          </p:spTgt>
                                        </p:tgtEl>
                                        <p:attrNameLst>
                                          <p:attrName>style.visibility</p:attrName>
                                        </p:attrNameLst>
                                      </p:cBhvr>
                                      <p:to>
                                        <p:strVal val="visible"/>
                                      </p:to>
                                    </p:set>
                                    <p:animEffect transition="in" filter="box(out)">
                                      <p:cBhvr>
                                        <p:cTn id="32" dur="500"/>
                                        <p:tgtEl>
                                          <p:spTgt spid="826370">
                                            <p:txEl>
                                              <p:charRg st="34" end="7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6370">
                                            <p:txEl>
                                              <p:charRg st="74" end="114"/>
                                            </p:txEl>
                                          </p:spTgt>
                                        </p:tgtEl>
                                        <p:attrNameLst>
                                          <p:attrName>style.visibility</p:attrName>
                                        </p:attrNameLst>
                                      </p:cBhvr>
                                      <p:to>
                                        <p:strVal val="visible"/>
                                      </p:to>
                                    </p:set>
                                    <p:animEffect transition="in" filter="box(out)">
                                      <p:cBhvr>
                                        <p:cTn id="37" dur="500"/>
                                        <p:tgtEl>
                                          <p:spTgt spid="826370">
                                            <p:txEl>
                                              <p:charRg st="74" end="11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26371"/>
                                        </p:tgtEl>
                                        <p:attrNameLst>
                                          <p:attrName>style.visibility</p:attrName>
                                        </p:attrNameLst>
                                      </p:cBhvr>
                                      <p:to>
                                        <p:strVal val="visible"/>
                                      </p:to>
                                    </p:set>
                                    <p:animEffect transition="in" filter="box(out)">
                                      <p:cBhvr>
                                        <p:cTn id="42" dur="500"/>
                                        <p:tgtEl>
                                          <p:spTgt spid="826371"/>
                                        </p:tgtEl>
                                      </p:cBhvr>
                                    </p:animEffect>
                                  </p:childTnLst>
                                  <p:subTnLst>
                                    <p:audio>
                                      <p:cMediaNode>
                                        <p:cTn display="0" masterRel="sameClick">
                                          <p:stCondLst>
                                            <p:cond evt="begin" delay="0">
                                              <p:tn val="40"/>
                                            </p:cond>
                                          </p:stCondLst>
                                          <p:endCondLst>
                                            <p:cond evt="onStopAudio" delay="0">
                                              <p:tgtEl>
                                                <p:sldTgt/>
                                              </p:tgtEl>
                                            </p:cond>
                                          </p:endCondLst>
                                        </p:cTn>
                                        <p:tgtEl>
                                          <p:sndTgt r:embed="rId1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26374">
                                            <p:txEl>
                                              <p:charRg st="0" end="10"/>
                                            </p:txEl>
                                          </p:spTgt>
                                        </p:tgtEl>
                                        <p:attrNameLst>
                                          <p:attrName>style.visibility</p:attrName>
                                        </p:attrNameLst>
                                      </p:cBhvr>
                                      <p:to>
                                        <p:strVal val="visible"/>
                                      </p:to>
                                    </p:set>
                                    <p:animEffect transition="in" filter="box(out)">
                                      <p:cBhvr>
                                        <p:cTn id="47" dur="500"/>
                                        <p:tgtEl>
                                          <p:spTgt spid="826374">
                                            <p:txEl>
                                              <p:charRg st="0" end="1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26375">
                                            <p:txEl>
                                              <p:charRg st="0" end="10"/>
                                            </p:txEl>
                                          </p:spTgt>
                                        </p:tgtEl>
                                        <p:attrNameLst>
                                          <p:attrName>style.visibility</p:attrName>
                                        </p:attrNameLst>
                                      </p:cBhvr>
                                      <p:to>
                                        <p:strVal val="visible"/>
                                      </p:to>
                                    </p:set>
                                    <p:animEffect transition="in" filter="box(out)">
                                      <p:cBhvr>
                                        <p:cTn id="52" dur="500"/>
                                        <p:tgtEl>
                                          <p:spTgt spid="826375">
                                            <p:txEl>
                                              <p:charRg st="0" end="1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1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826376">
                                            <p:txEl>
                                              <p:charRg st="0" end="4"/>
                                            </p:txEl>
                                          </p:spTgt>
                                        </p:tgtEl>
                                        <p:attrNameLst>
                                          <p:attrName>style.visibility</p:attrName>
                                        </p:attrNameLst>
                                      </p:cBhvr>
                                      <p:to>
                                        <p:strVal val="visible"/>
                                      </p:to>
                                    </p:set>
                                    <p:animEffect transition="in" filter="box(out)">
                                      <p:cBhvr>
                                        <p:cTn id="57" dur="500"/>
                                        <p:tgtEl>
                                          <p:spTgt spid="826376">
                                            <p:txEl>
                                              <p:charRg st="0" end="4"/>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1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826377">
                                            <p:txEl>
                                              <p:charRg st="0" end="4"/>
                                            </p:txEl>
                                          </p:spTgt>
                                        </p:tgtEl>
                                        <p:attrNameLst>
                                          <p:attrName>style.visibility</p:attrName>
                                        </p:attrNameLst>
                                      </p:cBhvr>
                                      <p:to>
                                        <p:strVal val="visible"/>
                                      </p:to>
                                    </p:set>
                                    <p:animEffect transition="in" filter="box(out)">
                                      <p:cBhvr>
                                        <p:cTn id="62" dur="500"/>
                                        <p:tgtEl>
                                          <p:spTgt spid="826377">
                                            <p:txEl>
                                              <p:charRg st="0" end="4"/>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13"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826378">
                                            <p:txEl>
                                              <p:charRg st="0" end="11"/>
                                            </p:txEl>
                                          </p:spTgt>
                                        </p:tgtEl>
                                        <p:attrNameLst>
                                          <p:attrName>style.visibility</p:attrName>
                                        </p:attrNameLst>
                                      </p:cBhvr>
                                      <p:to>
                                        <p:strVal val="visible"/>
                                      </p:to>
                                    </p:set>
                                    <p:animEffect transition="in" filter="box(out)">
                                      <p:cBhvr>
                                        <p:cTn id="67" dur="500"/>
                                        <p:tgtEl>
                                          <p:spTgt spid="826378">
                                            <p:txEl>
                                              <p:charRg st="0" end="11"/>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1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26379">
                                            <p:txEl>
                                              <p:charRg st="0" end="11"/>
                                            </p:txEl>
                                          </p:spTgt>
                                        </p:tgtEl>
                                        <p:attrNameLst>
                                          <p:attrName>style.visibility</p:attrName>
                                        </p:attrNameLst>
                                      </p:cBhvr>
                                      <p:to>
                                        <p:strVal val="visible"/>
                                      </p:to>
                                    </p:set>
                                    <p:animEffect transition="in" filter="box(out)">
                                      <p:cBhvr>
                                        <p:cTn id="72" dur="500"/>
                                        <p:tgtEl>
                                          <p:spTgt spid="826379">
                                            <p:txEl>
                                              <p:charRg st="0" end="11"/>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1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0" grpId="0" bldLvl="4" build="p"/>
      <p:bldP spid="826371" grpId="0" animBg="1"/>
      <p:bldP spid="826374" grpId="0" build="p"/>
      <p:bldP spid="826375" grpId="0" build="p"/>
      <p:bldP spid="826376" grpId="0" build="p"/>
      <p:bldP spid="826377" grpId="0" build="p"/>
      <p:bldP spid="826378" grpId="0" build="p"/>
      <p:bldP spid="826379" grpId="0" build="p"/>
      <p:bldP spid="826387" grpId="0" bldLvl="4"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7394" name="文本占位符 827393"/>
          <p:cNvSpPr>
            <a:spLocks noGrp="1"/>
          </p:cNvSpPr>
          <p:nvPr>
            <p:ph type="body" idx="1"/>
          </p:nvPr>
        </p:nvSpPr>
        <p:spPr>
          <a:xfrm>
            <a:off x="179388" y="765175"/>
            <a:ext cx="8785225" cy="5256213"/>
          </a:xfrm>
        </p:spPr>
        <p:txBody>
          <a:bodyPr/>
          <a:p>
            <a:pPr marL="1371600" marR="0" lvl="2" indent="-457200" algn="l" defTabSz="914400" rtl="0" eaLnBrk="1" fontAlgn="base" latinLnBrk="0" hangingPunct="1">
              <a:lnSpc>
                <a:spcPct val="100000"/>
              </a:lnSpc>
              <a:spcBef>
                <a:spcPct val="20000"/>
              </a:spcBef>
              <a:spcAft>
                <a:spcPct val="0"/>
              </a:spcAft>
              <a:buClrTx/>
              <a:buSzTx/>
              <a:buFont typeface="Wingdings" panose="05000000000000000000" pitchFamily="2" charset="2"/>
              <a:buChar char="Ø"/>
            </a:pPr>
            <a:r>
              <a:rPr kumimoji="0" lang="en-US" altLang="zh-CN" sz="2400" b="1" i="0" u="none" strike="noStrike" kern="1200" cap="none" spc="0" normalizeH="0" baseline="0" noProof="1" dirty="0">
                <a:solidFill>
                  <a:srgbClr val="FF0066"/>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dirty="0">
                <a:solidFill>
                  <a:srgbClr val="FF0066"/>
                </a:solidFill>
                <a:effectLst>
                  <a:outerShdw blurRad="38100" dist="38100" dir="2700000">
                    <a:srgbClr val="FFFFFF"/>
                  </a:outerShdw>
                </a:effectLst>
                <a:latin typeface="楷体_GB2312" pitchFamily="49" charset="-122"/>
                <a:ea typeface="楷体_GB2312" pitchFamily="49" charset="-122"/>
                <a:cs typeface="+mn-cs"/>
              </a:rPr>
              <a:t>自增、自减运算符注意事项</a:t>
            </a:r>
            <a:endParaRPr kumimoji="0" lang="zh-CN" altLang="en-US" sz="2400" b="1" i="0" u="none" strike="noStrike" kern="1200" cap="none" spc="0" normalizeH="0" baseline="0" noProof="1">
              <a:solidFill>
                <a:srgbClr val="FF0066"/>
              </a:solidFill>
              <a:effectLst>
                <a:outerShdw blurRad="38100" dist="38100" dir="2700000">
                  <a:srgbClr val="FFFFFF"/>
                </a:outerShdw>
              </a:effectLst>
              <a:latin typeface="楷体_GB2312" pitchFamily="49" charset="-122"/>
              <a:ea typeface="楷体_GB2312" pitchFamily="49" charset="-122"/>
              <a:cs typeface="+mn-cs"/>
            </a:endParaRPr>
          </a:p>
          <a:p>
            <a:pPr marL="1752600" marR="0" lvl="3" indent="-381000" algn="l" defTabSz="914400" rtl="0" eaLnBrk="1" fontAlgn="base" latinLnBrk="0" hangingPunct="1">
              <a:lnSpc>
                <a:spcPct val="100000"/>
              </a:lnSpc>
              <a:spcBef>
                <a:spcPct val="20000"/>
              </a:spcBef>
              <a:spcAft>
                <a:spcPct val="0"/>
              </a:spcAft>
              <a:buClrTx/>
              <a:buSzTx/>
              <a:buFontTx/>
              <a:buAutoNum type="circleNumDbPlain"/>
            </a:pPr>
            <a:r>
              <a:rPr kumimoji="0" lang="zh-CN" altLang="zh-CN"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++和--运算符只能用于变量，不能用于常量和表达式。 因为++和--蕴含着赋值操作。</a:t>
            </a:r>
            <a:endPar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752600" marR="0" lvl="3" indent="-38100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例</a:t>
            </a:r>
            <a:r>
              <a:rPr kumimoji="0" lang="zh-CN" altLang="zh-CN"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如：</a:t>
            </a:r>
            <a:r>
              <a:rPr kumimoji="0" lang="en-US" altLang="zh-CN"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5++</a:t>
            </a:r>
            <a:r>
              <a:rPr kumimoji="0" lang="zh-CN" altLang="en-US"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a:t>
            </a:r>
            <a:r>
              <a:rPr kumimoji="0" lang="zh-CN" altLang="en-US"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400" b="1" i="0" u="none" strike="noStrike" kern="1200" cap="none" spc="0" normalizeH="0" baseline="0" noProof="1" err="1">
                <a:solidFill>
                  <a:schemeClr val="accent2"/>
                </a:solidFill>
                <a:effectLst>
                  <a:outerShdw blurRad="38100" dist="38100" dir="2700000">
                    <a:srgbClr val="FFFFFF"/>
                  </a:outerShdw>
                </a:effectLst>
                <a:latin typeface="楷体_GB2312" pitchFamily="49" charset="-122"/>
                <a:ea typeface="楷体_GB2312" pitchFamily="49" charset="-122"/>
                <a:cs typeface="+mn-cs"/>
              </a:rPr>
              <a:t>a+b</a:t>
            </a:r>
            <a:r>
              <a:rPr kumimoji="0" lang="zh-CN" altLang="en-US"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）都是非法的表达式。</a:t>
            </a:r>
            <a:endParaRPr kumimoji="0" lang="zh-CN" altLang="en-US"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endParaRPr>
          </a:p>
          <a:p>
            <a:pPr marL="1752600" marR="0" lvl="3" indent="-381000" algn="l" defTabSz="914400" rtl="0" eaLnBrk="1" fontAlgn="base" latinLnBrk="0" hangingPunct="1">
              <a:lnSpc>
                <a:spcPct val="100000"/>
              </a:lnSpc>
              <a:spcBef>
                <a:spcPct val="20000"/>
              </a:spcBef>
              <a:spcAft>
                <a:spcPct val="0"/>
              </a:spcAft>
              <a:buClrTx/>
              <a:buSzTx/>
              <a:buFontTx/>
              <a:buAutoNum type="circleNumDbPlain" startAt="2"/>
            </a:pP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负号运算符、</a:t>
            </a:r>
            <a:r>
              <a:rPr kumimoji="0" lang="en-US" altLang="zh-CN"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en-US" altLang="zh-CN"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和强制类型转换运算符的优先级相同，当这些运算符连用时，按照从右向左的顺序计算，即具有右结合性。</a:t>
            </a:r>
            <a:endPar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752600" marR="0" lvl="3" indent="-381000" algn="l" defTabSz="914400" rtl="0" eaLnBrk="1" fontAlgn="base" latinLnBrk="0" hangingPunct="1">
              <a:lnSpc>
                <a:spcPct val="100000"/>
              </a:lnSpc>
              <a:spcBef>
                <a:spcPct val="20000"/>
              </a:spcBef>
              <a:spcAft>
                <a:spcPct val="0"/>
              </a:spcAft>
              <a:buClrTx/>
              <a:buSzTx/>
              <a:buFontTx/>
              <a:buAutoNum type="circleNumDbPlain" startAt="2"/>
            </a:pP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两个＋和－之间不能有空格。</a:t>
            </a:r>
            <a:endPar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752600" marR="0" lvl="3" indent="-381000" algn="l" defTabSz="914400" rtl="0" eaLnBrk="1" fontAlgn="base" latinLnBrk="0" hangingPunct="1">
              <a:lnSpc>
                <a:spcPct val="100000"/>
              </a:lnSpc>
              <a:spcBef>
                <a:spcPct val="20000"/>
              </a:spcBef>
              <a:spcAft>
                <a:spcPct val="0"/>
              </a:spcAft>
              <a:buClrTx/>
              <a:buSzTx/>
              <a:buFontTx/>
              <a:buAutoNum type="circleNumDbPlain" startAt="2"/>
            </a:pP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在表达式中，连续使同一变量进行自增或自减运算时，很容易出错，所以最好避免这种用法。</a:t>
            </a:r>
            <a:endPar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752600" marR="0" lvl="3" indent="-38100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   </a:t>
            </a:r>
            <a:r>
              <a:rPr kumimoji="0" lang="zh-CN" altLang="en-US"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例如：</a:t>
            </a:r>
            <a:r>
              <a:rPr kumimoji="0" lang="en-US" altLang="zh-CN"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++i++</a:t>
            </a:r>
            <a:r>
              <a:rPr kumimoji="0" lang="zh-CN" altLang="en-US"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rPr>
              <a:t>是非法的。</a:t>
            </a:r>
            <a:endParaRPr kumimoji="0" lang="zh-CN" altLang="en-US" sz="2400" b="1" i="0" u="none" strike="noStrike" kern="1200" cap="none" spc="0" normalizeH="0" baseline="0" noProof="1" dirty="0">
              <a:solidFill>
                <a:schemeClr val="accent2"/>
              </a:solidFill>
              <a:effectLst>
                <a:outerShdw blurRad="38100" dist="38100" dir="2700000">
                  <a:srgbClr val="FFFFFF"/>
                </a:outerShdw>
              </a:effectLst>
              <a:latin typeface="楷体_GB2312" pitchFamily="49" charset="-122"/>
              <a:ea typeface="楷体_GB2312" pitchFamily="49" charset="-122"/>
              <a:cs typeface="+mn-cs"/>
            </a:endParaRPr>
          </a:p>
          <a:p>
            <a:pPr marL="1752600" marR="0" lvl="3" indent="-381000" algn="l" defTabSz="914400" rtl="0" eaLnBrk="1" fontAlgn="base" latinLnBrk="0" hangingPunct="1">
              <a:lnSpc>
                <a:spcPct val="100000"/>
              </a:lnSpc>
              <a:spcBef>
                <a:spcPct val="20000"/>
              </a:spcBef>
              <a:spcAft>
                <a:spcPct val="0"/>
              </a:spcAft>
              <a:buClrTx/>
              <a:buSzTx/>
              <a:buFontTx/>
              <a:buAutoNum type="circleNumDbPlain" startAt="5"/>
            </a:pP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自增、自减运算，常用于循环语句中，使循环控制变变量加（或减）</a:t>
            </a:r>
            <a:r>
              <a:rPr kumimoji="0" lang="en-US" altLang="zh-CN"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１，以及指针变量中，使指针指向下（或上）一个地址。</a:t>
            </a:r>
            <a:endParaRPr kumimoji="0" lang="zh-CN" altLang="en-US"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p:txBody>
      </p:sp>
      <p:sp>
        <p:nvSpPr>
          <p:cNvPr id="827405" name="矩形 827404"/>
          <p:cNvSpPr/>
          <p:nvPr/>
        </p:nvSpPr>
        <p:spPr>
          <a:xfrm>
            <a:off x="684213" y="16192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dirty="0">
                <a:solidFill>
                  <a:srgbClr val="FF3399"/>
                </a:solidFill>
                <a:latin typeface="隶书" panose="02010509060101010101" pitchFamily="49" charset="-122"/>
                <a:ea typeface="隶书" panose="02010509060101010101" pitchFamily="49" charset="-122"/>
                <a:cs typeface="+mn-cs"/>
              </a:rPr>
              <a:t>4. </a:t>
            </a:r>
            <a:r>
              <a:rPr lang="zh-CN" altLang="en-US" strike="noStrike" noProof="1" dirty="0">
                <a:solidFill>
                  <a:srgbClr val="FF3399"/>
                </a:solidFill>
                <a:latin typeface="隶书" panose="02010509060101010101" pitchFamily="49" charset="-122"/>
                <a:ea typeface="隶书" panose="02010509060101010101" pitchFamily="49" charset="-122"/>
                <a:cs typeface="+mn-cs"/>
              </a:rPr>
              <a:t>自增自减</a:t>
            </a:r>
            <a:r>
              <a:rPr lang="zh-CN" altLang="en-US" strike="noStrike" noProof="1" dirty="0">
                <a:solidFill>
                  <a:srgbClr val="FF3399"/>
                </a:solidFill>
                <a:latin typeface="Times New Roman" panose="02020603050405020304" pitchFamily="18" charset="0"/>
                <a:ea typeface="隶书" panose="02010509060101010101" pitchFamily="49" charset="-122"/>
                <a:cs typeface="+mn-cs"/>
              </a:rPr>
              <a:t>运算符、符号运算符</a:t>
            </a:r>
            <a:endParaRPr lang="zh-CN" altLang="en-US" strike="noStrike" noProof="1">
              <a:solidFill>
                <a:srgbClr val="FF3399"/>
              </a:solidFill>
              <a:ea typeface="隶书" panose="02010509060101010101" pitchFamily="49" charset="-122"/>
            </a:endParaRPr>
          </a:p>
        </p:txBody>
      </p:sp>
      <p:sp>
        <p:nvSpPr>
          <p:cNvPr id="827407" name="矩形 827406"/>
          <p:cNvSpPr/>
          <p:nvPr/>
        </p:nvSpPr>
        <p:spPr>
          <a:xfrm>
            <a:off x="1187450" y="1706563"/>
            <a:ext cx="7129463" cy="3044825"/>
          </a:xfrm>
          <a:prstGeom prst="rect">
            <a:avLst/>
          </a:prstGeom>
          <a:gradFill rotWithShape="1">
            <a:gsLst>
              <a:gs pos="0">
                <a:srgbClr val="FFFF99"/>
              </a:gs>
              <a:gs pos="100000">
                <a:srgbClr val="FFFF99">
                  <a:gamma/>
                  <a:shade val="72549"/>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66700" fontAlgn="base"/>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endPar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a:p>
            <a:pPr indent="266700" fontAlgn="base"/>
            <a:r>
              <a:rPr lang="zh-CN" altLang="en-US"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 i = 2, j = 3;</a:t>
            </a:r>
            <a:endParaRPr lang="en-US" altLang="zh-CN" strike="noStrike" noProof="1">
              <a:effectLst>
                <a:outerShdw blurRad="38100" dist="38100" dir="2700000">
                  <a:srgbClr val="FFFFFF"/>
                </a:outerShdw>
              </a:effectLst>
              <a:latin typeface="Times New Roman" panose="02020603050405020304" pitchFamily="18" charset="0"/>
            </a:endParaRPr>
          </a:p>
          <a:p>
            <a:pPr indent="266700" fontAlgn="base">
              <a:buAutoNum type="circleNumDbPlain"/>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p = -i++;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a:t>
            </a:r>
            <a:endParaRPr lang="en-US" altLang="zh-CN" strike="noStrike" noProof="1">
              <a:solidFill>
                <a:srgbClr val="FF3399"/>
              </a:solidFill>
              <a:effectLst>
                <a:outerShdw blurRad="38100" dist="38100" dir="2700000">
                  <a:srgbClr val="000000"/>
                </a:outerShdw>
              </a:effectLst>
              <a:latin typeface="Times New Roman" panose="02020603050405020304" pitchFamily="18" charset="0"/>
            </a:endParaRPr>
          </a:p>
          <a:p>
            <a:pPr indent="266700" fontAlgn="base">
              <a:buAutoNum type="circleNumDbPlain"/>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 = i+++j</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         j = ?</a:t>
            </a:r>
            <a:endParaRPr lang="en-US" altLang="zh-CN" strike="noStrike" noProof="1">
              <a:effectLst>
                <a:outerShdw blurRad="38100" dist="38100" dir="2700000">
                  <a:srgbClr val="FFFFFF"/>
                </a:outerShdw>
              </a:effectLst>
              <a:latin typeface="Times New Roman" panose="02020603050405020304" pitchFamily="18" charset="0"/>
            </a:endParaRPr>
          </a:p>
          <a:p>
            <a:pPr indent="266700" fontAlgn="base">
              <a:buAutoNum type="circleNumDbPlain"/>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 = i+--j</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         j = ?</a:t>
            </a:r>
            <a:endParaRPr lang="en-US" altLang="zh-CN" strike="noStrike" noProof="1">
              <a:effectLst>
                <a:outerShdw blurRad="38100" dist="38100" dir="2700000">
                  <a:srgbClr val="FFFFFF"/>
                </a:outerShdw>
              </a:effectLst>
              <a:latin typeface="Times New Roman" panose="02020603050405020304" pitchFamily="18" charset="0"/>
            </a:endParaRPr>
          </a:p>
          <a:p>
            <a:pPr indent="266700" fontAlgn="base">
              <a:buAutoNum type="circleNumDbPlain"/>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 = i+++--j</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        j = ?</a:t>
            </a:r>
            <a:endParaRPr lang="en-US" altLang="zh-CN" strike="noStrike" noProof="1">
              <a:effectLst>
                <a:outerShdw blurRad="38100" dist="38100" dir="2700000">
                  <a:srgbClr val="FFFFFF"/>
                </a:outerShdw>
              </a:effectLst>
              <a:latin typeface="Times New Roman" panose="02020603050405020304" pitchFamily="18" charset="0"/>
            </a:endParaRPr>
          </a:p>
          <a:p>
            <a:pPr indent="266700" fontAlgn="base">
              <a:buAutoNum type="circleNumDbPlain"/>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 = i+++i</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strike="noStrike"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 = ?          i = ?      </a:t>
            </a:r>
            <a:endParaRPr lang="en-US" altLang="zh-CN" strike="noStrike" noProof="1">
              <a:effectLst>
                <a:outerShdw blurRad="38100" dist="38100" dir="2700000">
                  <a:srgbClr val="FFFFFF"/>
                </a:outerShdw>
              </a:effectLst>
              <a:latin typeface="Times New Roman" panose="02020603050405020304" pitchFamily="18" charset="0"/>
            </a:endParaRPr>
          </a:p>
          <a:p>
            <a:pPr fontAlgn="base"/>
            <a:endParaRPr lang="en-US" altLang="zh-CN" strike="noStrike" noProof="1">
              <a:solidFill>
                <a:srgbClr val="FF3399"/>
              </a:solidFill>
              <a:effectLst>
                <a:outerShdw blurRad="38100" dist="38100" dir="2700000">
                  <a:srgbClr val="000000"/>
                </a:outerShdw>
              </a:effectLst>
              <a:latin typeface="Times New Roman" panose="02020603050405020304" pitchFamily="18" charset="0"/>
            </a:endParaRPr>
          </a:p>
        </p:txBody>
      </p:sp>
      <p:sp>
        <p:nvSpPr>
          <p:cNvPr id="827408" name="文本框 827407"/>
          <p:cNvSpPr txBox="1"/>
          <p:nvPr/>
        </p:nvSpPr>
        <p:spPr>
          <a:xfrm>
            <a:off x="4773613" y="2449513"/>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09" name="文本框 827408"/>
          <p:cNvSpPr txBox="1"/>
          <p:nvPr/>
        </p:nvSpPr>
        <p:spPr>
          <a:xfrm>
            <a:off x="6089650" y="2451100"/>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3</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0" name="文本框 827409"/>
          <p:cNvSpPr txBox="1"/>
          <p:nvPr/>
        </p:nvSpPr>
        <p:spPr>
          <a:xfrm>
            <a:off x="4789488" y="2836863"/>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5</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1" name="文本框 827410"/>
          <p:cNvSpPr txBox="1"/>
          <p:nvPr/>
        </p:nvSpPr>
        <p:spPr>
          <a:xfrm>
            <a:off x="6091238" y="2809875"/>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3</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2" name="文本框 827411"/>
          <p:cNvSpPr txBox="1"/>
          <p:nvPr/>
        </p:nvSpPr>
        <p:spPr>
          <a:xfrm>
            <a:off x="7307263" y="2824163"/>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3</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3" name="文本框 827412"/>
          <p:cNvSpPr txBox="1"/>
          <p:nvPr/>
        </p:nvSpPr>
        <p:spPr>
          <a:xfrm>
            <a:off x="4791075" y="3195638"/>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4</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4" name="文本框 827413"/>
          <p:cNvSpPr txBox="1"/>
          <p:nvPr/>
        </p:nvSpPr>
        <p:spPr>
          <a:xfrm>
            <a:off x="6092825" y="3182938"/>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5" name="文本框 827414"/>
          <p:cNvSpPr txBox="1"/>
          <p:nvPr/>
        </p:nvSpPr>
        <p:spPr>
          <a:xfrm>
            <a:off x="7323138" y="3182938"/>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6" name="文本框 827415"/>
          <p:cNvSpPr txBox="1"/>
          <p:nvPr/>
        </p:nvSpPr>
        <p:spPr>
          <a:xfrm>
            <a:off x="4835525" y="3540125"/>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4</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7" name="文本框 827416"/>
          <p:cNvSpPr txBox="1"/>
          <p:nvPr/>
        </p:nvSpPr>
        <p:spPr>
          <a:xfrm>
            <a:off x="6151563" y="3527425"/>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3</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8" name="文本框 827417"/>
          <p:cNvSpPr txBox="1"/>
          <p:nvPr/>
        </p:nvSpPr>
        <p:spPr>
          <a:xfrm>
            <a:off x="7310438" y="3541713"/>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2</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19" name="文本框 827418"/>
          <p:cNvSpPr txBox="1"/>
          <p:nvPr/>
        </p:nvSpPr>
        <p:spPr>
          <a:xfrm>
            <a:off x="4822825" y="3913188"/>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4</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sp>
        <p:nvSpPr>
          <p:cNvPr id="827420" name="文本框 827419"/>
          <p:cNvSpPr txBox="1"/>
          <p:nvPr/>
        </p:nvSpPr>
        <p:spPr>
          <a:xfrm>
            <a:off x="6138863" y="3900488"/>
            <a:ext cx="503238" cy="457200"/>
          </a:xfrm>
          <a:prstGeom prst="rect">
            <a:avLst/>
          </a:prstGeom>
          <a:noFill/>
          <a:ln w="9525">
            <a:noFill/>
          </a:ln>
        </p:spPr>
        <p:txBody>
          <a:bodyPr>
            <a:spAutoFit/>
          </a:bodyPr>
          <a:p>
            <a:pPr>
              <a:spcBef>
                <a:spcPct val="50000"/>
              </a:spcBef>
            </a:pPr>
            <a:r>
              <a:rPr lang="en-US" altLang="zh-CN" b="1" noProof="1">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4</a:t>
            </a:r>
            <a:endParaRPr lang="en-US" altLang="zh-CN" b="1" noProof="1">
              <a:solidFill>
                <a:schemeClr val="accent2"/>
              </a:solidFill>
              <a:effectLst>
                <a:outerShdw blurRad="38100" dist="38100" dir="2700000">
                  <a:srgbClr val="000000"/>
                </a:outerShdw>
              </a:effectLst>
              <a:latin typeface="Times New Roman" panose="02020603050405020304" pitchFamily="18" charset="0"/>
            </a:endParaRPr>
          </a:p>
        </p:txBody>
      </p:sp>
      <p:grpSp>
        <p:nvGrpSpPr>
          <p:cNvPr id="79889" name="组合 827422"/>
          <p:cNvGrpSpPr/>
          <p:nvPr/>
        </p:nvGrpSpPr>
        <p:grpSpPr>
          <a:xfrm>
            <a:off x="0" y="0"/>
            <a:ext cx="446088" cy="6858000"/>
            <a:chOff x="0" y="0"/>
            <a:chExt cx="281" cy="4320"/>
          </a:xfrm>
        </p:grpSpPr>
        <p:sp>
          <p:nvSpPr>
            <p:cNvPr id="79890" name="文本框 827423"/>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79891" name="文本框 827424"/>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904105" y="1032510"/>
              <a:ext cx="1187450" cy="501650"/>
            </p14:xfrm>
          </p:contentPart>
        </mc:Choice>
        <mc:Fallback xmlns="">
          <p:pic>
            <p:nvPicPr>
              <p:cNvPr id="2" name="墨迹 1"/>
            </p:nvPicPr>
            <p:blipFill>
              <a:blip r:embed="rId2"/>
            </p:blipFill>
            <p:spPr>
              <a:xfrm>
                <a:off x="4904105" y="1032510"/>
                <a:ext cx="1187450" cy="5016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270885" y="2468880"/>
              <a:ext cx="5144135" cy="8255"/>
            </p14:xfrm>
          </p:contentPart>
        </mc:Choice>
        <mc:Fallback xmlns="">
          <p:pic>
            <p:nvPicPr>
              <p:cNvPr id="3" name="墨迹 2"/>
            </p:nvPicPr>
            <p:blipFill>
              <a:blip r:embed="rId4"/>
            </p:blipFill>
            <p:spPr>
              <a:xfrm>
                <a:off x="3270885" y="2468880"/>
                <a:ext cx="5144135" cy="825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383020" y="2918460"/>
              <a:ext cx="1452880" cy="30480"/>
            </p14:xfrm>
          </p:contentPart>
        </mc:Choice>
        <mc:Fallback xmlns="">
          <p:pic>
            <p:nvPicPr>
              <p:cNvPr id="4" name="墨迹 3"/>
            </p:nvPicPr>
            <p:blipFill>
              <a:blip r:embed="rId6"/>
            </p:blipFill>
            <p:spPr>
              <a:xfrm>
                <a:off x="6383020" y="2918460"/>
                <a:ext cx="1452880" cy="304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493770" y="2751455"/>
              <a:ext cx="1401445" cy="141605"/>
            </p14:xfrm>
          </p:contentPart>
        </mc:Choice>
        <mc:Fallback xmlns="">
          <p:pic>
            <p:nvPicPr>
              <p:cNvPr id="5" name="墨迹 4"/>
            </p:nvPicPr>
            <p:blipFill>
              <a:blip r:embed="rId8"/>
            </p:blipFill>
            <p:spPr>
              <a:xfrm>
                <a:off x="3493770" y="2751455"/>
                <a:ext cx="1401445" cy="14160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6464300" y="3162935"/>
              <a:ext cx="1762125" cy="85725"/>
            </p14:xfrm>
          </p:contentPart>
        </mc:Choice>
        <mc:Fallback xmlns="">
          <p:pic>
            <p:nvPicPr>
              <p:cNvPr id="6" name="墨迹 5"/>
            </p:nvPicPr>
            <p:blipFill>
              <a:blip r:embed="rId10"/>
            </p:blipFill>
            <p:spPr>
              <a:xfrm>
                <a:off x="6464300" y="3162935"/>
                <a:ext cx="1762125" cy="8572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306320" y="3098800"/>
              <a:ext cx="3039110" cy="556895"/>
            </p14:xfrm>
          </p:contentPart>
        </mc:Choice>
        <mc:Fallback xmlns="">
          <p:pic>
            <p:nvPicPr>
              <p:cNvPr id="7" name="墨迹 6"/>
            </p:nvPicPr>
            <p:blipFill>
              <a:blip r:embed="rId12"/>
            </p:blipFill>
            <p:spPr>
              <a:xfrm>
                <a:off x="2306320" y="3098800"/>
                <a:ext cx="3039110" cy="55689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5019675" y="4791710"/>
              <a:ext cx="257175" cy="415925"/>
            </p14:xfrm>
          </p:contentPart>
        </mc:Choice>
        <mc:Fallback xmlns="">
          <p:pic>
            <p:nvPicPr>
              <p:cNvPr id="8" name="墨迹 7"/>
            </p:nvPicPr>
            <p:blipFill>
              <a:blip r:embed="rId14"/>
            </p:blipFill>
            <p:spPr>
              <a:xfrm>
                <a:off x="5019675" y="4791710"/>
                <a:ext cx="257175" cy="41592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655185" y="4804410"/>
              <a:ext cx="591820" cy="493395"/>
            </p14:xfrm>
          </p:contentPart>
        </mc:Choice>
        <mc:Fallback xmlns="">
          <p:pic>
            <p:nvPicPr>
              <p:cNvPr id="9" name="墨迹 8"/>
            </p:nvPicPr>
            <p:blipFill>
              <a:blip r:embed="rId16"/>
            </p:blipFill>
            <p:spPr>
              <a:xfrm>
                <a:off x="4655185" y="4804410"/>
                <a:ext cx="591820" cy="49339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834380" y="6107430"/>
              <a:ext cx="3000375" cy="116205"/>
            </p14:xfrm>
          </p:contentPart>
        </mc:Choice>
        <mc:Fallback xmlns="">
          <p:pic>
            <p:nvPicPr>
              <p:cNvPr id="10" name="墨迹 9"/>
            </p:nvPicPr>
            <p:blipFill>
              <a:blip r:embed="rId18"/>
            </p:blipFill>
            <p:spPr>
              <a:xfrm>
                <a:off x="5834380" y="6107430"/>
                <a:ext cx="3000375" cy="11620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551170" y="3998595"/>
              <a:ext cx="1238885" cy="570230"/>
            </p14:xfrm>
          </p:contentPart>
        </mc:Choice>
        <mc:Fallback xmlns="">
          <p:pic>
            <p:nvPicPr>
              <p:cNvPr id="11" name="墨迹 10"/>
            </p:nvPicPr>
            <p:blipFill>
              <a:blip r:embed="rId20"/>
            </p:blipFill>
            <p:spPr>
              <a:xfrm>
                <a:off x="5551170" y="3998595"/>
                <a:ext cx="1238885" cy="57023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2666365" y="4303395"/>
              <a:ext cx="556895" cy="17145"/>
            </p14:xfrm>
          </p:contentPart>
        </mc:Choice>
        <mc:Fallback xmlns="">
          <p:pic>
            <p:nvPicPr>
              <p:cNvPr id="12" name="墨迹 11"/>
            </p:nvPicPr>
            <p:blipFill>
              <a:blip r:embed="rId22"/>
            </p:blipFill>
            <p:spPr>
              <a:xfrm>
                <a:off x="2666365" y="4303395"/>
                <a:ext cx="556895" cy="171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2233295" y="4277360"/>
              <a:ext cx="377190" cy="360"/>
            </p14:xfrm>
          </p:contentPart>
        </mc:Choice>
        <mc:Fallback xmlns="">
          <p:pic>
            <p:nvPicPr>
              <p:cNvPr id="13" name="墨迹 12"/>
            </p:nvPicPr>
            <p:blipFill>
              <a:blip r:embed="rId24"/>
            </p:blipFill>
            <p:spPr>
              <a:xfrm>
                <a:off x="2233295" y="4277360"/>
                <a:ext cx="37719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3021965" y="4436110"/>
              <a:ext cx="201295" cy="141605"/>
            </p14:xfrm>
          </p:contentPart>
        </mc:Choice>
        <mc:Fallback xmlns="">
          <p:pic>
            <p:nvPicPr>
              <p:cNvPr id="14" name="墨迹 13"/>
            </p:nvPicPr>
            <p:blipFill>
              <a:blip r:embed="rId26"/>
            </p:blipFill>
            <p:spPr>
              <a:xfrm>
                <a:off x="3021965" y="4436110"/>
                <a:ext cx="201295" cy="14160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188970" y="4367530"/>
              <a:ext cx="8890" cy="360"/>
            </p14:xfrm>
          </p:contentPart>
        </mc:Choice>
        <mc:Fallback xmlns="">
          <p:pic>
            <p:nvPicPr>
              <p:cNvPr id="15" name="墨迹 14"/>
            </p:nvPicPr>
            <p:blipFill>
              <a:blip r:embed="rId28"/>
            </p:blipFill>
            <p:spPr>
              <a:xfrm>
                <a:off x="3188970" y="4367530"/>
                <a:ext cx="889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3352165" y="4474845"/>
              <a:ext cx="222885" cy="3810"/>
            </p14:xfrm>
          </p:contentPart>
        </mc:Choice>
        <mc:Fallback xmlns="">
          <p:pic>
            <p:nvPicPr>
              <p:cNvPr id="16" name="墨迹 15"/>
            </p:nvPicPr>
            <p:blipFill>
              <a:blip r:embed="rId30"/>
            </p:blipFill>
            <p:spPr>
              <a:xfrm>
                <a:off x="3352165" y="4474845"/>
                <a:ext cx="222885" cy="381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3463290" y="4401820"/>
              <a:ext cx="51435" cy="218440"/>
            </p14:xfrm>
          </p:contentPart>
        </mc:Choice>
        <mc:Fallback xmlns="">
          <p:pic>
            <p:nvPicPr>
              <p:cNvPr id="17" name="墨迹 16"/>
            </p:nvPicPr>
            <p:blipFill>
              <a:blip r:embed="rId32"/>
            </p:blipFill>
            <p:spPr>
              <a:xfrm>
                <a:off x="3463290" y="4401820"/>
                <a:ext cx="51435" cy="21844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3665220" y="4423410"/>
              <a:ext cx="20955" cy="213995"/>
            </p14:xfrm>
          </p:contentPart>
        </mc:Choice>
        <mc:Fallback xmlns="">
          <p:pic>
            <p:nvPicPr>
              <p:cNvPr id="18" name="墨迹 17"/>
            </p:nvPicPr>
            <p:blipFill>
              <a:blip r:embed="rId34"/>
            </p:blipFill>
            <p:spPr>
              <a:xfrm>
                <a:off x="3665220" y="4423410"/>
                <a:ext cx="20955" cy="21399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3844925" y="4440555"/>
              <a:ext cx="102870" cy="98425"/>
            </p14:xfrm>
          </p:contentPart>
        </mc:Choice>
        <mc:Fallback xmlns="">
          <p:pic>
            <p:nvPicPr>
              <p:cNvPr id="19" name="墨迹 18"/>
            </p:nvPicPr>
            <p:blipFill>
              <a:blip r:embed="rId36"/>
            </p:blipFill>
            <p:spPr>
              <a:xfrm>
                <a:off x="3844925" y="4440555"/>
                <a:ext cx="102870" cy="9842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3849370" y="4427220"/>
              <a:ext cx="107315" cy="94615"/>
            </p14:xfrm>
          </p:contentPart>
        </mc:Choice>
        <mc:Fallback xmlns="">
          <p:pic>
            <p:nvPicPr>
              <p:cNvPr id="20" name="墨迹 19"/>
            </p:nvPicPr>
            <p:blipFill>
              <a:blip r:embed="rId38"/>
            </p:blipFill>
            <p:spPr>
              <a:xfrm>
                <a:off x="3849370" y="4427220"/>
                <a:ext cx="107315" cy="9461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3939540" y="4444365"/>
              <a:ext cx="274320" cy="188595"/>
            </p14:xfrm>
          </p:contentPart>
        </mc:Choice>
        <mc:Fallback xmlns="">
          <p:pic>
            <p:nvPicPr>
              <p:cNvPr id="21" name="墨迹 20"/>
            </p:nvPicPr>
            <p:blipFill>
              <a:blip r:embed="rId40"/>
            </p:blipFill>
            <p:spPr>
              <a:xfrm>
                <a:off x="3939540" y="4444365"/>
                <a:ext cx="274320" cy="18859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4243705" y="4440555"/>
              <a:ext cx="68580" cy="25400"/>
            </p14:xfrm>
          </p:contentPart>
        </mc:Choice>
        <mc:Fallback xmlns="">
          <p:pic>
            <p:nvPicPr>
              <p:cNvPr id="22" name="墨迹 21"/>
            </p:nvPicPr>
            <p:blipFill>
              <a:blip r:embed="rId42"/>
            </p:blipFill>
            <p:spPr>
              <a:xfrm>
                <a:off x="4243705" y="4440555"/>
                <a:ext cx="68580" cy="254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4235450" y="4543425"/>
              <a:ext cx="25400" cy="20955"/>
            </p14:xfrm>
          </p:contentPart>
        </mc:Choice>
        <mc:Fallback xmlns="">
          <p:pic>
            <p:nvPicPr>
              <p:cNvPr id="23" name="墨迹 22"/>
            </p:nvPicPr>
            <p:blipFill>
              <a:blip r:embed="rId44"/>
            </p:blipFill>
            <p:spPr>
              <a:xfrm>
                <a:off x="4235450" y="4543425"/>
                <a:ext cx="25400" cy="2095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4346575" y="4380230"/>
              <a:ext cx="120015" cy="154305"/>
            </p14:xfrm>
          </p:contentPart>
        </mc:Choice>
        <mc:Fallback xmlns="">
          <p:pic>
            <p:nvPicPr>
              <p:cNvPr id="24" name="墨迹 23"/>
            </p:nvPicPr>
            <p:blipFill>
              <a:blip r:embed="rId46"/>
            </p:blipFill>
            <p:spPr>
              <a:xfrm>
                <a:off x="4346575" y="4380230"/>
                <a:ext cx="120015" cy="15430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4346575" y="4517390"/>
              <a:ext cx="68580" cy="111760"/>
            </p14:xfrm>
          </p:contentPart>
        </mc:Choice>
        <mc:Fallback xmlns="">
          <p:pic>
            <p:nvPicPr>
              <p:cNvPr id="25" name="墨迹 24"/>
            </p:nvPicPr>
            <p:blipFill>
              <a:blip r:embed="rId48"/>
            </p:blipFill>
            <p:spPr>
              <a:xfrm>
                <a:off x="4346575" y="4517390"/>
                <a:ext cx="68580" cy="111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4355465" y="4598670"/>
              <a:ext cx="278130" cy="137160"/>
            </p14:xfrm>
          </p:contentPart>
        </mc:Choice>
        <mc:Fallback xmlns="">
          <p:pic>
            <p:nvPicPr>
              <p:cNvPr id="26" name="墨迹 25"/>
            </p:nvPicPr>
            <p:blipFill>
              <a:blip r:embed="rId50"/>
            </p:blipFill>
            <p:spPr>
              <a:xfrm>
                <a:off x="4355465" y="4598670"/>
                <a:ext cx="278130" cy="137160"/>
              </a:xfrm>
              <a:prstGeom prst="rect"/>
            </p:spPr>
          </p:pic>
        </mc:Fallback>
      </mc:AlternateContent>
    </p:spTree>
  </p:cSld>
  <p:clrMapOvr>
    <a:masterClrMapping/>
  </p:clrMapOvr>
  <p:transition>
    <p:random/>
    <p:sndAc>
      <p:stSnd>
        <p:snd r:embed="rId5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7394">
                                            <p:txEl>
                                              <p:charRg st="0" end="14"/>
                                            </p:txEl>
                                          </p:spTgt>
                                        </p:tgtEl>
                                        <p:attrNameLst>
                                          <p:attrName>style.visibility</p:attrName>
                                        </p:attrNameLst>
                                      </p:cBhvr>
                                      <p:to>
                                        <p:strVal val="visible"/>
                                      </p:to>
                                    </p:set>
                                    <p:animEffect transition="in" filter="box(out)">
                                      <p:cBhvr>
                                        <p:cTn id="7" dur="500"/>
                                        <p:tgtEl>
                                          <p:spTgt spid="827394">
                                            <p:txEl>
                                              <p:charRg st="0" end="14"/>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5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27394">
                                            <p:txEl>
                                              <p:charRg st="14" end="57"/>
                                            </p:txEl>
                                          </p:spTgt>
                                        </p:tgtEl>
                                        <p:attrNameLst>
                                          <p:attrName>style.visibility</p:attrName>
                                        </p:attrNameLst>
                                      </p:cBhvr>
                                      <p:to>
                                        <p:strVal val="visible"/>
                                      </p:to>
                                    </p:set>
                                    <p:animEffect transition="in" filter="box(out)">
                                      <p:cBhvr>
                                        <p:cTn id="12" dur="500"/>
                                        <p:tgtEl>
                                          <p:spTgt spid="827394">
                                            <p:txEl>
                                              <p:charRg st="14" end="5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5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27394">
                                            <p:txEl>
                                              <p:charRg st="57" end="84"/>
                                            </p:txEl>
                                          </p:spTgt>
                                        </p:tgtEl>
                                        <p:attrNameLst>
                                          <p:attrName>style.visibility</p:attrName>
                                        </p:attrNameLst>
                                      </p:cBhvr>
                                      <p:to>
                                        <p:strVal val="visible"/>
                                      </p:to>
                                    </p:set>
                                    <p:animEffect transition="in" filter="box(out)">
                                      <p:cBhvr>
                                        <p:cTn id="17" dur="500"/>
                                        <p:tgtEl>
                                          <p:spTgt spid="827394">
                                            <p:txEl>
                                              <p:charRg st="57" end="8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5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7394">
                                            <p:txEl>
                                              <p:charRg st="84" end="143"/>
                                            </p:txEl>
                                          </p:spTgt>
                                        </p:tgtEl>
                                        <p:attrNameLst>
                                          <p:attrName>style.visibility</p:attrName>
                                        </p:attrNameLst>
                                      </p:cBhvr>
                                      <p:to>
                                        <p:strVal val="visible"/>
                                      </p:to>
                                    </p:set>
                                    <p:animEffect transition="in" filter="box(out)">
                                      <p:cBhvr>
                                        <p:cTn id="22" dur="500"/>
                                        <p:tgtEl>
                                          <p:spTgt spid="827394">
                                            <p:txEl>
                                              <p:charRg st="84" end="14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5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7394">
                                            <p:txEl>
                                              <p:charRg st="143" end="157"/>
                                            </p:txEl>
                                          </p:spTgt>
                                        </p:tgtEl>
                                        <p:attrNameLst>
                                          <p:attrName>style.visibility</p:attrName>
                                        </p:attrNameLst>
                                      </p:cBhvr>
                                      <p:to>
                                        <p:strVal val="visible"/>
                                      </p:to>
                                    </p:set>
                                    <p:animEffect transition="in" filter="box(out)">
                                      <p:cBhvr>
                                        <p:cTn id="27" dur="500"/>
                                        <p:tgtEl>
                                          <p:spTgt spid="827394">
                                            <p:txEl>
                                              <p:charRg st="143" end="157"/>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5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7394">
                                            <p:txEl>
                                              <p:charRg st="157" end="199"/>
                                            </p:txEl>
                                          </p:spTgt>
                                        </p:tgtEl>
                                        <p:attrNameLst>
                                          <p:attrName>style.visibility</p:attrName>
                                        </p:attrNameLst>
                                      </p:cBhvr>
                                      <p:to>
                                        <p:strVal val="visible"/>
                                      </p:to>
                                    </p:set>
                                    <p:animEffect transition="in" filter="box(out)">
                                      <p:cBhvr>
                                        <p:cTn id="32" dur="500"/>
                                        <p:tgtEl>
                                          <p:spTgt spid="827394">
                                            <p:txEl>
                                              <p:charRg st="157" end="199"/>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5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7394">
                                            <p:txEl>
                                              <p:charRg st="199" end="216"/>
                                            </p:txEl>
                                          </p:spTgt>
                                        </p:tgtEl>
                                        <p:attrNameLst>
                                          <p:attrName>style.visibility</p:attrName>
                                        </p:attrNameLst>
                                      </p:cBhvr>
                                      <p:to>
                                        <p:strVal val="visible"/>
                                      </p:to>
                                    </p:set>
                                    <p:animEffect transition="in" filter="box(out)">
                                      <p:cBhvr>
                                        <p:cTn id="37" dur="500"/>
                                        <p:tgtEl>
                                          <p:spTgt spid="827394">
                                            <p:txEl>
                                              <p:charRg st="199" end="21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5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27394">
                                            <p:txEl>
                                              <p:charRg st="216" end="273"/>
                                            </p:txEl>
                                          </p:spTgt>
                                        </p:tgtEl>
                                        <p:attrNameLst>
                                          <p:attrName>style.visibility</p:attrName>
                                        </p:attrNameLst>
                                      </p:cBhvr>
                                      <p:to>
                                        <p:strVal val="visible"/>
                                      </p:to>
                                    </p:set>
                                    <p:animEffect transition="in" filter="box(out)">
                                      <p:cBhvr>
                                        <p:cTn id="42" dur="500"/>
                                        <p:tgtEl>
                                          <p:spTgt spid="827394">
                                            <p:txEl>
                                              <p:charRg st="216" end="273"/>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5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27407"/>
                                        </p:tgtEl>
                                        <p:attrNameLst>
                                          <p:attrName>style.visibility</p:attrName>
                                        </p:attrNameLst>
                                      </p:cBhvr>
                                      <p:to>
                                        <p:strVal val="visible"/>
                                      </p:to>
                                    </p:set>
                                    <p:animEffect transition="in" filter="box(out)">
                                      <p:cBhvr>
                                        <p:cTn id="47" dur="500"/>
                                        <p:tgtEl>
                                          <p:spTgt spid="827407"/>
                                        </p:tgtEl>
                                      </p:cBhvr>
                                    </p:animEffect>
                                  </p:childTnLst>
                                  <p:subTnLst>
                                    <p:audio>
                                      <p:cMediaNode>
                                        <p:cTn display="0" masterRel="sameClick">
                                          <p:stCondLst>
                                            <p:cond evt="begin" delay="0">
                                              <p:tn val="45"/>
                                            </p:cond>
                                          </p:stCondLst>
                                          <p:endCondLst>
                                            <p:cond evt="onStopAudio" delay="0">
                                              <p:tgtEl>
                                                <p:sldTgt/>
                                              </p:tgtEl>
                                            </p:cond>
                                          </p:endCondLst>
                                        </p:cTn>
                                        <p:tgtEl>
                                          <p:sndTgt r:embed="rId52" name="chimes.wav"/>
                                        </p:tgtEl>
                                      </p:cMediaNode>
                                    </p:audio>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27408"/>
                                        </p:tgtEl>
                                        <p:attrNameLst>
                                          <p:attrName>style.visibility</p:attrName>
                                        </p:attrNameLst>
                                      </p:cBhvr>
                                      <p:to>
                                        <p:strVal val="visible"/>
                                      </p:to>
                                    </p:set>
                                    <p:animEffect transition="in" filter="blinds(horizontal)">
                                      <p:cBhvr>
                                        <p:cTn id="52" dur="500"/>
                                        <p:tgtEl>
                                          <p:spTgt spid="827408"/>
                                        </p:tgtEl>
                                      </p:cBhvr>
                                    </p:animEffect>
                                  </p:childTnLst>
                                  <p:subTnLst>
                                    <p:audio>
                                      <p:cMediaNode>
                                        <p:cTn display="0" masterRel="sameClick">
                                          <p:stCondLst>
                                            <p:cond evt="begin" delay="0">
                                              <p:tn val="50"/>
                                            </p:cond>
                                          </p:stCondLst>
                                          <p:endCondLst>
                                            <p:cond evt="onStopAudio" delay="0">
                                              <p:tgtEl>
                                                <p:sldTgt/>
                                              </p:tgtEl>
                                            </p:cond>
                                          </p:endCondLst>
                                        </p:cTn>
                                        <p:tgtEl>
                                          <p:sndTgt r:embed="rId5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7409"/>
                                        </p:tgtEl>
                                        <p:attrNameLst>
                                          <p:attrName>style.visibility</p:attrName>
                                        </p:attrNameLst>
                                      </p:cBhvr>
                                      <p:to>
                                        <p:strVal val="visible"/>
                                      </p:to>
                                    </p:set>
                                    <p:animEffect transition="in" filter="blinds(horizontal)">
                                      <p:cBhvr>
                                        <p:cTn id="57" dur="500"/>
                                        <p:tgtEl>
                                          <p:spTgt spid="827409"/>
                                        </p:tgtEl>
                                      </p:cBhvr>
                                    </p:animEffect>
                                  </p:childTnLst>
                                  <p:subTnLst>
                                    <p:audio>
                                      <p:cMediaNode>
                                        <p:cTn display="0" masterRel="sameClick">
                                          <p:stCondLst>
                                            <p:cond evt="begin" delay="0">
                                              <p:tn val="55"/>
                                            </p:cond>
                                          </p:stCondLst>
                                          <p:endCondLst>
                                            <p:cond evt="onStopAudio" delay="0">
                                              <p:tgtEl>
                                                <p:sldTgt/>
                                              </p:tgtEl>
                                            </p:cond>
                                          </p:endCondLst>
                                        </p:cTn>
                                        <p:tgtEl>
                                          <p:sndTgt r:embed="rId5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27410"/>
                                        </p:tgtEl>
                                        <p:attrNameLst>
                                          <p:attrName>style.visibility</p:attrName>
                                        </p:attrNameLst>
                                      </p:cBhvr>
                                      <p:to>
                                        <p:strVal val="visible"/>
                                      </p:to>
                                    </p:set>
                                    <p:animEffect transition="in" filter="blinds(horizontal)">
                                      <p:cBhvr>
                                        <p:cTn id="62" dur="500"/>
                                        <p:tgtEl>
                                          <p:spTgt spid="827410"/>
                                        </p:tgtEl>
                                      </p:cBhvr>
                                    </p:animEffect>
                                  </p:childTnLst>
                                  <p:subTnLst>
                                    <p:audio>
                                      <p:cMediaNode>
                                        <p:cTn display="0" masterRel="sameClick">
                                          <p:stCondLst>
                                            <p:cond evt="begin" delay="0">
                                              <p:tn val="60"/>
                                            </p:cond>
                                          </p:stCondLst>
                                          <p:endCondLst>
                                            <p:cond evt="onStopAudio" delay="0">
                                              <p:tgtEl>
                                                <p:sldTgt/>
                                              </p:tgtEl>
                                            </p:cond>
                                          </p:endCondLst>
                                        </p:cTn>
                                        <p:tgtEl>
                                          <p:sndTgt r:embed="rId5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27411"/>
                                        </p:tgtEl>
                                        <p:attrNameLst>
                                          <p:attrName>style.visibility</p:attrName>
                                        </p:attrNameLst>
                                      </p:cBhvr>
                                      <p:to>
                                        <p:strVal val="visible"/>
                                      </p:to>
                                    </p:set>
                                    <p:animEffect transition="in" filter="blinds(horizontal)">
                                      <p:cBhvr>
                                        <p:cTn id="67" dur="500"/>
                                        <p:tgtEl>
                                          <p:spTgt spid="827411"/>
                                        </p:tgtEl>
                                      </p:cBhvr>
                                    </p:animEffect>
                                  </p:childTnLst>
                                  <p:subTnLst>
                                    <p:audio>
                                      <p:cMediaNode>
                                        <p:cTn display="0" masterRel="sameClick">
                                          <p:stCondLst>
                                            <p:cond evt="begin" delay="0">
                                              <p:tn val="65"/>
                                            </p:cond>
                                          </p:stCondLst>
                                          <p:endCondLst>
                                            <p:cond evt="onStopAudio" delay="0">
                                              <p:tgtEl>
                                                <p:sldTgt/>
                                              </p:tgtEl>
                                            </p:cond>
                                          </p:endCondLst>
                                        </p:cTn>
                                        <p:tgtEl>
                                          <p:sndTgt r:embed="rId5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27412"/>
                                        </p:tgtEl>
                                        <p:attrNameLst>
                                          <p:attrName>style.visibility</p:attrName>
                                        </p:attrNameLst>
                                      </p:cBhvr>
                                      <p:to>
                                        <p:strVal val="visible"/>
                                      </p:to>
                                    </p:set>
                                    <p:animEffect transition="in" filter="blinds(horizontal)">
                                      <p:cBhvr>
                                        <p:cTn id="72" dur="500"/>
                                        <p:tgtEl>
                                          <p:spTgt spid="827412"/>
                                        </p:tgtEl>
                                      </p:cBhvr>
                                    </p:animEffect>
                                  </p:childTnLst>
                                  <p:subTnLst>
                                    <p:audio>
                                      <p:cMediaNode>
                                        <p:cTn display="0" masterRel="sameClick">
                                          <p:stCondLst>
                                            <p:cond evt="begin" delay="0">
                                              <p:tn val="70"/>
                                            </p:cond>
                                          </p:stCondLst>
                                          <p:endCondLst>
                                            <p:cond evt="onStopAudio" delay="0">
                                              <p:tgtEl>
                                                <p:sldTgt/>
                                              </p:tgtEl>
                                            </p:cond>
                                          </p:endCondLst>
                                        </p:cTn>
                                        <p:tgtEl>
                                          <p:sndTgt r:embed="rId5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27413"/>
                                        </p:tgtEl>
                                        <p:attrNameLst>
                                          <p:attrName>style.visibility</p:attrName>
                                        </p:attrNameLst>
                                      </p:cBhvr>
                                      <p:to>
                                        <p:strVal val="visible"/>
                                      </p:to>
                                    </p:set>
                                    <p:animEffect transition="in" filter="blinds(horizontal)">
                                      <p:cBhvr>
                                        <p:cTn id="77" dur="500"/>
                                        <p:tgtEl>
                                          <p:spTgt spid="827413"/>
                                        </p:tgtEl>
                                      </p:cBhvr>
                                    </p:animEffect>
                                  </p:childTnLst>
                                  <p:subTnLst>
                                    <p:audio>
                                      <p:cMediaNode>
                                        <p:cTn display="0" masterRel="sameClick">
                                          <p:stCondLst>
                                            <p:cond evt="begin" delay="0">
                                              <p:tn val="75"/>
                                            </p:cond>
                                          </p:stCondLst>
                                          <p:endCondLst>
                                            <p:cond evt="onStopAudio" delay="0">
                                              <p:tgtEl>
                                                <p:sldTgt/>
                                              </p:tgtEl>
                                            </p:cond>
                                          </p:endCondLst>
                                        </p:cTn>
                                        <p:tgtEl>
                                          <p:sndTgt r:embed="rId5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827414"/>
                                        </p:tgtEl>
                                        <p:attrNameLst>
                                          <p:attrName>style.visibility</p:attrName>
                                        </p:attrNameLst>
                                      </p:cBhvr>
                                      <p:to>
                                        <p:strVal val="visible"/>
                                      </p:to>
                                    </p:set>
                                    <p:animEffect transition="in" filter="blinds(horizontal)">
                                      <p:cBhvr>
                                        <p:cTn id="82" dur="500"/>
                                        <p:tgtEl>
                                          <p:spTgt spid="827414"/>
                                        </p:tgtEl>
                                      </p:cBhvr>
                                    </p:animEffect>
                                  </p:childTnLst>
                                  <p:subTnLst>
                                    <p:audio>
                                      <p:cMediaNode>
                                        <p:cTn display="0" masterRel="sameClick">
                                          <p:stCondLst>
                                            <p:cond evt="begin" delay="0">
                                              <p:tn val="80"/>
                                            </p:cond>
                                          </p:stCondLst>
                                          <p:endCondLst>
                                            <p:cond evt="onStopAudio" delay="0">
                                              <p:tgtEl>
                                                <p:sldTgt/>
                                              </p:tgtEl>
                                            </p:cond>
                                          </p:endCondLst>
                                        </p:cTn>
                                        <p:tgtEl>
                                          <p:sndTgt r:embed="rId5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27415"/>
                                        </p:tgtEl>
                                        <p:attrNameLst>
                                          <p:attrName>style.visibility</p:attrName>
                                        </p:attrNameLst>
                                      </p:cBhvr>
                                      <p:to>
                                        <p:strVal val="visible"/>
                                      </p:to>
                                    </p:set>
                                    <p:animEffect transition="in" filter="blinds(horizontal)">
                                      <p:cBhvr>
                                        <p:cTn id="87" dur="500"/>
                                        <p:tgtEl>
                                          <p:spTgt spid="827415"/>
                                        </p:tgtEl>
                                      </p:cBhvr>
                                    </p:animEffect>
                                  </p:childTnLst>
                                  <p:subTnLst>
                                    <p:audio>
                                      <p:cMediaNode>
                                        <p:cTn display="0" masterRel="sameClick">
                                          <p:stCondLst>
                                            <p:cond evt="begin" delay="0">
                                              <p:tn val="85"/>
                                            </p:cond>
                                          </p:stCondLst>
                                          <p:endCondLst>
                                            <p:cond evt="onStopAudio" delay="0">
                                              <p:tgtEl>
                                                <p:sldTgt/>
                                              </p:tgtEl>
                                            </p:cond>
                                          </p:endCondLst>
                                        </p:cTn>
                                        <p:tgtEl>
                                          <p:sndTgt r:embed="rId5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827416"/>
                                        </p:tgtEl>
                                        <p:attrNameLst>
                                          <p:attrName>style.visibility</p:attrName>
                                        </p:attrNameLst>
                                      </p:cBhvr>
                                      <p:to>
                                        <p:strVal val="visible"/>
                                      </p:to>
                                    </p:set>
                                    <p:animEffect transition="in" filter="blinds(horizontal)">
                                      <p:cBhvr>
                                        <p:cTn id="92" dur="500"/>
                                        <p:tgtEl>
                                          <p:spTgt spid="827416"/>
                                        </p:tgtEl>
                                      </p:cBhvr>
                                    </p:animEffect>
                                  </p:childTnLst>
                                  <p:subTnLst>
                                    <p:audio>
                                      <p:cMediaNode>
                                        <p:cTn display="0" masterRel="sameClick">
                                          <p:stCondLst>
                                            <p:cond evt="begin" delay="0">
                                              <p:tn val="90"/>
                                            </p:cond>
                                          </p:stCondLst>
                                          <p:endCondLst>
                                            <p:cond evt="onStopAudio" delay="0">
                                              <p:tgtEl>
                                                <p:sldTgt/>
                                              </p:tgtEl>
                                            </p:cond>
                                          </p:endCondLst>
                                        </p:cTn>
                                        <p:tgtEl>
                                          <p:sndTgt r:embed="rId51" name="camera.wav"/>
                                        </p:tgtEl>
                                      </p:cMediaNode>
                                    </p:audio>
                                  </p:sub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827417"/>
                                        </p:tgtEl>
                                        <p:attrNameLst>
                                          <p:attrName>style.visibility</p:attrName>
                                        </p:attrNameLst>
                                      </p:cBhvr>
                                      <p:to>
                                        <p:strVal val="visible"/>
                                      </p:to>
                                    </p:set>
                                    <p:animEffect transition="in" filter="blinds(horizontal)">
                                      <p:cBhvr>
                                        <p:cTn id="97" dur="500"/>
                                        <p:tgtEl>
                                          <p:spTgt spid="827417"/>
                                        </p:tgtEl>
                                      </p:cBhvr>
                                    </p:animEffect>
                                  </p:childTnLst>
                                  <p:subTnLst>
                                    <p:audio>
                                      <p:cMediaNode>
                                        <p:cTn display="0" masterRel="sameClick">
                                          <p:stCondLst>
                                            <p:cond evt="begin" delay="0">
                                              <p:tn val="95"/>
                                            </p:cond>
                                          </p:stCondLst>
                                          <p:endCondLst>
                                            <p:cond evt="onStopAudio" delay="0">
                                              <p:tgtEl>
                                                <p:sldTgt/>
                                              </p:tgtEl>
                                            </p:cond>
                                          </p:endCondLst>
                                        </p:cTn>
                                        <p:tgtEl>
                                          <p:sndTgt r:embed="rId51"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827418"/>
                                        </p:tgtEl>
                                        <p:attrNameLst>
                                          <p:attrName>style.visibility</p:attrName>
                                        </p:attrNameLst>
                                      </p:cBhvr>
                                      <p:to>
                                        <p:strVal val="visible"/>
                                      </p:to>
                                    </p:set>
                                    <p:animEffect transition="in" filter="blinds(horizontal)">
                                      <p:cBhvr>
                                        <p:cTn id="102" dur="500"/>
                                        <p:tgtEl>
                                          <p:spTgt spid="827418"/>
                                        </p:tgtEl>
                                      </p:cBhvr>
                                    </p:animEffect>
                                  </p:childTnLst>
                                  <p:subTnLst>
                                    <p:audio>
                                      <p:cMediaNode>
                                        <p:cTn display="0" masterRel="sameClick">
                                          <p:stCondLst>
                                            <p:cond evt="begin" delay="0">
                                              <p:tn val="100"/>
                                            </p:cond>
                                          </p:stCondLst>
                                          <p:endCondLst>
                                            <p:cond evt="onStopAudio" delay="0">
                                              <p:tgtEl>
                                                <p:sldTgt/>
                                              </p:tgtEl>
                                            </p:cond>
                                          </p:endCondLst>
                                        </p:cTn>
                                        <p:tgtEl>
                                          <p:sndTgt r:embed="rId51"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827419"/>
                                        </p:tgtEl>
                                        <p:attrNameLst>
                                          <p:attrName>style.visibility</p:attrName>
                                        </p:attrNameLst>
                                      </p:cBhvr>
                                      <p:to>
                                        <p:strVal val="visible"/>
                                      </p:to>
                                    </p:set>
                                    <p:animEffect transition="in" filter="blinds(horizontal)">
                                      <p:cBhvr>
                                        <p:cTn id="107" dur="500"/>
                                        <p:tgtEl>
                                          <p:spTgt spid="827419"/>
                                        </p:tgtEl>
                                      </p:cBhvr>
                                    </p:animEffect>
                                  </p:childTnLst>
                                  <p:subTnLst>
                                    <p:audio>
                                      <p:cMediaNode>
                                        <p:cTn display="0" masterRel="sameClick">
                                          <p:stCondLst>
                                            <p:cond evt="begin" delay="0">
                                              <p:tn val="105"/>
                                            </p:cond>
                                          </p:stCondLst>
                                          <p:endCondLst>
                                            <p:cond evt="onStopAudio" delay="0">
                                              <p:tgtEl>
                                                <p:sldTgt/>
                                              </p:tgtEl>
                                            </p:cond>
                                          </p:endCondLst>
                                        </p:cTn>
                                        <p:tgtEl>
                                          <p:sndTgt r:embed="rId51"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827420"/>
                                        </p:tgtEl>
                                        <p:attrNameLst>
                                          <p:attrName>style.visibility</p:attrName>
                                        </p:attrNameLst>
                                      </p:cBhvr>
                                      <p:to>
                                        <p:strVal val="visible"/>
                                      </p:to>
                                    </p:set>
                                    <p:animEffect transition="in" filter="blinds(horizontal)">
                                      <p:cBhvr>
                                        <p:cTn id="112" dur="500"/>
                                        <p:tgtEl>
                                          <p:spTgt spid="827420"/>
                                        </p:tgtEl>
                                      </p:cBhvr>
                                    </p:animEffect>
                                  </p:childTnLst>
                                  <p:subTnLst>
                                    <p:audio>
                                      <p:cMediaNode>
                                        <p:cTn display="0" masterRel="sameClick">
                                          <p:stCondLst>
                                            <p:cond evt="begin" delay="0">
                                              <p:tn val="110"/>
                                            </p:cond>
                                          </p:stCondLst>
                                          <p:endCondLst>
                                            <p:cond evt="onStopAudio" delay="0">
                                              <p:tgtEl>
                                                <p:sldTgt/>
                                              </p:tgtEl>
                                            </p:cond>
                                          </p:endCondLst>
                                        </p:cTn>
                                        <p:tgtEl>
                                          <p:sndTgt r:embed="rId5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4" grpId="0" bldLvl="4" build="p"/>
      <p:bldP spid="827407" grpId="0" bldLvl="0" animBg="1"/>
      <p:bldP spid="827408" grpId="0"/>
      <p:bldP spid="827409" grpId="0"/>
      <p:bldP spid="827410" grpId="0"/>
      <p:bldP spid="827411" grpId="0"/>
      <p:bldP spid="827412" grpId="0"/>
      <p:bldP spid="827413" grpId="0"/>
      <p:bldP spid="827414" grpId="0"/>
      <p:bldP spid="827415" grpId="0"/>
      <p:bldP spid="827416" grpId="0"/>
      <p:bldP spid="827417" grpId="0"/>
      <p:bldP spid="827418" grpId="0"/>
      <p:bldP spid="827419" grpId="0"/>
      <p:bldP spid="8274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8422" name="矩形 828421"/>
          <p:cNvSpPr/>
          <p:nvPr/>
        </p:nvSpPr>
        <p:spPr>
          <a:xfrm>
            <a:off x="684213" y="9525"/>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5. </a:t>
            </a:r>
            <a:r>
              <a:rPr lang="zh-CN" altLang="en-US" strike="noStrike" noProof="1" dirty="0">
                <a:solidFill>
                  <a:srgbClr val="FF3399"/>
                </a:solidFill>
                <a:latin typeface="Times New Roman" panose="02020603050405020304" pitchFamily="18" charset="0"/>
                <a:ea typeface="隶书" panose="02010509060101010101" pitchFamily="49" charset="-122"/>
                <a:cs typeface="+mn-cs"/>
              </a:rPr>
              <a:t>算术运算符中数据类型转换规则</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grpSp>
        <p:nvGrpSpPr>
          <p:cNvPr id="828465" name="组合 828464"/>
          <p:cNvGrpSpPr/>
          <p:nvPr/>
        </p:nvGrpSpPr>
        <p:grpSpPr>
          <a:xfrm>
            <a:off x="611188" y="582613"/>
            <a:ext cx="3889375" cy="3600450"/>
            <a:chOff x="385" y="527"/>
            <a:chExt cx="2450" cy="2268"/>
          </a:xfrm>
        </p:grpSpPr>
        <p:sp>
          <p:nvSpPr>
            <p:cNvPr id="80899" name="矩形 828439"/>
            <p:cNvSpPr/>
            <p:nvPr/>
          </p:nvSpPr>
          <p:spPr>
            <a:xfrm>
              <a:off x="385" y="527"/>
              <a:ext cx="2450" cy="2268"/>
            </a:xfrm>
            <a:prstGeom prst="rect">
              <a:avLst/>
            </a:prstGeom>
            <a:gradFill rotWithShape="1">
              <a:gsLst>
                <a:gs pos="0">
                  <a:srgbClr val="FFFF99"/>
                </a:gs>
                <a:gs pos="100000">
                  <a:srgbClr val="8B8B53"/>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wrap="none" anchor="ctr" anchorCtr="0"/>
            <a:p>
              <a:pPr algn="ctr" eaLnBrk="0" hangingPunct="0"/>
              <a:endParaRPr lang="zh-CN" altLang="zh-CN" sz="4000" dirty="0">
                <a:latin typeface="Times New Roman" panose="02020603050405020304" pitchFamily="18" charset="0"/>
                <a:ea typeface="宋体" panose="02010600030101010101" pitchFamily="2" charset="-122"/>
              </a:endParaRPr>
            </a:p>
          </p:txBody>
        </p:sp>
        <p:grpSp>
          <p:nvGrpSpPr>
            <p:cNvPr id="80900" name="组合 828457"/>
            <p:cNvGrpSpPr/>
            <p:nvPr/>
          </p:nvGrpSpPr>
          <p:grpSpPr>
            <a:xfrm>
              <a:off x="519" y="623"/>
              <a:ext cx="2127" cy="2131"/>
              <a:chOff x="519" y="623"/>
              <a:chExt cx="2127" cy="2131"/>
            </a:xfrm>
          </p:grpSpPr>
          <p:sp>
            <p:nvSpPr>
              <p:cNvPr id="80901" name="直接连接符 828451"/>
              <p:cNvSpPr/>
              <p:nvPr/>
            </p:nvSpPr>
            <p:spPr>
              <a:xfrm flipV="1">
                <a:off x="880" y="675"/>
                <a:ext cx="0" cy="2040"/>
              </a:xfrm>
              <a:prstGeom prst="line">
                <a:avLst/>
              </a:prstGeom>
              <a:ln w="28575" cap="flat" cmpd="sng">
                <a:solidFill>
                  <a:srgbClr val="FF0000"/>
                </a:solidFill>
                <a:prstDash val="solid"/>
                <a:round/>
                <a:headEnd type="none" w="med" len="med"/>
                <a:tailEnd type="stealth" w="lg" len="lg"/>
              </a:ln>
            </p:spPr>
          </p:sp>
          <p:sp>
            <p:nvSpPr>
              <p:cNvPr id="828453" name="文本框 828452"/>
              <p:cNvSpPr txBox="1"/>
              <p:nvPr/>
            </p:nvSpPr>
            <p:spPr>
              <a:xfrm>
                <a:off x="519" y="2357"/>
                <a:ext cx="276" cy="250"/>
              </a:xfrm>
              <a:prstGeom prst="rect">
                <a:avLst/>
              </a:prstGeom>
              <a:noFill/>
              <a:ln w="9525">
                <a:noFill/>
              </a:ln>
            </p:spPr>
            <p:txBody>
              <a:bodyPr wrap="none" anchor="t">
                <a:spAutoFit/>
              </a:bodyPr>
              <a:p>
                <a:pPr eaLnBrk="0" hangingPunct="0"/>
                <a:r>
                  <a:rPr lang="zh-CN" altLang="en-US" sz="2000" b="1"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低</a:t>
                </a:r>
                <a:endParaRPr lang="zh-CN" altLang="en-US" sz="2000" b="1"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828454" name="文本框 828453"/>
              <p:cNvSpPr txBox="1"/>
              <p:nvPr/>
            </p:nvSpPr>
            <p:spPr>
              <a:xfrm>
                <a:off x="519" y="772"/>
                <a:ext cx="276" cy="250"/>
              </a:xfrm>
              <a:prstGeom prst="rect">
                <a:avLst/>
              </a:prstGeom>
              <a:noFill/>
              <a:ln w="9525">
                <a:noFill/>
              </a:ln>
            </p:spPr>
            <p:txBody>
              <a:bodyPr wrap="none" anchor="t">
                <a:spAutoFit/>
              </a:bodyPr>
              <a:p>
                <a:pPr eaLnBrk="0" hangingPunct="0"/>
                <a:r>
                  <a:rPr lang="zh-CN" altLang="en-US" sz="2000" b="1"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cs typeface="+mn-cs"/>
                  </a:rPr>
                  <a:t>高</a:t>
                </a:r>
                <a:endParaRPr lang="zh-CN" altLang="en-US" sz="2000" b="1" noProof="1">
                  <a:solidFill>
                    <a:srgbClr val="FF3399"/>
                  </a:solidFill>
                  <a:effectLst>
                    <a:outerShdw blurRad="38100" dist="38100" dir="2700000">
                      <a:srgbClr val="000000"/>
                    </a:outerShdw>
                  </a:effectLst>
                  <a:latin typeface="Times New Roman" panose="02020603050405020304" pitchFamily="18" charset="0"/>
                  <a:ea typeface="楷体_GB2312" pitchFamily="49" charset="-122"/>
                </a:endParaRPr>
              </a:p>
            </p:txBody>
          </p:sp>
          <p:grpSp>
            <p:nvGrpSpPr>
              <p:cNvPr id="80904" name="组合 828456"/>
              <p:cNvGrpSpPr/>
              <p:nvPr/>
            </p:nvGrpSpPr>
            <p:grpSpPr>
              <a:xfrm>
                <a:off x="1040" y="623"/>
                <a:ext cx="1606" cy="2131"/>
                <a:chOff x="1288" y="623"/>
                <a:chExt cx="1606" cy="2131"/>
              </a:xfrm>
            </p:grpSpPr>
            <p:sp>
              <p:nvSpPr>
                <p:cNvPr id="828441" name="文本框 828440"/>
                <p:cNvSpPr txBox="1"/>
                <p:nvPr/>
              </p:nvSpPr>
              <p:spPr>
                <a:xfrm>
                  <a:off x="1288" y="1095"/>
                  <a:ext cx="578" cy="250"/>
                </a:xfrm>
                <a:prstGeom prst="rect">
                  <a:avLst/>
                </a:prstGeom>
                <a:noFill/>
                <a:ln w="9525">
                  <a:noFill/>
                </a:ln>
              </p:spPr>
              <p:txBody>
                <a:bodyPr wrap="none" anchor="t">
                  <a:spAutoFit/>
                </a:bodyPr>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double</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2" name="文本框 828441"/>
                <p:cNvSpPr txBox="1"/>
                <p:nvPr/>
              </p:nvSpPr>
              <p:spPr>
                <a:xfrm>
                  <a:off x="2080" y="1095"/>
                  <a:ext cx="426" cy="250"/>
                </a:xfrm>
                <a:prstGeom prst="rect">
                  <a:avLst/>
                </a:prstGeom>
                <a:noFill/>
                <a:ln w="9525">
                  <a:noFill/>
                </a:ln>
              </p:spPr>
              <p:txBody>
                <a:bodyPr wrap="none" anchor="t">
                  <a:spAutoFit/>
                </a:bodyPr>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float</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3" name="文本框 828442"/>
                <p:cNvSpPr txBox="1"/>
                <p:nvPr/>
              </p:nvSpPr>
              <p:spPr>
                <a:xfrm>
                  <a:off x="1402" y="1538"/>
                  <a:ext cx="409" cy="250"/>
                </a:xfrm>
                <a:prstGeom prst="rect">
                  <a:avLst/>
                </a:prstGeom>
                <a:noFill/>
                <a:ln w="9525">
                  <a:noFill/>
                </a:ln>
              </p:spPr>
              <p:txBody>
                <a:bodyPr wrap="none" anchor="t">
                  <a:spAutoFit/>
                </a:bodyPr>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long</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4" name="文本框 828443"/>
                <p:cNvSpPr txBox="1"/>
                <p:nvPr/>
              </p:nvSpPr>
              <p:spPr>
                <a:xfrm>
                  <a:off x="1316" y="2003"/>
                  <a:ext cx="729" cy="250"/>
                </a:xfrm>
                <a:prstGeom prst="rect">
                  <a:avLst/>
                </a:prstGeom>
                <a:noFill/>
                <a:ln w="9525">
                  <a:noFill/>
                </a:ln>
              </p:spPr>
              <p:txBody>
                <a:bodyPr wrap="none" anchor="t">
                  <a:spAutoFit/>
                </a:bodyPr>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unsigned</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5" name="文本框 828444"/>
                <p:cNvSpPr txBox="1"/>
                <p:nvPr/>
              </p:nvSpPr>
              <p:spPr>
                <a:xfrm>
                  <a:off x="1414" y="2504"/>
                  <a:ext cx="302" cy="250"/>
                </a:xfrm>
                <a:prstGeom prst="rect">
                  <a:avLst/>
                </a:prstGeom>
                <a:noFill/>
                <a:ln w="9525">
                  <a:noFill/>
                </a:ln>
              </p:spPr>
              <p:txBody>
                <a:bodyPr wrap="none" anchor="t">
                  <a:spAutoFit/>
                </a:bodyPr>
                <a:p>
                  <a:pPr eaLnBrk="0" hangingPunct="0"/>
                  <a:r>
                    <a:rPr lang="en-US" altLang="zh-CN" sz="2000"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int</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28446" name="文本框 828445"/>
                <p:cNvSpPr txBox="1"/>
                <p:nvPr/>
              </p:nvSpPr>
              <p:spPr>
                <a:xfrm>
                  <a:off x="2032" y="2504"/>
                  <a:ext cx="862" cy="250"/>
                </a:xfrm>
                <a:prstGeom prst="rect">
                  <a:avLst/>
                </a:prstGeom>
                <a:noFill/>
                <a:ln w="9525">
                  <a:noFill/>
                </a:ln>
              </p:spPr>
              <p:txBody>
                <a:bodyPr wrap="none" anchor="t">
                  <a:spAutoFit/>
                </a:bodyPr>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char, short</a:t>
                  </a:r>
                  <a:endParaRPr lang="en-US" altLang="zh-CN" sz="2000" b="1" noProof="1">
                    <a:effectLst>
                      <a:outerShdw blurRad="38100" dist="38100" dir="2700000">
                        <a:srgbClr val="FFFFFF"/>
                      </a:outerShdw>
                    </a:effectLst>
                    <a:latin typeface="Times New Roman" panose="02020603050405020304" pitchFamily="18" charset="0"/>
                  </a:endParaRPr>
                </a:p>
              </p:txBody>
            </p:sp>
            <p:sp>
              <p:nvSpPr>
                <p:cNvPr id="80911" name="直接连接符 828446"/>
                <p:cNvSpPr/>
                <p:nvPr/>
              </p:nvSpPr>
              <p:spPr>
                <a:xfrm rot="10800000">
                  <a:off x="1557" y="1301"/>
                  <a:ext cx="0" cy="293"/>
                </a:xfrm>
                <a:prstGeom prst="line">
                  <a:avLst/>
                </a:prstGeom>
                <a:ln w="28575" cap="flat" cmpd="sng">
                  <a:solidFill>
                    <a:srgbClr val="0000FF"/>
                  </a:solidFill>
                  <a:prstDash val="solid"/>
                  <a:round/>
                  <a:headEnd type="none" w="med" len="med"/>
                  <a:tailEnd type="stealth" w="lg" len="lg"/>
                </a:ln>
              </p:spPr>
            </p:sp>
            <p:sp>
              <p:nvSpPr>
                <p:cNvPr id="80912" name="直接连接符 828447"/>
                <p:cNvSpPr/>
                <p:nvPr/>
              </p:nvSpPr>
              <p:spPr>
                <a:xfrm rot="10800000">
                  <a:off x="1560" y="1760"/>
                  <a:ext cx="0" cy="293"/>
                </a:xfrm>
                <a:prstGeom prst="line">
                  <a:avLst/>
                </a:prstGeom>
                <a:ln w="28575" cap="flat" cmpd="sng">
                  <a:solidFill>
                    <a:srgbClr val="0000FF"/>
                  </a:solidFill>
                  <a:prstDash val="solid"/>
                  <a:round/>
                  <a:headEnd type="none" w="med" len="med"/>
                  <a:tailEnd type="stealth" w="lg" len="lg"/>
                </a:ln>
              </p:spPr>
            </p:sp>
            <p:sp>
              <p:nvSpPr>
                <p:cNvPr id="80913" name="直接连接符 828448"/>
                <p:cNvSpPr/>
                <p:nvPr/>
              </p:nvSpPr>
              <p:spPr>
                <a:xfrm rot="10800000">
                  <a:off x="1552" y="2243"/>
                  <a:ext cx="0" cy="293"/>
                </a:xfrm>
                <a:prstGeom prst="line">
                  <a:avLst/>
                </a:prstGeom>
                <a:ln w="28575" cap="flat" cmpd="sng">
                  <a:solidFill>
                    <a:srgbClr val="0000FF"/>
                  </a:solidFill>
                  <a:prstDash val="solid"/>
                  <a:round/>
                  <a:headEnd type="none" w="med" len="med"/>
                  <a:tailEnd type="stealth" w="lg" len="lg"/>
                </a:ln>
              </p:spPr>
            </p:sp>
            <p:sp>
              <p:nvSpPr>
                <p:cNvPr id="80914" name="直接连接符 828449"/>
                <p:cNvSpPr/>
                <p:nvPr/>
              </p:nvSpPr>
              <p:spPr>
                <a:xfrm flipH="1">
                  <a:off x="1808" y="1243"/>
                  <a:ext cx="320" cy="0"/>
                </a:xfrm>
                <a:prstGeom prst="line">
                  <a:avLst/>
                </a:prstGeom>
                <a:ln w="28575" cap="flat" cmpd="sng">
                  <a:solidFill>
                    <a:srgbClr val="FF00FF"/>
                  </a:solidFill>
                  <a:prstDash val="solid"/>
                  <a:round/>
                  <a:headEnd type="none" w="med" len="med"/>
                  <a:tailEnd type="stealth" w="lg" len="lg"/>
                </a:ln>
              </p:spPr>
            </p:sp>
            <p:sp>
              <p:nvSpPr>
                <p:cNvPr id="80915" name="直接连接符 828450"/>
                <p:cNvSpPr/>
                <p:nvPr/>
              </p:nvSpPr>
              <p:spPr>
                <a:xfrm flipH="1">
                  <a:off x="1675" y="2627"/>
                  <a:ext cx="375" cy="0"/>
                </a:xfrm>
                <a:prstGeom prst="line">
                  <a:avLst/>
                </a:prstGeom>
                <a:ln w="28575" cap="flat" cmpd="sng">
                  <a:solidFill>
                    <a:srgbClr val="FF00FF"/>
                  </a:solidFill>
                  <a:prstDash val="solid"/>
                  <a:round/>
                  <a:headEnd type="none" w="med" len="med"/>
                  <a:tailEnd type="stealth" w="lg" len="lg"/>
                </a:ln>
              </p:spPr>
            </p:sp>
            <p:sp>
              <p:nvSpPr>
                <p:cNvPr id="80916" name="直接连接符 828454"/>
                <p:cNvSpPr/>
                <p:nvPr/>
              </p:nvSpPr>
              <p:spPr>
                <a:xfrm rot="10800000">
                  <a:off x="1557" y="861"/>
                  <a:ext cx="0" cy="293"/>
                </a:xfrm>
                <a:prstGeom prst="line">
                  <a:avLst/>
                </a:prstGeom>
                <a:ln w="28575" cap="flat" cmpd="sng">
                  <a:solidFill>
                    <a:srgbClr val="0000FF"/>
                  </a:solidFill>
                  <a:prstDash val="solid"/>
                  <a:round/>
                  <a:headEnd type="none" w="med" len="med"/>
                  <a:tailEnd type="stealth" w="lg" len="lg"/>
                </a:ln>
              </p:spPr>
            </p:sp>
            <p:sp>
              <p:nvSpPr>
                <p:cNvPr id="828456" name="文本框 828455"/>
                <p:cNvSpPr txBox="1"/>
                <p:nvPr/>
              </p:nvSpPr>
              <p:spPr>
                <a:xfrm>
                  <a:off x="1296" y="623"/>
                  <a:ext cx="911" cy="250"/>
                </a:xfrm>
                <a:prstGeom prst="rect">
                  <a:avLst/>
                </a:prstGeom>
                <a:noFill/>
                <a:ln w="9525">
                  <a:noFill/>
                </a:ln>
              </p:spPr>
              <p:txBody>
                <a:bodyPr wrap="none" anchor="t">
                  <a:spAutoFit/>
                </a:bodyPr>
                <a:p>
                  <a:pPr eaLnBrk="0" hangingPunct="0"/>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long double</a:t>
                  </a:r>
                  <a:endParaRPr lang="en-US" altLang="zh-CN" sz="2000" b="1" noProof="1">
                    <a:effectLst>
                      <a:outerShdw blurRad="38100" dist="38100" dir="2700000">
                        <a:srgbClr val="FFFFFF"/>
                      </a:outerShdw>
                    </a:effectLst>
                    <a:latin typeface="Times New Roman" panose="02020603050405020304" pitchFamily="18" charset="0"/>
                  </a:endParaRPr>
                </a:p>
              </p:txBody>
            </p:sp>
          </p:grpSp>
        </p:grpSp>
      </p:grpSp>
      <p:grpSp>
        <p:nvGrpSpPr>
          <p:cNvPr id="828542" name="组合 828541"/>
          <p:cNvGrpSpPr/>
          <p:nvPr/>
        </p:nvGrpSpPr>
        <p:grpSpPr>
          <a:xfrm>
            <a:off x="4787900" y="836613"/>
            <a:ext cx="4219575" cy="1233487"/>
            <a:chOff x="3016" y="527"/>
            <a:chExt cx="2658" cy="777"/>
          </a:xfrm>
        </p:grpSpPr>
        <p:sp>
          <p:nvSpPr>
            <p:cNvPr id="828460" name="文本框 828459"/>
            <p:cNvSpPr txBox="1"/>
            <p:nvPr/>
          </p:nvSpPr>
          <p:spPr>
            <a:xfrm>
              <a:off x="3016" y="527"/>
              <a:ext cx="536" cy="250"/>
            </a:xfrm>
            <a:prstGeom prst="rect">
              <a:avLst/>
            </a:prstGeom>
            <a:noFill/>
            <a:ln w="9525">
              <a:noFill/>
            </a:ln>
          </p:spPr>
          <p:txBody>
            <a:bodyPr>
              <a:spAutoFit/>
            </a:bodyPr>
            <a:p>
              <a:pPr eaLnBrk="0" hangingPunct="0"/>
              <a:r>
                <a:rPr lang="zh-CN" altLang="en-US" sz="2000" b="1" noProof="1" dirty="0">
                  <a:effectLst>
                    <a:outerShdw blurRad="38100" dist="38100" dir="2700000">
                      <a:srgbClr val="FFFFFF"/>
                    </a:outerShdw>
                  </a:effectLst>
                  <a:latin typeface="楷体_GB2312" pitchFamily="49" charset="-122"/>
                  <a:ea typeface="楷体_GB2312" pitchFamily="49" charset="-122"/>
                  <a:cs typeface="+mn-cs"/>
                </a:rPr>
                <a:t>说明</a:t>
              </a:r>
              <a:r>
                <a:rPr lang="en-US" altLang="zh-CN" sz="2000" b="1" noProof="1">
                  <a:effectLst>
                    <a:outerShdw blurRad="38100" dist="38100" dir="2700000">
                      <a:srgbClr val="FFFFFF"/>
                    </a:outerShdw>
                  </a:effectLst>
                  <a:latin typeface="楷体_GB2312" pitchFamily="49" charset="-122"/>
                  <a:ea typeface="楷体_GB2312" pitchFamily="49" charset="-122"/>
                  <a:cs typeface="+mn-cs"/>
                </a:rPr>
                <a:t>:</a:t>
              </a:r>
              <a:endParaRPr lang="en-US" altLang="zh-CN" sz="2000" b="1" noProof="1">
                <a:effectLst>
                  <a:outerShdw blurRad="38100" dist="38100" dir="2700000">
                    <a:srgbClr val="FFFFFF"/>
                  </a:outerShdw>
                </a:effectLst>
                <a:latin typeface="楷体_GB2312" pitchFamily="49" charset="-122"/>
                <a:ea typeface="楷体_GB2312" pitchFamily="49" charset="-122"/>
              </a:endParaRPr>
            </a:p>
          </p:txBody>
        </p:sp>
        <p:sp>
          <p:nvSpPr>
            <p:cNvPr id="80920" name="直接连接符 828460"/>
            <p:cNvSpPr/>
            <p:nvPr/>
          </p:nvSpPr>
          <p:spPr>
            <a:xfrm flipH="1">
              <a:off x="3419" y="845"/>
              <a:ext cx="495" cy="0"/>
            </a:xfrm>
            <a:prstGeom prst="line">
              <a:avLst/>
            </a:prstGeom>
            <a:ln w="28575" cap="flat" cmpd="sng">
              <a:solidFill>
                <a:srgbClr val="FF00FF"/>
              </a:solidFill>
              <a:prstDash val="solid"/>
              <a:round/>
              <a:headEnd type="none" w="med" len="med"/>
              <a:tailEnd type="stealth" w="lg" len="lg"/>
            </a:ln>
          </p:spPr>
        </p:sp>
        <p:sp>
          <p:nvSpPr>
            <p:cNvPr id="828462" name="文本框 828461"/>
            <p:cNvSpPr txBox="1"/>
            <p:nvPr/>
          </p:nvSpPr>
          <p:spPr>
            <a:xfrm>
              <a:off x="4003" y="709"/>
              <a:ext cx="921" cy="250"/>
            </a:xfrm>
            <a:prstGeom prst="rect">
              <a:avLst/>
            </a:prstGeom>
            <a:noFill/>
            <a:ln w="9525">
              <a:noFill/>
            </a:ln>
          </p:spPr>
          <p:txBody>
            <a:bodyPr wrap="none" anchor="t">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楷体_GB2312" pitchFamily="49" charset="-122"/>
                  <a:cs typeface="+mn-cs"/>
                </a:rPr>
                <a:t>必定的转换</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0922" name="直接连接符 828462"/>
            <p:cNvSpPr/>
            <p:nvPr/>
          </p:nvSpPr>
          <p:spPr>
            <a:xfrm flipV="1">
              <a:off x="3696" y="981"/>
              <a:ext cx="0" cy="323"/>
            </a:xfrm>
            <a:prstGeom prst="line">
              <a:avLst/>
            </a:prstGeom>
            <a:ln w="28575" cap="flat" cmpd="sng">
              <a:solidFill>
                <a:srgbClr val="0000FF"/>
              </a:solidFill>
              <a:prstDash val="solid"/>
              <a:round/>
              <a:headEnd type="none" w="med" len="med"/>
              <a:tailEnd type="stealth" w="lg" len="lg"/>
            </a:ln>
          </p:spPr>
        </p:sp>
        <p:sp>
          <p:nvSpPr>
            <p:cNvPr id="828464" name="文本框 828463"/>
            <p:cNvSpPr txBox="1"/>
            <p:nvPr/>
          </p:nvSpPr>
          <p:spPr>
            <a:xfrm>
              <a:off x="3787" y="1007"/>
              <a:ext cx="1887" cy="250"/>
            </a:xfrm>
            <a:prstGeom prst="rect">
              <a:avLst/>
            </a:prstGeom>
            <a:noFill/>
            <a:ln w="9525">
              <a:noFill/>
            </a:ln>
          </p:spPr>
          <p:txBody>
            <a:bodyPr wrap="none" anchor="t">
              <a:spAutoFit/>
            </a:bodyPr>
            <a:p>
              <a:pPr eaLnBrk="0" hangingPunct="0"/>
              <a:r>
                <a:rPr lang="zh-CN" altLang="en-US" sz="2000" b="1" noProof="1" dirty="0">
                  <a:effectLst>
                    <a:outerShdw blurRad="38100" dist="38100" dir="2700000">
                      <a:srgbClr val="FFFFFF"/>
                    </a:outerShdw>
                  </a:effectLst>
                  <a:latin typeface="Times New Roman" panose="02020603050405020304" pitchFamily="18" charset="0"/>
                  <a:ea typeface="楷体_GB2312" pitchFamily="49" charset="-122"/>
                  <a:cs typeface="+mn-cs"/>
                </a:rPr>
                <a:t>运算对象类型不同时转换</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grpSp>
      <p:sp>
        <p:nvSpPr>
          <p:cNvPr id="828543" name="矩形 828542" descr="信纸"/>
          <p:cNvSpPr/>
          <p:nvPr/>
        </p:nvSpPr>
        <p:spPr>
          <a:xfrm>
            <a:off x="823913" y="3068638"/>
            <a:ext cx="8064500" cy="3690938"/>
          </a:xfrm>
          <a:prstGeom prst="rect">
            <a:avLst/>
          </a:prstGeom>
          <a:blipFill rotWithShape="1">
            <a:blip r:embed="rId1"/>
          </a:blip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defTabSz="914400" fontAlgn="base">
              <a:tabLst>
                <a:tab pos="4572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&gt;</a:t>
            </a:r>
            <a:endParaRPr lang="en-US" altLang="zh-CN"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float a, b, c;</a:t>
            </a:r>
            <a:endParaRPr lang="en-US" altLang="zh-CN"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7 / 2;            </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计算</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7/2</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得</a:t>
            </a:r>
            <a:r>
              <a:rPr lang="en-US" altLang="zh-CN" sz="1800" b="1" strike="noStrike" noProof="1" err="1">
                <a:solidFill>
                  <a:schemeClr val="accent2"/>
                </a:solidFill>
                <a:effectLst>
                  <a:outerShdw blurRad="38100" dist="38100" dir="2700000">
                    <a:srgbClr val="000000"/>
                  </a:outerShdw>
                </a:effectLst>
                <a:latin typeface="楷体_GB2312" pitchFamily="49" charset="-122"/>
                <a:ea typeface="楷体_GB2312" pitchFamily="49" charset="-122"/>
                <a:cs typeface="+mn-cs"/>
              </a:rPr>
              <a:t>int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型值</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3</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，因此</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的值为</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3.0</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b = 7 / 2 * 1.0;   </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计算</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7/2</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得</a:t>
            </a:r>
            <a:r>
              <a:rPr lang="en-US" altLang="zh-CN" sz="1800" b="1" strike="noStrike" noProof="1" err="1">
                <a:solidFill>
                  <a:schemeClr val="accent2"/>
                </a:solidFill>
                <a:effectLst>
                  <a:outerShdw blurRad="38100" dist="38100" dir="2700000">
                    <a:srgbClr val="000000"/>
                  </a:outerShdw>
                </a:effectLst>
                <a:latin typeface="楷体_GB2312" pitchFamily="49" charset="-122"/>
                <a:ea typeface="楷体_GB2312" pitchFamily="49" charset="-122"/>
                <a:cs typeface="+mn-cs"/>
              </a:rPr>
              <a:t>int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型值</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3</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，再与</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1.0</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相乘，因此</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b</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的值为</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3.0</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c = 1.0 * 7 / 2;   </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先计算</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1.0*7</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得</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double</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型的结果</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7.0</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，然后再计算</a:t>
            </a:r>
            <a:endPar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endParaRPr>
          </a:p>
          <a:p>
            <a:pPr defTabSz="914400" fontAlgn="base">
              <a:tabLst>
                <a:tab pos="457200" algn="l"/>
              </a:tabLst>
            </a:pP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                     </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7.0/2</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，因此</a:t>
            </a:r>
            <a:r>
              <a:rPr lang="en-US" altLang="zh-CN"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c</a:t>
            </a:r>
            <a:r>
              <a:rPr lang="zh-CN" altLang="en-US" sz="1800" b="1" strike="noStrike"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的值是</a:t>
            </a:r>
            <a:r>
              <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cs typeface="+mn-cs"/>
              </a:rPr>
              <a:t>3.5</a:t>
            </a:r>
            <a:endParaRPr lang="en-US" altLang="zh-CN" sz="1800" b="1" strike="noStrike" noProof="1">
              <a:solidFill>
                <a:schemeClr val="accent2"/>
              </a:solidFill>
              <a:effectLst>
                <a:outerShdw blurRad="38100" dist="38100" dir="2700000">
                  <a:srgbClr val="000000"/>
                </a:outerShdw>
              </a:effectLst>
              <a:latin typeface="楷体_GB2312" pitchFamily="49" charset="-122"/>
              <a:ea typeface="楷体_GB2312" pitchFamily="49" charset="-122"/>
            </a:endParaRPr>
          </a:p>
          <a:p>
            <a:pPr defTabSz="914400" fontAlgn="base">
              <a:tabLst>
                <a:tab pos="457200" algn="l"/>
              </a:tabLst>
            </a:pPr>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%f, b = %f, c = %f", a, b, c);</a:t>
            </a:r>
            <a:endParaRPr lang="en-US" altLang="zh-CN" strike="noStrike" noProof="1">
              <a:effectLst>
                <a:outerShdw blurRad="38100" dist="38100" dir="2700000">
                  <a:srgbClr val="FFFFFF"/>
                </a:outerShdw>
              </a:effectLst>
              <a:latin typeface="Times New Roman" panose="02020603050405020304" pitchFamily="18" charset="0"/>
            </a:endParaRPr>
          </a:p>
          <a:p>
            <a:pPr defTabSz="914400" fontAlgn="base">
              <a:tabLst>
                <a:tab pos="457200" algn="l"/>
              </a:tabLst>
            </a:pP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828545" name="文本框 828544"/>
          <p:cNvSpPr txBox="1"/>
          <p:nvPr/>
        </p:nvSpPr>
        <p:spPr>
          <a:xfrm>
            <a:off x="3132138" y="3068638"/>
            <a:ext cx="4924425" cy="431800"/>
          </a:xfrm>
          <a:prstGeom prst="rect">
            <a:avLst/>
          </a:prstGeom>
          <a:solidFill>
            <a:srgbClr val="FFFF99"/>
          </a:solidFill>
          <a:ln w="2857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p>
            <a:pPr algn="just" eaLnBrk="0" hangingPunct="0">
              <a:spcBef>
                <a:spcPct val="50000"/>
              </a:spcBef>
            </a:pPr>
            <a:r>
              <a:rPr lang="en-US" altLang="zh-CN" sz="2000" b="1" noProof="1" dirty="0">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 = 3.000000</a:t>
            </a:r>
            <a:r>
              <a:rPr lang="zh-CN" altLang="en-US" sz="2000" b="1" noProof="1" dirty="0">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en-US" altLang="zh-CN" sz="2000" b="1" noProof="1" dirty="0">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b = 3.000000</a:t>
            </a:r>
            <a:r>
              <a:rPr lang="zh-CN" altLang="en-US" sz="2000" b="1" noProof="1" dirty="0">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en-US" altLang="zh-CN" sz="2000" b="1" noProof="1">
                <a:solidFill>
                  <a:srgbClr val="FF3399"/>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c = 3.500000</a:t>
            </a:r>
            <a:endParaRPr lang="en-US" altLang="zh-CN" sz="2000" b="1" noProof="1">
              <a:solidFill>
                <a:srgbClr val="FF3399"/>
              </a:solidFill>
              <a:effectLst>
                <a:outerShdw blurRad="38100" dist="38100" dir="2700000">
                  <a:srgbClr val="000000"/>
                </a:outerShdw>
              </a:effectLst>
              <a:latin typeface="Times New Roman" panose="02020603050405020304" pitchFamily="18" charset="0"/>
            </a:endParaRPr>
          </a:p>
        </p:txBody>
      </p:sp>
      <p:grpSp>
        <p:nvGrpSpPr>
          <p:cNvPr id="80926" name="组合 828545"/>
          <p:cNvGrpSpPr/>
          <p:nvPr/>
        </p:nvGrpSpPr>
        <p:grpSpPr>
          <a:xfrm>
            <a:off x="0" y="0"/>
            <a:ext cx="446088" cy="6858000"/>
            <a:chOff x="0" y="0"/>
            <a:chExt cx="281" cy="4320"/>
          </a:xfrm>
        </p:grpSpPr>
        <p:sp>
          <p:nvSpPr>
            <p:cNvPr id="80927" name="文本框 828546"/>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80928" name="文本框 828547"/>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6802755" y="6669405"/>
              <a:ext cx="8890" cy="360"/>
            </p14:xfrm>
          </p:contentPart>
        </mc:Choice>
        <mc:Fallback xmlns="">
          <p:pic>
            <p:nvPicPr>
              <p:cNvPr id="2" name="墨迹 1"/>
            </p:nvPicPr>
            <p:blipFill>
              <a:blip r:embed="rId3"/>
            </p:blipFill>
            <p:spPr>
              <a:xfrm>
                <a:off x="6802755" y="6669405"/>
                <a:ext cx="889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6116955" y="6767830"/>
              <a:ext cx="2452370" cy="68580"/>
            </p14:xfrm>
          </p:contentPart>
        </mc:Choice>
        <mc:Fallback xmlns="">
          <p:pic>
            <p:nvPicPr>
              <p:cNvPr id="3" name="墨迹 2"/>
            </p:nvPicPr>
            <p:blipFill>
              <a:blip r:embed="rId5"/>
            </p:blipFill>
            <p:spPr>
              <a:xfrm>
                <a:off x="6116955" y="6767830"/>
                <a:ext cx="2452370" cy="685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6922770" y="6853555"/>
              <a:ext cx="1299210" cy="360"/>
            </p14:xfrm>
          </p:contentPart>
        </mc:Choice>
        <mc:Fallback xmlns="">
          <p:pic>
            <p:nvPicPr>
              <p:cNvPr id="4" name="墨迹 3"/>
            </p:nvPicPr>
            <p:blipFill>
              <a:blip r:embed="rId7"/>
            </p:blipFill>
            <p:spPr>
              <a:xfrm>
                <a:off x="6922770" y="6853555"/>
                <a:ext cx="129921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7047230" y="6827520"/>
              <a:ext cx="1581785" cy="26035"/>
            </p14:xfrm>
          </p:contentPart>
        </mc:Choice>
        <mc:Fallback xmlns="">
          <p:pic>
            <p:nvPicPr>
              <p:cNvPr id="5" name="墨迹 4"/>
            </p:nvPicPr>
            <p:blipFill>
              <a:blip r:embed="rId9"/>
            </p:blipFill>
            <p:spPr>
              <a:xfrm>
                <a:off x="7047230" y="6827520"/>
                <a:ext cx="1581785" cy="2603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7038975" y="6741795"/>
              <a:ext cx="1821815" cy="111760"/>
            </p14:xfrm>
          </p:contentPart>
        </mc:Choice>
        <mc:Fallback xmlns="">
          <p:pic>
            <p:nvPicPr>
              <p:cNvPr id="6" name="墨迹 5"/>
            </p:nvPicPr>
            <p:blipFill>
              <a:blip r:embed="rId11"/>
            </p:blipFill>
            <p:spPr>
              <a:xfrm>
                <a:off x="7038975" y="6741795"/>
                <a:ext cx="1821815" cy="1117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7300595" y="6686550"/>
              <a:ext cx="2747645" cy="167005"/>
            </p14:xfrm>
          </p:contentPart>
        </mc:Choice>
        <mc:Fallback xmlns="">
          <p:pic>
            <p:nvPicPr>
              <p:cNvPr id="7" name="墨迹 6"/>
            </p:nvPicPr>
            <p:blipFill>
              <a:blip r:embed="rId13"/>
            </p:blipFill>
            <p:spPr>
              <a:xfrm>
                <a:off x="7300595" y="6686550"/>
                <a:ext cx="2747645" cy="16700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7660640" y="4894580"/>
              <a:ext cx="1577340" cy="26035"/>
            </p14:xfrm>
          </p:contentPart>
        </mc:Choice>
        <mc:Fallback xmlns="">
          <p:pic>
            <p:nvPicPr>
              <p:cNvPr id="8" name="墨迹 7"/>
            </p:nvPicPr>
            <p:blipFill>
              <a:blip r:embed="rId15"/>
            </p:blipFill>
            <p:spPr>
              <a:xfrm>
                <a:off x="7660640" y="4894580"/>
                <a:ext cx="1577340" cy="2603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4775200" y="5670550"/>
              <a:ext cx="12700" cy="360"/>
            </p14:xfrm>
          </p:contentPart>
        </mc:Choice>
        <mc:Fallback xmlns="">
          <p:pic>
            <p:nvPicPr>
              <p:cNvPr id="9" name="墨迹 8"/>
            </p:nvPicPr>
            <p:blipFill>
              <a:blip r:embed="rId17"/>
            </p:blipFill>
            <p:spPr>
              <a:xfrm>
                <a:off x="4775200" y="5670550"/>
                <a:ext cx="1270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0" name="墨迹 9"/>
              <p14:cNvContentPartPr/>
              <p14:nvPr/>
            </p14:nvContentPartPr>
            <p14:xfrm>
              <a:off x="4586605" y="5923280"/>
              <a:ext cx="1054735" cy="55880"/>
            </p14:xfrm>
          </p:contentPart>
        </mc:Choice>
        <mc:Fallback xmlns="">
          <p:pic>
            <p:nvPicPr>
              <p:cNvPr id="10" name="墨迹 9"/>
            </p:nvPicPr>
            <p:blipFill>
              <a:blip r:embed="rId19"/>
            </p:blipFill>
            <p:spPr>
              <a:xfrm>
                <a:off x="4586605" y="5923280"/>
                <a:ext cx="1054735" cy="5588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1" name="墨迹 10"/>
              <p14:cNvContentPartPr/>
              <p14:nvPr/>
            </p14:nvContentPartPr>
            <p14:xfrm>
              <a:off x="3112135" y="6064885"/>
              <a:ext cx="1877695" cy="522605"/>
            </p14:xfrm>
          </p:contentPart>
        </mc:Choice>
        <mc:Fallback xmlns="">
          <p:pic>
            <p:nvPicPr>
              <p:cNvPr id="11" name="墨迹 10"/>
            </p:nvPicPr>
            <p:blipFill>
              <a:blip r:embed="rId21"/>
            </p:blipFill>
            <p:spPr>
              <a:xfrm>
                <a:off x="3112135" y="6064885"/>
                <a:ext cx="1877695" cy="522605"/>
              </a:xfrm>
              <a:prstGeom prst="rect"/>
            </p:spPr>
          </p:pic>
        </mc:Fallback>
      </mc:AlternateContent>
    </p:spTree>
  </p:cSld>
  <p:clrMapOvr>
    <a:masterClrMapping/>
  </p:clrMapOvr>
  <p:transition>
    <p:random/>
    <p:sndAc>
      <p:stSnd>
        <p:snd r:embed="rId2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8422"/>
                                        </p:tgtEl>
                                        <p:attrNameLst>
                                          <p:attrName>style.visibility</p:attrName>
                                        </p:attrNameLst>
                                      </p:cBhvr>
                                      <p:to>
                                        <p:strVal val="visible"/>
                                      </p:to>
                                    </p:set>
                                    <p:animEffect transition="in" filter="blinds(horizontal)">
                                      <p:cBhvr>
                                        <p:cTn id="7" dur="500"/>
                                        <p:tgtEl>
                                          <p:spTgt spid="828422"/>
                                        </p:tgtEl>
                                      </p:cBhvr>
                                    </p:animEffect>
                                  </p:childTnLst>
                                  <p:subTnLst>
                                    <p:audio>
                                      <p:cMediaNode>
                                        <p:cTn display="0" masterRel="sameClick">
                                          <p:stCondLst>
                                            <p:cond evt="begin" delay="0">
                                              <p:tn val="5"/>
                                            </p:cond>
                                          </p:stCondLst>
                                          <p:endCondLst>
                                            <p:cond evt="onStopAudio" delay="0">
                                              <p:tgtEl>
                                                <p:sldTgt/>
                                              </p:tgtEl>
                                            </p:cond>
                                          </p:endCondLst>
                                        </p:cTn>
                                        <p:tgtEl>
                                          <p:sndTgt r:embed="rId2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28465"/>
                                        </p:tgtEl>
                                        <p:attrNameLst>
                                          <p:attrName>style.visibility</p:attrName>
                                        </p:attrNameLst>
                                      </p:cBhvr>
                                      <p:to>
                                        <p:strVal val="visible"/>
                                      </p:to>
                                    </p:set>
                                    <p:animEffect transition="in" filter="box(out)">
                                      <p:cBhvr>
                                        <p:cTn id="12" dur="500"/>
                                        <p:tgtEl>
                                          <p:spTgt spid="828465"/>
                                        </p:tgtEl>
                                      </p:cBhvr>
                                    </p:animEffect>
                                  </p:childTnLst>
                                  <p:subTnLst>
                                    <p:audio>
                                      <p:cMediaNode>
                                        <p:cTn display="0" masterRel="sameClick">
                                          <p:stCondLst>
                                            <p:cond evt="begin" delay="0">
                                              <p:tn val="10"/>
                                            </p:cond>
                                          </p:stCondLst>
                                          <p:endCondLst>
                                            <p:cond evt="onStopAudio" delay="0">
                                              <p:tgtEl>
                                                <p:sldTgt/>
                                              </p:tgtEl>
                                            </p:cond>
                                          </p:endCondLst>
                                        </p:cTn>
                                        <p:tgtEl>
                                          <p:sndTgt r:embed="rId2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28542"/>
                                        </p:tgtEl>
                                        <p:attrNameLst>
                                          <p:attrName>style.visibility</p:attrName>
                                        </p:attrNameLst>
                                      </p:cBhvr>
                                      <p:to>
                                        <p:strVal val="visible"/>
                                      </p:to>
                                    </p:set>
                                    <p:animEffect transition="in" filter="strips(downLeft)">
                                      <p:cBhvr>
                                        <p:cTn id="17" dur="500"/>
                                        <p:tgtEl>
                                          <p:spTgt spid="828542"/>
                                        </p:tgtEl>
                                      </p:cBhvr>
                                    </p:animEffect>
                                  </p:childTnLst>
                                  <p:subTnLst>
                                    <p:audio>
                                      <p:cMediaNode>
                                        <p:cTn display="0" masterRel="sameClick">
                                          <p:stCondLst>
                                            <p:cond evt="begin" delay="0">
                                              <p:tn val="15"/>
                                            </p:cond>
                                          </p:stCondLst>
                                          <p:endCondLst>
                                            <p:cond evt="onStopAudio" delay="0">
                                              <p:tgtEl>
                                                <p:sldTgt/>
                                              </p:tgtEl>
                                            </p:cond>
                                          </p:endCondLst>
                                        </p:cTn>
                                        <p:tgtEl>
                                          <p:sndTgt r:embed="rId2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8543"/>
                                        </p:tgtEl>
                                        <p:attrNameLst>
                                          <p:attrName>style.visibility</p:attrName>
                                        </p:attrNameLst>
                                      </p:cBhvr>
                                      <p:to>
                                        <p:strVal val="visible"/>
                                      </p:to>
                                    </p:set>
                                    <p:animEffect transition="in" filter="box(out)">
                                      <p:cBhvr>
                                        <p:cTn id="22" dur="500"/>
                                        <p:tgtEl>
                                          <p:spTgt spid="828543"/>
                                        </p:tgtEl>
                                      </p:cBhvr>
                                    </p:animEffect>
                                  </p:childTnLst>
                                  <p:subTnLst>
                                    <p:audio>
                                      <p:cMediaNode>
                                        <p:cTn display="0" masterRel="sameClick">
                                          <p:stCondLst>
                                            <p:cond evt="begin" delay="0">
                                              <p:tn val="20"/>
                                            </p:cond>
                                          </p:stCondLst>
                                          <p:endCondLst>
                                            <p:cond evt="onStopAudio" delay="0">
                                              <p:tgtEl>
                                                <p:sldTgt/>
                                              </p:tgtEl>
                                            </p:cond>
                                          </p:endCondLst>
                                        </p:cTn>
                                        <p:tgtEl>
                                          <p:sndTgt r:embed="rId2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8545"/>
                                        </p:tgtEl>
                                        <p:attrNameLst>
                                          <p:attrName>style.visibility</p:attrName>
                                        </p:attrNameLst>
                                      </p:cBhvr>
                                      <p:to>
                                        <p:strVal val="visible"/>
                                      </p:to>
                                    </p:set>
                                    <p:animEffect transition="in" filter="box(out)">
                                      <p:cBhvr>
                                        <p:cTn id="27" dur="500"/>
                                        <p:tgtEl>
                                          <p:spTgt spid="828545"/>
                                        </p:tgtEl>
                                      </p:cBhvr>
                                    </p:animEffect>
                                  </p:childTnLst>
                                  <p:subTnLst>
                                    <p:audio>
                                      <p:cMediaNode>
                                        <p:cTn display="0" masterRel="sameClick">
                                          <p:stCondLst>
                                            <p:cond evt="begin" delay="0">
                                              <p:tn val="25"/>
                                            </p:cond>
                                          </p:stCondLst>
                                          <p:endCondLst>
                                            <p:cond evt="onStopAudio" delay="0">
                                              <p:tgtEl>
                                                <p:sldTgt/>
                                              </p:tgtEl>
                                            </p:cond>
                                          </p:endCondLst>
                                        </p:cTn>
                                        <p:tgtEl>
                                          <p:sndTgt r:embed="rId2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2" grpId="0"/>
      <p:bldP spid="828543" grpId="0" bldLvl="0" animBg="1"/>
      <p:bldP spid="8285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a:spLocks noGrp="1"/>
          </p:cNvSpPr>
          <p:nvPr>
            <p:ph idx="1"/>
          </p:nvPr>
        </p:nvSpPr>
        <p:spPr>
          <a:xfrm>
            <a:off x="714375" y="1428750"/>
            <a:ext cx="8215313" cy="3357563"/>
          </a:xfrm>
        </p:spPr>
        <p:txBody>
          <a:bodyPr vert="horz" wrap="square" lIns="91440" tIns="45720" rIns="91440" bIns="45720" anchor="t"/>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所谓</a:t>
            </a:r>
            <a:r>
              <a:rPr kumimoji="1" lang="zh-CN" altLang="zh-CN" sz="3200" b="1" i="0" u="none" strike="noStrike" kern="1200" cap="none" spc="0" normalizeH="0" baseline="0" noProof="1" dirty="0">
                <a:solidFill>
                  <a:srgbClr val="C00000"/>
                </a:solidFill>
                <a:effectLst>
                  <a:outerShdw blurRad="38100" dist="38100" dir="2700000">
                    <a:srgbClr val="FFFFFF"/>
                  </a:outerShdw>
                </a:effectLst>
                <a:latin typeface="+mn-lt"/>
                <a:ea typeface="+mn-ea"/>
                <a:cs typeface="+mn-cs"/>
              </a:rPr>
              <a:t>类型</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，就是对数据分配存储单元的安排，包括存储单元的长度</a:t>
            </a: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占多少字节</a:t>
            </a:r>
            <a:r>
              <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以及数据的存储形式</a:t>
            </a:r>
            <a:endParaRPr kumimoji="1" lang="en-US"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不同的类型分配不同的长度和存储形式</a:t>
            </a:r>
            <a:endParaRPr kumimoji="1" lang="zh-CN" altLang="zh-CN" sz="32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p:txBody>
      </p:sp>
      <p:sp>
        <p:nvSpPr>
          <p:cNvPr id="2"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22531"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22532"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pic>
        <p:nvPicPr>
          <p:cNvPr id="22533" name="图片 6" descr="Untitled2.png">
            <a:hlinkClick r:id="rId1" action="ppaction://hlinksldjump"/>
          </p:cNvPr>
          <p:cNvPicPr>
            <a:picLocks noChangeAspect="1"/>
          </p:cNvPicPr>
          <p:nvPr/>
        </p:nvPicPr>
        <p:blipFill>
          <a:blip r:embed="rId2"/>
          <a:stretch>
            <a:fillRect/>
          </a:stretch>
        </p:blipFill>
        <p:spPr>
          <a:xfrm>
            <a:off x="8429625" y="6143625"/>
            <a:ext cx="469900" cy="469900"/>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191125" y="1928495"/>
              <a:ext cx="3828415" cy="124460"/>
            </p14:xfrm>
          </p:contentPart>
        </mc:Choice>
        <mc:Fallback xmlns="">
          <p:pic>
            <p:nvPicPr>
              <p:cNvPr id="3" name="墨迹 2"/>
            </p:nvPicPr>
            <p:blipFill>
              <a:blip r:embed="rId4"/>
            </p:blipFill>
            <p:spPr>
              <a:xfrm>
                <a:off x="5191125" y="1928495"/>
                <a:ext cx="3828415" cy="1244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330575" y="2348865"/>
              <a:ext cx="4312920" cy="132715"/>
            </p14:xfrm>
          </p:contentPart>
        </mc:Choice>
        <mc:Fallback xmlns="">
          <p:pic>
            <p:nvPicPr>
              <p:cNvPr id="4" name="墨迹 3"/>
            </p:nvPicPr>
            <p:blipFill>
              <a:blip r:embed="rId6"/>
            </p:blipFill>
            <p:spPr>
              <a:xfrm>
                <a:off x="3330575" y="2348865"/>
                <a:ext cx="4312920" cy="13271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430145" y="2927350"/>
              <a:ext cx="995045" cy="42545"/>
            </p14:xfrm>
          </p:contentPart>
        </mc:Choice>
        <mc:Fallback xmlns="">
          <p:pic>
            <p:nvPicPr>
              <p:cNvPr id="5" name="墨迹 4"/>
            </p:nvPicPr>
            <p:blipFill>
              <a:blip r:embed="rId8"/>
            </p:blipFill>
            <p:spPr>
              <a:xfrm>
                <a:off x="2430145" y="2927350"/>
                <a:ext cx="995045" cy="425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674620" y="3432810"/>
              <a:ext cx="4411345" cy="30480"/>
            </p14:xfrm>
          </p:contentPart>
        </mc:Choice>
        <mc:Fallback xmlns="">
          <p:pic>
            <p:nvPicPr>
              <p:cNvPr id="6" name="墨迹 5"/>
            </p:nvPicPr>
            <p:blipFill>
              <a:blip r:embed="rId10"/>
            </p:blipFill>
            <p:spPr>
              <a:xfrm>
                <a:off x="2674620" y="3432810"/>
                <a:ext cx="4411345" cy="30480"/>
              </a:xfrm>
              <a:prstGeom prst="rect"/>
            </p:spPr>
          </p:pic>
        </mc:Fallback>
      </mc:AlternateContent>
    </p:spTree>
  </p:cSld>
  <p:clrMapOvr>
    <a:masterClrMapping/>
  </p:clrMapOvr>
  <p:transition>
    <p:checke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0469" name="矩形 830468"/>
          <p:cNvSpPr/>
          <p:nvPr/>
        </p:nvSpPr>
        <p:spPr>
          <a:xfrm>
            <a:off x="684213" y="209550"/>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a:solidFill>
                  <a:srgbClr val="FF3399"/>
                </a:solidFill>
                <a:latin typeface="隶书" panose="02010509060101010101" pitchFamily="49" charset="-122"/>
                <a:ea typeface="隶书" panose="02010509060101010101" pitchFamily="49" charset="-122"/>
                <a:cs typeface="+mn-cs"/>
              </a:rPr>
              <a:t>7. </a:t>
            </a:r>
            <a:r>
              <a:rPr lang="zh-CN" altLang="en-US" strike="noStrike" noProof="1" dirty="0">
                <a:solidFill>
                  <a:srgbClr val="FF3399"/>
                </a:solidFill>
                <a:latin typeface="Times New Roman" panose="02020603050405020304" pitchFamily="18" charset="0"/>
                <a:ea typeface="隶书" panose="02010509060101010101" pitchFamily="49" charset="-122"/>
                <a:cs typeface="+mn-cs"/>
              </a:rPr>
              <a:t>逗号运算符、逗号表达式</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a:p>
        </p:txBody>
      </p:sp>
      <p:sp>
        <p:nvSpPr>
          <p:cNvPr id="830470" name="矩形 830469"/>
          <p:cNvSpPr/>
          <p:nvPr/>
        </p:nvSpPr>
        <p:spPr>
          <a:xfrm>
            <a:off x="684213" y="701675"/>
            <a:ext cx="8459788" cy="828675"/>
          </a:xfrm>
          <a:prstGeom prst="rect">
            <a:avLst/>
          </a:prstGeom>
          <a:noFill/>
          <a:ln w="9525">
            <a:noFill/>
          </a:ln>
        </p:spPr>
        <p:txBody>
          <a:bodyPr anchor="ctr">
            <a:spAutoFit/>
          </a:bodyPr>
          <a:p>
            <a:pPr fontAlgn="base"/>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位运算符：</a:t>
            </a:r>
            <a:endParaRPr lang="en-US" altLang="zh-CN" b="1" strike="noStrike" noProof="1">
              <a:effectLst>
                <a:outerShdw blurRad="38100" dist="38100" dir="2700000">
                  <a:srgbClr val="FFFFFF"/>
                </a:outerShdw>
              </a:effectLst>
              <a:latin typeface="楷体_GB2312" pitchFamily="49" charset="-122"/>
              <a:ea typeface="楷体_GB2312" pitchFamily="49" charset="-122"/>
            </a:endParaRPr>
          </a:p>
          <a:p>
            <a:pPr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逗号表达式：</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用逗号连接起来的表达式。其一般形式为：</a:t>
            </a:r>
            <a:r>
              <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b="1" strike="noStrike" noProof="1">
              <a:effectLst>
                <a:outerShdw blurRad="38100" dist="38100" dir="2700000">
                  <a:srgbClr val="FFFFFF"/>
                </a:outerShdw>
              </a:effectLst>
              <a:latin typeface="Times New Roman" panose="02020603050405020304" pitchFamily="18" charset="0"/>
              <a:ea typeface="楷体_GB2312" pitchFamily="49" charset="-122"/>
            </a:endParaRPr>
          </a:p>
        </p:txBody>
      </p:sp>
      <p:sp>
        <p:nvSpPr>
          <p:cNvPr id="830472" name="文本框 830471"/>
          <p:cNvSpPr txBox="1"/>
          <p:nvPr/>
        </p:nvSpPr>
        <p:spPr>
          <a:xfrm>
            <a:off x="1187450" y="1617663"/>
            <a:ext cx="6840538" cy="434975"/>
          </a:xfrm>
          <a:prstGeom prst="rect">
            <a:avLst/>
          </a:prstGeom>
          <a:gradFill rotWithShape="1">
            <a:gsLst>
              <a:gs pos="0">
                <a:srgbClr val="FFFF99"/>
              </a:gs>
              <a:gs pos="100000">
                <a:srgbClr val="FFFF99">
                  <a:gamma/>
                  <a:shade val="69804"/>
                  <a:invGamma/>
                </a:srgbClr>
              </a:gs>
            </a:gsLst>
            <a:lin ang="5400000" scaled="1"/>
            <a:tileRect/>
          </a:gradFill>
          <a:ln w="38100" cap="flat" cmpd="sng">
            <a:solidFill>
              <a:srgbClr val="006600"/>
            </a:solidFill>
            <a:prstDash val="solid"/>
            <a:miter/>
            <a:headEnd type="none" w="med" len="med"/>
            <a:tailEnd type="none" w="med" len="med"/>
          </a:ln>
        </p:spPr>
        <p:txBody>
          <a:bodyPr>
            <a:spAutoFit/>
          </a:bodyPr>
          <a:p>
            <a:pPr algn="ctr">
              <a:spcBef>
                <a:spcPct val="50000"/>
              </a:spcBef>
            </a:pPr>
            <a:r>
              <a:rPr lang="zh-CN" altLang="en-US"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r>
              <a:rPr lang="en-US" altLang="zh-CN"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1</a:t>
            </a:r>
            <a:r>
              <a:rPr lang="zh-CN" altLang="en-US"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r>
              <a:rPr lang="en-US" altLang="zh-CN"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2</a:t>
            </a:r>
            <a:r>
              <a:rPr lang="zh-CN" altLang="en-US"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a:t>
            </a:r>
            <a:r>
              <a:rPr lang="zh-CN" altLang="en-US" sz="2000"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r>
              <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k</a:t>
            </a:r>
            <a:endParaRPr lang="en-US" altLang="zh-CN" sz="2000" b="1" noProof="1">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30480" name="矩形 830479"/>
          <p:cNvSpPr/>
          <p:nvPr/>
        </p:nvSpPr>
        <p:spPr>
          <a:xfrm>
            <a:off x="684213" y="2041525"/>
            <a:ext cx="8459788" cy="2282825"/>
          </a:xfrm>
          <a:prstGeom prst="rect">
            <a:avLst/>
          </a:prstGeom>
          <a:noFill/>
          <a:ln w="9525">
            <a:noFill/>
          </a:ln>
        </p:spPr>
        <p:txBody>
          <a:bodyPr anchor="ctr">
            <a:spAutoFit/>
          </a:bodyPr>
          <a:p>
            <a:pPr fontAlgn="base"/>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优先级：</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优先级最低。</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a:p>
            <a:pPr fontAlgn="base"/>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结合性：</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左结合性</a:t>
            </a:r>
            <a:r>
              <a:rPr lang="zh-CN" altLang="en-US" strike="noStrike" noProof="1" dirty="0">
                <a:latin typeface="Times New Roman" panose="02020603050405020304" pitchFamily="18" charset="0"/>
                <a:ea typeface="宋体" panose="02010600030101010101" pitchFamily="2" charset="-122"/>
                <a:cs typeface="+mn-cs"/>
              </a:rPr>
              <a:t> 。</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即逗号表达式的求值顺序是</a:t>
            </a:r>
            <a:r>
              <a:rPr lang="zh-CN" altLang="en-US" b="1" strike="noStrike" noProof="1" dirty="0">
                <a:solidFill>
                  <a:srgbClr val="CC0000"/>
                </a:solidFill>
                <a:effectLst>
                  <a:outerShdw blurRad="38100" dist="38100" dir="2700000">
                    <a:srgbClr val="000000"/>
                  </a:outerShdw>
                </a:effectLst>
                <a:latin typeface="Times New Roman" panose="02020603050405020304" pitchFamily="18" charset="0"/>
                <a:ea typeface="楷体_GB2312" pitchFamily="49" charset="-122"/>
                <a:cs typeface="+mn-cs"/>
              </a:rPr>
              <a:t>从左向右</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依此计算用逗号分隔的各表达式的值。</a:t>
            </a:r>
            <a:endPar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endParaRPr>
          </a:p>
          <a:p>
            <a:pPr fontAlgn="base"/>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       逗号表达式</a:t>
            </a:r>
            <a:r>
              <a:rPr lang="zh-CN" altLang="zh-CN"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的值：</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最后一个表达式的值就是整个逗号表达式的值。</a:t>
            </a:r>
            <a:r>
              <a:rPr lang="zh-CN" altLang="en-US" strike="noStrike" noProof="1" dirty="0">
                <a:latin typeface="Times New Roman" panose="02020603050405020304" pitchFamily="18" charset="0"/>
                <a:ea typeface="宋体" panose="02010600030101010101" pitchFamily="2" charset="-122"/>
                <a:cs typeface="+mn-cs"/>
              </a:rPr>
              <a:t> </a:t>
            </a:r>
            <a:endParaRPr lang="zh-CN" altLang="en-US" strike="noStrike" noProof="1" dirty="0">
              <a:latin typeface="Times New Roman" panose="02020603050405020304" pitchFamily="18" charset="0"/>
            </a:endParaRPr>
          </a:p>
          <a:p>
            <a:pPr fontAlgn="base"/>
            <a:r>
              <a:rPr lang="zh-CN" altLang="en-US"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用途：</a:t>
            </a:r>
            <a:r>
              <a:rPr lang="zh-CN" altLang="zh-CN" b="1" strike="noStrike" noProof="1" dirty="0">
                <a:effectLst>
                  <a:outerShdw blurRad="38100" dist="38100" dir="2700000">
                    <a:srgbClr val="FFFFFF"/>
                  </a:outerShdw>
                </a:effectLst>
                <a:latin typeface="楷体_GB2312" pitchFamily="49" charset="-122"/>
                <a:ea typeface="楷体_GB2312" pitchFamily="49" charset="-122"/>
                <a:cs typeface="+mn-cs"/>
              </a:rPr>
              <a:t>常用于循环for语句中</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a:t>
            </a:r>
            <a:endParaRPr lang="zh-CN" altLang="en-US" b="1" strike="noStrike" noProof="1">
              <a:effectLst>
                <a:outerShdw blurRad="38100" dist="38100" dir="2700000">
                  <a:srgbClr val="FFFFFF"/>
                </a:outerShdw>
              </a:effectLst>
              <a:latin typeface="楷体_GB2312" pitchFamily="49" charset="-122"/>
              <a:ea typeface="楷体_GB2312" pitchFamily="49" charset="-122"/>
            </a:endParaRPr>
          </a:p>
        </p:txBody>
      </p:sp>
      <p:sp>
        <p:nvSpPr>
          <p:cNvPr id="830481" name="矩形 830480"/>
          <p:cNvSpPr/>
          <p:nvPr/>
        </p:nvSpPr>
        <p:spPr>
          <a:xfrm>
            <a:off x="2484438" y="2205038"/>
            <a:ext cx="4175125" cy="495300"/>
          </a:xfrm>
          <a:prstGeom prst="rect">
            <a:avLst/>
          </a:prstGeom>
          <a:solidFill>
            <a:srgbClr val="FFFFFF"/>
          </a:solidFill>
          <a:ln w="38100" cap="flat" cmpd="sng">
            <a:solidFill>
              <a:srgbClr val="006600"/>
            </a:solidFill>
            <a:prstDash val="solid"/>
            <a:miter/>
            <a:headEnd type="none" w="med" len="med"/>
            <a:tailEnd type="none" w="med" len="med"/>
          </a:ln>
        </p:spPr>
        <p:txBody>
          <a:bodyPr anchor="ctr">
            <a:spAutoFit/>
          </a:bodyPr>
          <a:p>
            <a:pPr fontAlgn="base"/>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例如：</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a+3, b=4, b++</a:t>
            </a:r>
            <a:r>
              <a:rPr lang="en-US" altLang="zh-CN" strike="noStrike" noProof="1">
                <a:latin typeface="Times New Roman" panose="02020603050405020304" pitchFamily="18" charset="0"/>
                <a:ea typeface="宋体" panose="02010600030101010101" pitchFamily="2" charset="-122"/>
                <a:cs typeface="+mn-cs"/>
              </a:rPr>
              <a:t> </a:t>
            </a:r>
            <a:endParaRPr lang="en-US" altLang="zh-CN" strike="noStrike" noProof="1">
              <a:latin typeface="Times New Roman" panose="02020603050405020304" pitchFamily="18" charset="0"/>
            </a:endParaRPr>
          </a:p>
        </p:txBody>
      </p:sp>
      <p:sp>
        <p:nvSpPr>
          <p:cNvPr id="830482" name="文本框 830481" descr="信纸"/>
          <p:cNvSpPr txBox="1"/>
          <p:nvPr/>
        </p:nvSpPr>
        <p:spPr>
          <a:xfrm>
            <a:off x="568325" y="4057650"/>
            <a:ext cx="8396288" cy="2686050"/>
          </a:xfrm>
          <a:prstGeom prst="rect">
            <a:avLst/>
          </a:prstGeom>
          <a:blipFill rotWithShape="1">
            <a:blip r:embed="rId1"/>
          </a:blipFill>
          <a:ln w="38100" cap="flat" cmpd="sng">
            <a:solidFill>
              <a:srgbClr val="006600"/>
            </a:solidFill>
            <a:prstDash val="solid"/>
            <a:miter/>
            <a:headEnd type="none" w="med" len="med"/>
            <a:tailEnd type="none" w="med" len="med"/>
          </a:ln>
        </p:spPr>
        <p:txBody>
          <a:bodyPr lIns="90000" tIns="46800" rIns="90000" bIns="46800">
            <a:spAutoFit/>
          </a:bodyPr>
          <a:p>
            <a:pPr lvl="1" eaLnBrk="0" fontAlgn="base" hangingPunct="0"/>
            <a:r>
              <a:rPr lang="zh-CN" altLang="en-US"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r>
              <a:rPr lang="en-US" altLang="zh-CN" b="1" strike="noStrike" noProof="1">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3 * 5, a * 4</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 3 * 5, a * 4, a + 5</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zh-CN" altLang="zh-CN"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例</a:t>
            </a:r>
            <a:r>
              <a:rPr lang="en-US" altLang="zh-CN" b="1" strike="noStrike" noProof="1">
                <a:solidFill>
                  <a:srgbClr val="FF0066"/>
                </a:solidFill>
                <a:effectLst>
                  <a:outerShdw blurRad="38100" dist="38100" dir="2700000">
                    <a:srgbClr val="000000"/>
                  </a:outerShdw>
                </a:effectLst>
                <a:latin typeface="楷体_GB2312" pitchFamily="49" charset="-122"/>
                <a:ea typeface="楷体_GB2312" pitchFamily="49" charset="-122"/>
                <a:cs typeface="+mn-cs"/>
              </a:rPr>
              <a:t>:</a:t>
            </a:r>
            <a:r>
              <a:rPr lang="zh-CN" altLang="zh-CN"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(a = 3, 6 * 3)</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 a = 3, 6 * a</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zh-CN" altLang="zh-CN"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例：</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1; b = 2; c = 3;</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(“%d,%d,%d</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b, c);   </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(“%d,%d,%d</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 b, c), b, c); </a:t>
            </a:r>
            <a:endParaRPr lang="en-US" altLang="zh-CN" sz="2000" strike="noStrike" noProof="1">
              <a:effectLst>
                <a:outerShdw blurRad="38100" dist="38100" dir="2700000">
                  <a:srgbClr val="FFFFFF"/>
                </a:outerShdw>
              </a:effectLst>
              <a:latin typeface="Arial" panose="020B0604020202020204" pitchFamily="34" charset="0"/>
              <a:ea typeface="隶书" panose="02010509060101010101" pitchFamily="49" charset="-122"/>
            </a:endParaRPr>
          </a:p>
        </p:txBody>
      </p:sp>
      <p:sp>
        <p:nvSpPr>
          <p:cNvPr id="830483" name="文本框 830482"/>
          <p:cNvSpPr txBox="1"/>
          <p:nvPr/>
        </p:nvSpPr>
        <p:spPr>
          <a:xfrm>
            <a:off x="4876800" y="4081463"/>
            <a:ext cx="2360613" cy="396875"/>
          </a:xfrm>
          <a:prstGeom prst="rect">
            <a:avLst/>
          </a:prstGeom>
          <a:noFill/>
          <a:ln w="38100">
            <a:noFill/>
          </a:ln>
        </p:spPr>
        <p:txBody>
          <a:bodyPr wrap="none" lIns="90000" tIns="46800" rIns="90000" bIns="46800" anchor="t" anchorCtr="0">
            <a:spAutoFit/>
          </a:bodyPr>
          <a:p>
            <a:pPr eaLnBrk="0" hangingPunct="0"/>
            <a:r>
              <a:rPr lang="zh-CN" altLang="zh-CN" sz="2000" b="1" dirty="0">
                <a:solidFill>
                  <a:srgbClr val="0000FF"/>
                </a:solidFill>
                <a:latin typeface="楷体_GB2312" pitchFamily="49" charset="-122"/>
                <a:ea typeface="楷体_GB2312" pitchFamily="49" charset="-122"/>
              </a:rPr>
              <a:t>//a=15,表达式值60</a:t>
            </a:r>
            <a:endParaRPr lang="en-US" altLang="zh-CN" sz="2000" b="1">
              <a:solidFill>
                <a:srgbClr val="0000FF"/>
              </a:solidFill>
              <a:latin typeface="楷体_GB2312" pitchFamily="49" charset="-122"/>
              <a:ea typeface="楷体_GB2312" pitchFamily="49" charset="-122"/>
            </a:endParaRPr>
          </a:p>
        </p:txBody>
      </p:sp>
      <p:sp>
        <p:nvSpPr>
          <p:cNvPr id="830484" name="文本框 830483"/>
          <p:cNvSpPr txBox="1"/>
          <p:nvPr/>
        </p:nvSpPr>
        <p:spPr>
          <a:xfrm>
            <a:off x="4846638" y="4441825"/>
            <a:ext cx="2360612" cy="396875"/>
          </a:xfrm>
          <a:prstGeom prst="rect">
            <a:avLst/>
          </a:prstGeom>
          <a:noFill/>
          <a:ln w="38100">
            <a:noFill/>
          </a:ln>
        </p:spPr>
        <p:txBody>
          <a:bodyPr wrap="none" lIns="90000" tIns="46800" rIns="90000" bIns="46800" anchor="t" anchorCtr="0">
            <a:spAutoFit/>
          </a:bodyPr>
          <a:p>
            <a:pPr eaLnBrk="0" hangingPunct="0"/>
            <a:r>
              <a:rPr lang="zh-CN" altLang="zh-CN" sz="2000" b="1" dirty="0">
                <a:solidFill>
                  <a:srgbClr val="0000FF"/>
                </a:solidFill>
                <a:latin typeface="楷体_GB2312" pitchFamily="49" charset="-122"/>
                <a:ea typeface="楷体_GB2312" pitchFamily="49" charset="-122"/>
              </a:rPr>
              <a:t>//a=15,表达式值20</a:t>
            </a:r>
            <a:endParaRPr lang="en-US" altLang="zh-CN" sz="2000" b="1">
              <a:solidFill>
                <a:srgbClr val="0000FF"/>
              </a:solidFill>
              <a:latin typeface="楷体_GB2312" pitchFamily="49" charset="-122"/>
              <a:ea typeface="楷体_GB2312" pitchFamily="49" charset="-122"/>
            </a:endParaRPr>
          </a:p>
        </p:txBody>
      </p:sp>
      <p:sp>
        <p:nvSpPr>
          <p:cNvPr id="830485" name="文本框 830484"/>
          <p:cNvSpPr txBox="1"/>
          <p:nvPr/>
        </p:nvSpPr>
        <p:spPr>
          <a:xfrm>
            <a:off x="4808538" y="4816475"/>
            <a:ext cx="4021137" cy="396875"/>
          </a:xfrm>
          <a:prstGeom prst="rect">
            <a:avLst/>
          </a:prstGeom>
          <a:noFill/>
          <a:ln w="38100">
            <a:noFill/>
          </a:ln>
        </p:spPr>
        <p:txBody>
          <a:bodyPr wrap="none" lIns="90000" tIns="46800" rIns="90000" bIns="46800" anchor="t" anchorCtr="0">
            <a:spAutoFit/>
          </a:bodyPr>
          <a:p>
            <a:pPr eaLnBrk="0" hangingPunct="0"/>
            <a:r>
              <a:rPr lang="zh-CN" altLang="zh-CN" sz="2000" b="1" dirty="0">
                <a:solidFill>
                  <a:srgbClr val="0000FF"/>
                </a:solidFill>
                <a:latin typeface="楷体_GB2312" pitchFamily="49" charset="-122"/>
                <a:ea typeface="楷体_GB2312" pitchFamily="49" charset="-122"/>
              </a:rPr>
              <a:t>//赋值表达式，表达式值18，</a:t>
            </a:r>
            <a:r>
              <a:rPr lang="en-US" altLang="zh-CN" sz="2000" b="1">
                <a:solidFill>
                  <a:srgbClr val="0000FF"/>
                </a:solidFill>
                <a:latin typeface="楷体_GB2312" pitchFamily="49" charset="-122"/>
                <a:ea typeface="楷体_GB2312" pitchFamily="49" charset="-122"/>
              </a:rPr>
              <a:t>x=18</a:t>
            </a:r>
            <a:endParaRPr lang="en-US" altLang="zh-CN" sz="2000" b="1">
              <a:solidFill>
                <a:srgbClr val="0000FF"/>
              </a:solidFill>
              <a:latin typeface="楷体_GB2312" pitchFamily="49" charset="-122"/>
              <a:ea typeface="楷体_GB2312" pitchFamily="49" charset="-122"/>
            </a:endParaRPr>
          </a:p>
        </p:txBody>
      </p:sp>
      <p:sp>
        <p:nvSpPr>
          <p:cNvPr id="830486" name="文本框 830485"/>
          <p:cNvSpPr txBox="1"/>
          <p:nvPr/>
        </p:nvSpPr>
        <p:spPr>
          <a:xfrm>
            <a:off x="4786313" y="5189538"/>
            <a:ext cx="3638550" cy="396875"/>
          </a:xfrm>
          <a:prstGeom prst="rect">
            <a:avLst/>
          </a:prstGeom>
          <a:noFill/>
          <a:ln w="38100">
            <a:noFill/>
          </a:ln>
        </p:spPr>
        <p:txBody>
          <a:bodyPr wrap="none" lIns="90000" tIns="46800" rIns="90000" bIns="46800" anchor="t" anchorCtr="0">
            <a:spAutoFit/>
          </a:bodyPr>
          <a:p>
            <a:pPr eaLnBrk="0" hangingPunct="0"/>
            <a:r>
              <a:rPr lang="zh-CN" altLang="zh-CN" sz="2000" b="1" dirty="0">
                <a:solidFill>
                  <a:srgbClr val="0000FF"/>
                </a:solidFill>
                <a:latin typeface="楷体_GB2312" pitchFamily="49" charset="-122"/>
                <a:ea typeface="楷体_GB2312" pitchFamily="49" charset="-122"/>
              </a:rPr>
              <a:t>//逗号表达式,表达式值18,</a:t>
            </a:r>
            <a:r>
              <a:rPr lang="en-US" altLang="zh-CN" sz="2000" b="1">
                <a:solidFill>
                  <a:srgbClr val="0000FF"/>
                </a:solidFill>
                <a:latin typeface="楷体_GB2312" pitchFamily="49" charset="-122"/>
                <a:ea typeface="楷体_GB2312" pitchFamily="49" charset="-122"/>
              </a:rPr>
              <a:t>x=3</a:t>
            </a:r>
            <a:endParaRPr lang="en-US" altLang="zh-CN" sz="2000" b="1">
              <a:solidFill>
                <a:srgbClr val="0000FF"/>
              </a:solidFill>
              <a:latin typeface="楷体_GB2312" pitchFamily="49" charset="-122"/>
              <a:ea typeface="楷体_GB2312" pitchFamily="49" charset="-122"/>
            </a:endParaRPr>
          </a:p>
        </p:txBody>
      </p:sp>
      <p:sp>
        <p:nvSpPr>
          <p:cNvPr id="830487" name="文本框 830486"/>
          <p:cNvSpPr txBox="1"/>
          <p:nvPr/>
        </p:nvSpPr>
        <p:spPr>
          <a:xfrm>
            <a:off x="6353175" y="5951538"/>
            <a:ext cx="1081088" cy="396875"/>
          </a:xfrm>
          <a:prstGeom prst="rect">
            <a:avLst/>
          </a:prstGeom>
          <a:noFill/>
          <a:ln w="38100">
            <a:noFill/>
          </a:ln>
        </p:spPr>
        <p:txBody>
          <a:bodyPr wrap="none" lIns="90000" tIns="46800" rIns="90000" bIns="46800" anchor="t" anchorCtr="0">
            <a:spAutoFit/>
          </a:bodyPr>
          <a:p>
            <a:pPr eaLnBrk="0" hangingPunct="0"/>
            <a:r>
              <a:rPr lang="en-US" altLang="zh-CN" sz="2000" b="1">
                <a:solidFill>
                  <a:srgbClr val="0000FF"/>
                </a:solidFill>
                <a:latin typeface="楷体_GB2312" pitchFamily="49" charset="-122"/>
                <a:ea typeface="楷体_GB2312" pitchFamily="49" charset="-122"/>
              </a:rPr>
              <a:t>//1,2,3</a:t>
            </a:r>
            <a:endParaRPr lang="en-US" altLang="zh-CN" sz="2000" b="1">
              <a:solidFill>
                <a:srgbClr val="0000FF"/>
              </a:solidFill>
              <a:latin typeface="楷体_GB2312" pitchFamily="49" charset="-122"/>
              <a:ea typeface="楷体_GB2312" pitchFamily="49" charset="-122"/>
            </a:endParaRPr>
          </a:p>
        </p:txBody>
      </p:sp>
      <p:sp>
        <p:nvSpPr>
          <p:cNvPr id="830488" name="文本框 830487"/>
          <p:cNvSpPr txBox="1"/>
          <p:nvPr/>
        </p:nvSpPr>
        <p:spPr>
          <a:xfrm>
            <a:off x="6343650" y="6326188"/>
            <a:ext cx="1081088" cy="396875"/>
          </a:xfrm>
          <a:prstGeom prst="rect">
            <a:avLst/>
          </a:prstGeom>
          <a:noFill/>
          <a:ln w="38100">
            <a:noFill/>
          </a:ln>
        </p:spPr>
        <p:txBody>
          <a:bodyPr wrap="none" lIns="90000" tIns="46800" rIns="90000" bIns="46800" anchor="t" anchorCtr="0">
            <a:spAutoFit/>
          </a:bodyPr>
          <a:p>
            <a:pPr eaLnBrk="0" hangingPunct="0"/>
            <a:r>
              <a:rPr lang="en-US" altLang="zh-CN" sz="2000" b="1">
                <a:solidFill>
                  <a:srgbClr val="0000FF"/>
                </a:solidFill>
                <a:latin typeface="楷体_GB2312" pitchFamily="49" charset="-122"/>
                <a:ea typeface="楷体_GB2312" pitchFamily="49" charset="-122"/>
              </a:rPr>
              <a:t>//3,2,3</a:t>
            </a:r>
            <a:endParaRPr lang="en-US" altLang="zh-CN" sz="2000" b="1">
              <a:solidFill>
                <a:srgbClr val="0000FF"/>
              </a:solidFill>
              <a:latin typeface="楷体_GB2312" pitchFamily="49" charset="-122"/>
              <a:ea typeface="楷体_GB2312" pitchFamily="49" charset="-122"/>
            </a:endParaRPr>
          </a:p>
        </p:txBody>
      </p:sp>
      <p:sp>
        <p:nvSpPr>
          <p:cNvPr id="830489" name="文本框 830488"/>
          <p:cNvSpPr txBox="1"/>
          <p:nvPr/>
        </p:nvSpPr>
        <p:spPr>
          <a:xfrm>
            <a:off x="1866900" y="3043238"/>
            <a:ext cx="5729288" cy="3416300"/>
          </a:xfrm>
          <a:prstGeom prst="rect">
            <a:avLst/>
          </a:prstGeom>
          <a:gradFill rotWithShape="1">
            <a:gsLst>
              <a:gs pos="0">
                <a:srgbClr val="FFFF99"/>
              </a:gs>
              <a:gs pos="100000">
                <a:srgbClr val="FFFF99">
                  <a:gamma/>
                  <a:shade val="63529"/>
                  <a:invGamma/>
                </a:srgbClr>
              </a:gs>
            </a:gsLst>
            <a:lin ang="5400000" scaled="1"/>
            <a:tileRect/>
          </a:gradFill>
          <a:ln w="38100" cap="flat" cmpd="sng">
            <a:solidFill>
              <a:srgbClr val="0000FF"/>
            </a:solidFill>
            <a:prstDash val="solid"/>
            <a:miter/>
            <a:headEnd type="none" w="med" len="med"/>
            <a:tailEnd type="none" w="med" len="med"/>
          </a:ln>
          <a:effectLst>
            <a:outerShdw dist="107763" dir="2699999" algn="ctr" rotWithShape="0">
              <a:schemeClr val="bg2">
                <a:alpha val="50000"/>
              </a:schemeClr>
            </a:outerShdw>
          </a:effectLst>
        </p:spPr>
        <p:txBody>
          <a:bodyPr>
            <a:spAutoFit/>
          </a:bodyPr>
          <a:p>
            <a:pPr eaLnBrk="0" hangingPunct="0"/>
            <a:r>
              <a:rPr lang="zh-CN" altLang="en-US"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例</a:t>
            </a:r>
            <a:r>
              <a:rPr lang="en-US" altLang="zh-CN" b="1" noProof="1">
                <a:solidFill>
                  <a:srgbClr val="FF0066"/>
                </a:solidFill>
                <a:effectLst>
                  <a:outerShdw blurRad="38100" dist="38100" dir="2700000">
                    <a:srgbClr val="000000"/>
                  </a:outerShdw>
                </a:effectLst>
                <a:latin typeface="楷体_GB2312" pitchFamily="49" charset="-122"/>
                <a:ea typeface="楷体_GB2312" pitchFamily="49" charset="-122"/>
                <a:cs typeface="+mn-cs"/>
              </a:rPr>
              <a:t>:</a:t>
            </a:r>
            <a:endParaRPr lang="en-US" altLang="zh-CN" b="1" noProof="1">
              <a:solidFill>
                <a:srgbClr val="FF0066"/>
              </a:solidFill>
              <a:effectLst>
                <a:outerShdw blurRad="38100" dist="38100" dir="2700000">
                  <a:srgbClr val="000000"/>
                </a:outerShdw>
              </a:effectLst>
              <a:latin typeface="楷体_GB2312" pitchFamily="49" charset="-122"/>
              <a:ea typeface="楷体_GB2312" pitchFamily="49" charset="-122"/>
            </a:endParaRPr>
          </a:p>
          <a:p>
            <a:pPr lvl="1" eaLnBrk="0" fontAlgn="base" hangingPunct="0"/>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&gt;</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int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y = 7;</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float z = 4;</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 = (y = y + 6, y / z);</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 ("x = %d\n</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x);</a:t>
            </a:r>
            <a:endParaRPr lang="en-US" altLang="zh-CN" strike="noStrike" noProof="1">
              <a:effectLst>
                <a:outerShdw blurRad="38100" dist="38100" dir="2700000">
                  <a:srgbClr val="FFFFFF"/>
                </a:outerShdw>
              </a:effectLst>
              <a:latin typeface="Times New Roman" panose="02020603050405020304" pitchFamily="18" charset="0"/>
            </a:endParaRPr>
          </a:p>
          <a:p>
            <a:pPr lvl="1" eaLnBrk="0" fontAlgn="base" hangingPunct="0"/>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trike="noStrike" noProof="1">
              <a:effectLst>
                <a:outerShdw blurRad="38100" dist="38100" dir="2700000">
                  <a:srgbClr val="FFFFFF"/>
                </a:outerShdw>
              </a:effectLst>
              <a:latin typeface="Times New Roman" panose="02020603050405020304" pitchFamily="18" charset="0"/>
            </a:endParaRPr>
          </a:p>
        </p:txBody>
      </p:sp>
      <p:sp>
        <p:nvSpPr>
          <p:cNvPr id="830490" name="文本框 830489"/>
          <p:cNvSpPr txBox="1"/>
          <p:nvPr/>
        </p:nvSpPr>
        <p:spPr>
          <a:xfrm>
            <a:off x="5435600" y="5949950"/>
            <a:ext cx="2087563" cy="425450"/>
          </a:xfrm>
          <a:prstGeom prst="rect">
            <a:avLst/>
          </a:prstGeom>
          <a:solidFill>
            <a:srgbClr val="FFFF99"/>
          </a:solidFill>
          <a:ln w="28575" cap="flat" cmpd="sng">
            <a:solidFill>
              <a:srgbClr val="0000FF"/>
            </a:solidFill>
            <a:prstDash val="solid"/>
            <a:miter/>
            <a:headEnd type="none" w="med" len="med"/>
            <a:tailEnd type="none" w="med" len="med"/>
          </a:ln>
        </p:spPr>
        <p:txBody>
          <a:bodyPr>
            <a:spAutoFit/>
          </a:bodyPr>
          <a:p>
            <a:r>
              <a:rPr lang="zh-CN" altLang="en-US" sz="2000" b="1" noProof="1" dirty="0">
                <a:effectLst>
                  <a:outerShdw blurRad="38100" dist="38100" dir="2700000">
                    <a:srgbClr val="FFFFFF"/>
                  </a:outerShdw>
                </a:effectLst>
                <a:latin typeface="Arial" panose="020B0604020202020204" pitchFamily="34" charset="0"/>
                <a:ea typeface="楷体_GB2312" pitchFamily="49" charset="-122"/>
                <a:cs typeface="+mn-cs"/>
              </a:rPr>
              <a:t>运行结果：</a:t>
            </a:r>
            <a:r>
              <a:rPr lang="en-US" altLang="zh-CN" sz="2000" b="1" noProof="1">
                <a:effectLst>
                  <a:outerShdw blurRad="38100" dist="38100" dir="2700000">
                    <a:srgbClr val="FFFFFF"/>
                  </a:outerShdw>
                </a:effectLst>
                <a:latin typeface="Arial" panose="020B0604020202020204" pitchFamily="34" charset="0"/>
                <a:ea typeface="宋体" panose="02010600030101010101" pitchFamily="2" charset="-122"/>
                <a:cs typeface="+mn-cs"/>
              </a:rPr>
              <a:t>x = 3</a:t>
            </a:r>
            <a:endParaRPr lang="en-US" altLang="zh-CN" sz="2000" b="1" noProof="1">
              <a:effectLst>
                <a:outerShdw blurRad="38100" dist="38100" dir="2700000">
                  <a:srgbClr val="FFFFFF"/>
                </a:outerShdw>
              </a:effectLst>
              <a:latin typeface="Arial" panose="020B0604020202020204" pitchFamily="34" charset="0"/>
            </a:endParaRPr>
          </a:p>
        </p:txBody>
      </p:sp>
      <p:grpSp>
        <p:nvGrpSpPr>
          <p:cNvPr id="81935" name="组合 830490"/>
          <p:cNvGrpSpPr/>
          <p:nvPr/>
        </p:nvGrpSpPr>
        <p:grpSpPr>
          <a:xfrm>
            <a:off x="0" y="0"/>
            <a:ext cx="446088" cy="6858000"/>
            <a:chOff x="0" y="0"/>
            <a:chExt cx="281" cy="4320"/>
          </a:xfrm>
        </p:grpSpPr>
        <p:sp>
          <p:nvSpPr>
            <p:cNvPr id="81936" name="文本框 830491"/>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81937" name="文本框 830492"/>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247140" y="676910"/>
              <a:ext cx="1774825" cy="475615"/>
            </p14:xfrm>
          </p:contentPart>
        </mc:Choice>
        <mc:Fallback xmlns="">
          <p:pic>
            <p:nvPicPr>
              <p:cNvPr id="2" name="墨迹 1"/>
            </p:nvPicPr>
            <p:blipFill>
              <a:blip r:embed="rId3"/>
            </p:blipFill>
            <p:spPr>
              <a:xfrm>
                <a:off x="1247140" y="676910"/>
                <a:ext cx="1774825" cy="47561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1238885" y="1066800"/>
              <a:ext cx="767080" cy="565785"/>
            </p14:xfrm>
          </p:contentPart>
        </mc:Choice>
        <mc:Fallback xmlns="">
          <p:pic>
            <p:nvPicPr>
              <p:cNvPr id="3" name="墨迹 2"/>
            </p:nvPicPr>
            <p:blipFill>
              <a:blip r:embed="rId5"/>
            </p:blipFill>
            <p:spPr>
              <a:xfrm>
                <a:off x="1238885" y="1066800"/>
                <a:ext cx="767080" cy="56578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4753610" y="2597150"/>
              <a:ext cx="205740" cy="4445"/>
            </p14:xfrm>
          </p:contentPart>
        </mc:Choice>
        <mc:Fallback xmlns="">
          <p:pic>
            <p:nvPicPr>
              <p:cNvPr id="4" name="墨迹 3"/>
            </p:nvPicPr>
            <p:blipFill>
              <a:blip r:embed="rId7"/>
            </p:blipFill>
            <p:spPr>
              <a:xfrm>
                <a:off x="4753610" y="2597150"/>
                <a:ext cx="205740" cy="444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4273550" y="2609850"/>
              <a:ext cx="99060" cy="26035"/>
            </p14:xfrm>
          </p:contentPart>
        </mc:Choice>
        <mc:Fallback xmlns="">
          <p:pic>
            <p:nvPicPr>
              <p:cNvPr id="5" name="墨迹 4"/>
            </p:nvPicPr>
            <p:blipFill>
              <a:blip r:embed="rId9"/>
            </p:blipFill>
            <p:spPr>
              <a:xfrm>
                <a:off x="4273550" y="2609850"/>
                <a:ext cx="99060" cy="2603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3724910" y="2597150"/>
              <a:ext cx="180340" cy="8890"/>
            </p14:xfrm>
          </p:contentPart>
        </mc:Choice>
        <mc:Fallback xmlns="">
          <p:pic>
            <p:nvPicPr>
              <p:cNvPr id="6" name="墨迹 5"/>
            </p:nvPicPr>
            <p:blipFill>
              <a:blip r:embed="rId11"/>
            </p:blipFill>
            <p:spPr>
              <a:xfrm>
                <a:off x="3724910" y="2597150"/>
                <a:ext cx="180340" cy="889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2773045" y="2438400"/>
              <a:ext cx="1333500" cy="13335"/>
            </p14:xfrm>
          </p:contentPart>
        </mc:Choice>
        <mc:Fallback xmlns="">
          <p:pic>
            <p:nvPicPr>
              <p:cNvPr id="7" name="墨迹 6"/>
            </p:nvPicPr>
            <p:blipFill>
              <a:blip r:embed="rId13"/>
            </p:blipFill>
            <p:spPr>
              <a:xfrm>
                <a:off x="2773045" y="2438400"/>
                <a:ext cx="1333500" cy="1333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6498590" y="2849880"/>
              <a:ext cx="1715135" cy="51435"/>
            </p14:xfrm>
          </p:contentPart>
        </mc:Choice>
        <mc:Fallback xmlns="">
          <p:pic>
            <p:nvPicPr>
              <p:cNvPr id="8" name="墨迹 7"/>
            </p:nvPicPr>
            <p:blipFill>
              <a:blip r:embed="rId15"/>
            </p:blipFill>
            <p:spPr>
              <a:xfrm>
                <a:off x="6498590" y="2849880"/>
                <a:ext cx="1715135" cy="5143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2049145" y="3051810"/>
              <a:ext cx="2995930" cy="140970"/>
            </p14:xfrm>
          </p:contentPart>
        </mc:Choice>
        <mc:Fallback xmlns="">
          <p:pic>
            <p:nvPicPr>
              <p:cNvPr id="9" name="墨迹 8"/>
            </p:nvPicPr>
            <p:blipFill>
              <a:blip r:embed="rId17"/>
            </p:blipFill>
            <p:spPr>
              <a:xfrm>
                <a:off x="2049145" y="3051810"/>
                <a:ext cx="2995930" cy="14097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0" name="墨迹 9"/>
              <p14:cNvContentPartPr/>
              <p14:nvPr/>
            </p14:nvContentPartPr>
            <p14:xfrm>
              <a:off x="6339840" y="3600450"/>
              <a:ext cx="2392045" cy="123825"/>
            </p14:xfrm>
          </p:contentPart>
        </mc:Choice>
        <mc:Fallback xmlns="">
          <p:pic>
            <p:nvPicPr>
              <p:cNvPr id="10" name="墨迹 9"/>
            </p:nvPicPr>
            <p:blipFill>
              <a:blip r:embed="rId19"/>
            </p:blipFill>
            <p:spPr>
              <a:xfrm>
                <a:off x="6339840" y="3600450"/>
                <a:ext cx="2392045" cy="12382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1" name="墨迹 10"/>
              <p14:cNvContentPartPr/>
              <p14:nvPr/>
            </p14:nvContentPartPr>
            <p14:xfrm>
              <a:off x="895350" y="3883025"/>
              <a:ext cx="1149350" cy="26035"/>
            </p14:xfrm>
          </p:contentPart>
        </mc:Choice>
        <mc:Fallback xmlns="">
          <p:pic>
            <p:nvPicPr>
              <p:cNvPr id="11" name="墨迹 10"/>
            </p:nvPicPr>
            <p:blipFill>
              <a:blip r:embed="rId21"/>
            </p:blipFill>
            <p:spPr>
              <a:xfrm>
                <a:off x="895350" y="3883025"/>
                <a:ext cx="1149350" cy="2603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2" name="墨迹 11"/>
              <p14:cNvContentPartPr/>
              <p14:nvPr/>
            </p14:nvContentPartPr>
            <p14:xfrm>
              <a:off x="2987675" y="4286250"/>
              <a:ext cx="2713355" cy="149860"/>
            </p14:xfrm>
          </p:contentPart>
        </mc:Choice>
        <mc:Fallback xmlns="">
          <p:pic>
            <p:nvPicPr>
              <p:cNvPr id="12" name="墨迹 11"/>
            </p:nvPicPr>
            <p:blipFill>
              <a:blip r:embed="rId23"/>
            </p:blipFill>
            <p:spPr>
              <a:xfrm>
                <a:off x="2987675" y="4286250"/>
                <a:ext cx="2713355" cy="1498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3" name="墨迹 12"/>
              <p14:cNvContentPartPr/>
              <p14:nvPr/>
            </p14:nvContentPartPr>
            <p14:xfrm>
              <a:off x="6339840" y="1602740"/>
              <a:ext cx="13335" cy="38735"/>
            </p14:xfrm>
          </p:contentPart>
        </mc:Choice>
        <mc:Fallback xmlns="">
          <p:pic>
            <p:nvPicPr>
              <p:cNvPr id="13" name="墨迹 12"/>
            </p:nvPicPr>
            <p:blipFill>
              <a:blip r:embed="rId25"/>
            </p:blipFill>
            <p:spPr>
              <a:xfrm>
                <a:off x="6339840" y="1602740"/>
                <a:ext cx="13335" cy="3873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4" name="墨迹 13"/>
              <p14:cNvContentPartPr/>
              <p14:nvPr/>
            </p14:nvContentPartPr>
            <p14:xfrm>
              <a:off x="4989830" y="1474470"/>
              <a:ext cx="2237740" cy="895350"/>
            </p14:xfrm>
          </p:contentPart>
        </mc:Choice>
        <mc:Fallback xmlns="">
          <p:pic>
            <p:nvPicPr>
              <p:cNvPr id="14" name="墨迹 13"/>
            </p:nvPicPr>
            <p:blipFill>
              <a:blip r:embed="rId27"/>
            </p:blipFill>
            <p:spPr>
              <a:xfrm>
                <a:off x="4989830" y="1474470"/>
                <a:ext cx="2237740" cy="8953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5" name="墨迹 14"/>
              <p14:cNvContentPartPr/>
              <p14:nvPr/>
            </p14:nvContentPartPr>
            <p14:xfrm>
              <a:off x="2181860" y="2331720"/>
              <a:ext cx="1997710" cy="582930"/>
            </p14:xfrm>
          </p:contentPart>
        </mc:Choice>
        <mc:Fallback xmlns="">
          <p:pic>
            <p:nvPicPr>
              <p:cNvPr id="15" name="墨迹 14"/>
            </p:nvPicPr>
            <p:blipFill>
              <a:blip r:embed="rId29"/>
            </p:blipFill>
            <p:spPr>
              <a:xfrm>
                <a:off x="2181860" y="2331720"/>
                <a:ext cx="1997710" cy="582930"/>
              </a:xfrm>
              <a:prstGeom prst="rect"/>
            </p:spPr>
          </p:pic>
        </mc:Fallback>
      </mc:AlternateContent>
    </p:spTree>
  </p:cSld>
  <p:clrMapOvr>
    <a:masterClrMapping/>
  </p:clrMapOvr>
  <p:transition>
    <p:random/>
    <p:sndAc>
      <p:stSnd>
        <p:snd r:embed="rId30"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0469"/>
                                        </p:tgtEl>
                                        <p:attrNameLst>
                                          <p:attrName>style.visibility</p:attrName>
                                        </p:attrNameLst>
                                      </p:cBhvr>
                                      <p:to>
                                        <p:strVal val="visible"/>
                                      </p:to>
                                    </p:set>
                                    <p:animEffect transition="in" filter="blinds(horizontal)">
                                      <p:cBhvr>
                                        <p:cTn id="7" dur="500"/>
                                        <p:tgtEl>
                                          <p:spTgt spid="830469"/>
                                        </p:tgtEl>
                                      </p:cBhvr>
                                    </p:animEffect>
                                  </p:childTnLst>
                                  <p:subTnLst>
                                    <p:audio>
                                      <p:cMediaNode>
                                        <p:cTn display="0" masterRel="sameClick">
                                          <p:stCondLst>
                                            <p:cond evt="begin" delay="0">
                                              <p:tn val="5"/>
                                            </p:cond>
                                          </p:stCondLst>
                                          <p:endCondLst>
                                            <p:cond evt="onStopAudio" delay="0">
                                              <p:tgtEl>
                                                <p:sldTgt/>
                                              </p:tgtEl>
                                            </p:cond>
                                          </p:endCondLst>
                                        </p:cTn>
                                        <p:tgtEl>
                                          <p:sndTgt r:embed="rId30"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0470"/>
                                        </p:tgtEl>
                                        <p:attrNameLst>
                                          <p:attrName>style.visibility</p:attrName>
                                        </p:attrNameLst>
                                      </p:cBhvr>
                                      <p:to>
                                        <p:strVal val="visible"/>
                                      </p:to>
                                    </p:set>
                                    <p:animEffect transition="in" filter="box(in)">
                                      <p:cBhvr>
                                        <p:cTn id="12" dur="500"/>
                                        <p:tgtEl>
                                          <p:spTgt spid="830470"/>
                                        </p:tgtEl>
                                      </p:cBhvr>
                                    </p:animEffect>
                                  </p:childTnLst>
                                  <p:subTnLst>
                                    <p:audio>
                                      <p:cMediaNode>
                                        <p:cTn display="0" masterRel="sameClick">
                                          <p:stCondLst>
                                            <p:cond evt="begin" delay="0">
                                              <p:tn val="10"/>
                                            </p:cond>
                                          </p:stCondLst>
                                          <p:endCondLst>
                                            <p:cond evt="onStopAudio" delay="0">
                                              <p:tgtEl>
                                                <p:sldTgt/>
                                              </p:tgtEl>
                                            </p:cond>
                                          </p:endCondLst>
                                        </p:cTn>
                                        <p:tgtEl>
                                          <p:sndTgt r:embed="rId30"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30472"/>
                                        </p:tgtEl>
                                        <p:attrNameLst>
                                          <p:attrName>style.visibility</p:attrName>
                                        </p:attrNameLst>
                                      </p:cBhvr>
                                      <p:to>
                                        <p:strVal val="visible"/>
                                      </p:to>
                                    </p:set>
                                    <p:animEffect transition="in" filter="box(out)">
                                      <p:cBhvr>
                                        <p:cTn id="17" dur="500"/>
                                        <p:tgtEl>
                                          <p:spTgt spid="830472"/>
                                        </p:tgtEl>
                                      </p:cBhvr>
                                    </p:animEffect>
                                  </p:childTnLst>
                                  <p:subTnLst>
                                    <p:audio>
                                      <p:cMediaNode>
                                        <p:cTn display="0" masterRel="sameClick">
                                          <p:stCondLst>
                                            <p:cond evt="begin" delay="0">
                                              <p:tn val="15"/>
                                            </p:cond>
                                          </p:stCondLst>
                                          <p:endCondLst>
                                            <p:cond evt="onStopAudio" delay="0">
                                              <p:tgtEl>
                                                <p:sldTgt/>
                                              </p:tgtEl>
                                            </p:cond>
                                          </p:endCondLst>
                                        </p:cTn>
                                        <p:tgtEl>
                                          <p:sndTgt r:embed="rId30"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0481"/>
                                        </p:tgtEl>
                                        <p:attrNameLst>
                                          <p:attrName>style.visibility</p:attrName>
                                        </p:attrNameLst>
                                      </p:cBhvr>
                                      <p:to>
                                        <p:strVal val="visible"/>
                                      </p:to>
                                    </p:set>
                                    <p:animEffect transition="in" filter="box(in)">
                                      <p:cBhvr>
                                        <p:cTn id="22" dur="500"/>
                                        <p:tgtEl>
                                          <p:spTgt spid="830481"/>
                                        </p:tgtEl>
                                      </p:cBhvr>
                                    </p:animEffect>
                                  </p:childTnLst>
                                  <p:subTnLst>
                                    <p:set>
                                      <p:cBhvr override="childStyle">
                                        <p:cTn dur="1" fill="hold" display="0" masterRel="nextClick" afterEffect="1"/>
                                        <p:tgtEl>
                                          <p:spTgt spid="830481"/>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1" name="chimes.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0480"/>
                                        </p:tgtEl>
                                        <p:attrNameLst>
                                          <p:attrName>style.visibility</p:attrName>
                                        </p:attrNameLst>
                                      </p:cBhvr>
                                      <p:to>
                                        <p:strVal val="visible"/>
                                      </p:to>
                                    </p:set>
                                    <p:animEffect transition="in" filter="box(in)">
                                      <p:cBhvr>
                                        <p:cTn id="27" dur="500"/>
                                        <p:tgtEl>
                                          <p:spTgt spid="830480"/>
                                        </p:tgtEl>
                                      </p:cBhvr>
                                    </p:animEffect>
                                  </p:childTnLst>
                                  <p:subTnLst>
                                    <p:audio>
                                      <p:cMediaNode>
                                        <p:cTn display="0" masterRel="sameClick">
                                          <p:stCondLst>
                                            <p:cond evt="begin" delay="0">
                                              <p:tn val="25"/>
                                            </p:cond>
                                          </p:stCondLst>
                                          <p:endCondLst>
                                            <p:cond evt="onStopAudio" delay="0">
                                              <p:tgtEl>
                                                <p:sldTgt/>
                                              </p:tgtEl>
                                            </p:cond>
                                          </p:endCondLst>
                                        </p:cTn>
                                        <p:tgtEl>
                                          <p:sndTgt r:embed="rId30"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30482"/>
                                        </p:tgtEl>
                                        <p:attrNameLst>
                                          <p:attrName>style.visibility</p:attrName>
                                        </p:attrNameLst>
                                      </p:cBhvr>
                                      <p:to>
                                        <p:strVal val="visible"/>
                                      </p:to>
                                    </p:set>
                                    <p:animEffect transition="in" filter="box(out)">
                                      <p:cBhvr>
                                        <p:cTn id="32" dur="500"/>
                                        <p:tgtEl>
                                          <p:spTgt spid="830482"/>
                                        </p:tgtEl>
                                      </p:cBhvr>
                                    </p:animEffect>
                                  </p:childTnLst>
                                  <p:subTnLst>
                                    <p:audio>
                                      <p:cMediaNode>
                                        <p:cTn display="0" masterRel="sameClick">
                                          <p:stCondLst>
                                            <p:cond evt="begin" delay="0">
                                              <p:tn val="30"/>
                                            </p:cond>
                                          </p:stCondLst>
                                          <p:endCondLst>
                                            <p:cond evt="onStopAudio" delay="0">
                                              <p:tgtEl>
                                                <p:sldTgt/>
                                              </p:tgtEl>
                                            </p:cond>
                                          </p:endCondLst>
                                        </p:cTn>
                                        <p:tgtEl>
                                          <p:sndTgt r:embed="rId30"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30483">
                                            <p:txEl>
                                              <p:charRg st="0" end="14"/>
                                            </p:txEl>
                                          </p:spTgt>
                                        </p:tgtEl>
                                        <p:attrNameLst>
                                          <p:attrName>style.visibility</p:attrName>
                                        </p:attrNameLst>
                                      </p:cBhvr>
                                      <p:to>
                                        <p:strVal val="visible"/>
                                      </p:to>
                                    </p:set>
                                    <p:animEffect transition="in" filter="box(out)">
                                      <p:cBhvr>
                                        <p:cTn id="37" dur="500"/>
                                        <p:tgtEl>
                                          <p:spTgt spid="830483">
                                            <p:txEl>
                                              <p:charRg st="0" end="1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0"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30484">
                                            <p:txEl>
                                              <p:charRg st="0" end="14"/>
                                            </p:txEl>
                                          </p:spTgt>
                                        </p:tgtEl>
                                        <p:attrNameLst>
                                          <p:attrName>style.visibility</p:attrName>
                                        </p:attrNameLst>
                                      </p:cBhvr>
                                      <p:to>
                                        <p:strVal val="visible"/>
                                      </p:to>
                                    </p:set>
                                    <p:animEffect transition="in" filter="box(out)">
                                      <p:cBhvr>
                                        <p:cTn id="42" dur="500"/>
                                        <p:tgtEl>
                                          <p:spTgt spid="830484">
                                            <p:txEl>
                                              <p:charRg st="0" end="14"/>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0"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30485">
                                            <p:txEl>
                                              <p:charRg st="0" end="20"/>
                                            </p:txEl>
                                          </p:spTgt>
                                        </p:tgtEl>
                                        <p:attrNameLst>
                                          <p:attrName>style.visibility</p:attrName>
                                        </p:attrNameLst>
                                      </p:cBhvr>
                                      <p:to>
                                        <p:strVal val="visible"/>
                                      </p:to>
                                    </p:set>
                                    <p:animEffect transition="in" filter="box(out)">
                                      <p:cBhvr>
                                        <p:cTn id="47" dur="500"/>
                                        <p:tgtEl>
                                          <p:spTgt spid="830485">
                                            <p:txEl>
                                              <p:charRg st="0" end="2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0"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30486">
                                            <p:txEl>
                                              <p:charRg st="0" end="19"/>
                                            </p:txEl>
                                          </p:spTgt>
                                        </p:tgtEl>
                                        <p:attrNameLst>
                                          <p:attrName>style.visibility</p:attrName>
                                        </p:attrNameLst>
                                      </p:cBhvr>
                                      <p:to>
                                        <p:strVal val="visible"/>
                                      </p:to>
                                    </p:set>
                                    <p:animEffect transition="in" filter="box(out)">
                                      <p:cBhvr>
                                        <p:cTn id="52" dur="500"/>
                                        <p:tgtEl>
                                          <p:spTgt spid="830486">
                                            <p:txEl>
                                              <p:charRg st="0" end="1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0"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830487">
                                            <p:txEl>
                                              <p:charRg st="0" end="8"/>
                                            </p:txEl>
                                          </p:spTgt>
                                        </p:tgtEl>
                                        <p:attrNameLst>
                                          <p:attrName>style.visibility</p:attrName>
                                        </p:attrNameLst>
                                      </p:cBhvr>
                                      <p:to>
                                        <p:strVal val="visible"/>
                                      </p:to>
                                    </p:set>
                                    <p:animEffect transition="in" filter="box(out)">
                                      <p:cBhvr>
                                        <p:cTn id="57" dur="500"/>
                                        <p:tgtEl>
                                          <p:spTgt spid="830487">
                                            <p:txEl>
                                              <p:charRg st="0" end="8"/>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0"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830488">
                                            <p:txEl>
                                              <p:charRg st="0" end="8"/>
                                            </p:txEl>
                                          </p:spTgt>
                                        </p:tgtEl>
                                        <p:attrNameLst>
                                          <p:attrName>style.visibility</p:attrName>
                                        </p:attrNameLst>
                                      </p:cBhvr>
                                      <p:to>
                                        <p:strVal val="visible"/>
                                      </p:to>
                                    </p:set>
                                    <p:animEffect transition="in" filter="box(out)">
                                      <p:cBhvr>
                                        <p:cTn id="62" dur="500"/>
                                        <p:tgtEl>
                                          <p:spTgt spid="830488">
                                            <p:txEl>
                                              <p:charRg st="0" end="8"/>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0"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830489"/>
                                        </p:tgtEl>
                                        <p:attrNameLst>
                                          <p:attrName>style.visibility</p:attrName>
                                        </p:attrNameLst>
                                      </p:cBhvr>
                                      <p:to>
                                        <p:strVal val="visible"/>
                                      </p:to>
                                    </p:set>
                                    <p:animEffect transition="in" filter="box(out)">
                                      <p:cBhvr>
                                        <p:cTn id="67" dur="500"/>
                                        <p:tgtEl>
                                          <p:spTgt spid="830489"/>
                                        </p:tgtEl>
                                      </p:cBhvr>
                                    </p:animEffect>
                                  </p:childTnLst>
                                  <p:subTnLst>
                                    <p:audio>
                                      <p:cMediaNode>
                                        <p:cTn display="0" masterRel="sameClick">
                                          <p:stCondLst>
                                            <p:cond evt="begin" delay="0">
                                              <p:tn val="65"/>
                                            </p:cond>
                                          </p:stCondLst>
                                          <p:endCondLst>
                                            <p:cond evt="onStopAudio" delay="0">
                                              <p:tgtEl>
                                                <p:sldTgt/>
                                              </p:tgtEl>
                                            </p:cond>
                                          </p:endCondLst>
                                        </p:cTn>
                                        <p:tgtEl>
                                          <p:sndTgt r:embed="rId31" name="chimes.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30490"/>
                                        </p:tgtEl>
                                        <p:attrNameLst>
                                          <p:attrName>style.visibility</p:attrName>
                                        </p:attrNameLst>
                                      </p:cBhvr>
                                      <p:to>
                                        <p:strVal val="visible"/>
                                      </p:to>
                                    </p:set>
                                    <p:animEffect transition="in" filter="box(out)">
                                      <p:cBhvr>
                                        <p:cTn id="72" dur="500"/>
                                        <p:tgtEl>
                                          <p:spTgt spid="830490"/>
                                        </p:tgtEl>
                                      </p:cBhvr>
                                    </p:animEffect>
                                  </p:childTnLst>
                                  <p:subTnLst>
                                    <p:audio>
                                      <p:cMediaNode>
                                        <p:cTn display="0" masterRel="sameClick">
                                          <p:stCondLst>
                                            <p:cond evt="begin" delay="0">
                                              <p:tn val="70"/>
                                            </p:cond>
                                          </p:stCondLst>
                                          <p:endCondLst>
                                            <p:cond evt="onStopAudio" delay="0">
                                              <p:tgtEl>
                                                <p:sldTgt/>
                                              </p:tgtEl>
                                            </p:cond>
                                          </p:endCondLst>
                                        </p:cTn>
                                        <p:tgtEl>
                                          <p:sndTgt r:embed="rId3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9" grpId="0"/>
      <p:bldP spid="830470" grpId="0"/>
      <p:bldP spid="830472" grpId="0" animBg="1"/>
      <p:bldP spid="830480" grpId="0"/>
      <p:bldP spid="830481" grpId="0" animBg="1"/>
      <p:bldP spid="830482" grpId="0" animBg="1"/>
      <p:bldP spid="830483" grpId="0" build="p"/>
      <p:bldP spid="830484" grpId="0" build="p"/>
      <p:bldP spid="830485" grpId="0" build="p"/>
      <p:bldP spid="830486" grpId="0" build="p"/>
      <p:bldP spid="830487" grpId="0" build="p"/>
      <p:bldP spid="830488" grpId="0" build="p"/>
      <p:bldP spid="830489" grpId="0" animBg="1"/>
      <p:bldP spid="83049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1529" name="矩形 831528" descr="信纸"/>
          <p:cNvSpPr/>
          <p:nvPr/>
        </p:nvSpPr>
        <p:spPr>
          <a:xfrm>
            <a:off x="2339975" y="5172075"/>
            <a:ext cx="5111750" cy="1582738"/>
          </a:xfrm>
          <a:prstGeom prst="rect">
            <a:avLst/>
          </a:prstGeom>
          <a:blipFill rotWithShape="1">
            <a:blip r:embed="rId1"/>
          </a:blip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493" name="矩形 831492"/>
          <p:cNvSpPr/>
          <p:nvPr/>
        </p:nvSpPr>
        <p:spPr>
          <a:xfrm>
            <a:off x="684213" y="209550"/>
            <a:ext cx="7772400" cy="647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lvl="0" algn="just" fontAlgn="base">
              <a:buNone/>
            </a:pPr>
            <a:r>
              <a:rPr lang="en-US" altLang="zh-CN" strike="noStrike" noProof="1" err="1">
                <a:solidFill>
                  <a:srgbClr val="FF3399"/>
                </a:solidFill>
                <a:latin typeface="隶书" panose="02010509060101010101" pitchFamily="49" charset="-122"/>
                <a:ea typeface="隶书" panose="02010509060101010101" pitchFamily="49" charset="-122"/>
                <a:cs typeface="+mn-cs"/>
              </a:rPr>
              <a:t>8. s</a:t>
            </a:r>
            <a:r>
              <a:rPr lang="en-US" altLang="zh-CN" strike="noStrike" noProof="1" err="1">
                <a:solidFill>
                  <a:srgbClr val="FF3399"/>
                </a:solidFill>
                <a:latin typeface="Times New Roman" panose="02020603050405020304" pitchFamily="18" charset="0"/>
                <a:ea typeface="隶书" panose="02010509060101010101" pitchFamily="49" charset="-122"/>
                <a:cs typeface="+mn-cs"/>
              </a:rPr>
              <a:t>izeof</a:t>
            </a:r>
            <a:r>
              <a:rPr lang="zh-CN" altLang="en-US" strike="noStrike" noProof="1" dirty="0">
                <a:solidFill>
                  <a:srgbClr val="FF3399"/>
                </a:solidFill>
                <a:latin typeface="Times New Roman" panose="02020603050405020304" pitchFamily="18" charset="0"/>
                <a:ea typeface="隶书" panose="02010509060101010101" pitchFamily="49" charset="-122"/>
                <a:cs typeface="+mn-cs"/>
              </a:rPr>
              <a:t>运算符、复合运算符</a:t>
            </a:r>
            <a:r>
              <a:rPr lang="zh-CN" altLang="en-US" strike="noStrike" noProof="1">
                <a:latin typeface="Times New Roman" panose="02020603050405020304" pitchFamily="18" charset="0"/>
                <a:ea typeface="宋体" panose="02010600030101010101" pitchFamily="2" charset="-122"/>
                <a:cs typeface="+mn-cs"/>
              </a:rPr>
              <a:t> </a:t>
            </a:r>
            <a:endParaRPr lang="zh-CN" altLang="en-US" strike="noStrike" noProof="1"/>
          </a:p>
        </p:txBody>
      </p:sp>
      <p:sp>
        <p:nvSpPr>
          <p:cNvPr id="831494" name="矩形 831493"/>
          <p:cNvSpPr/>
          <p:nvPr/>
        </p:nvSpPr>
        <p:spPr>
          <a:xfrm>
            <a:off x="1258888" y="714375"/>
            <a:ext cx="7885113" cy="1187450"/>
          </a:xfrm>
          <a:prstGeom prst="rect">
            <a:avLst/>
          </a:prstGeom>
          <a:noFill/>
          <a:ln w="9525">
            <a:noFill/>
          </a:ln>
        </p:spPr>
        <p:txBody>
          <a:bodyPr anchor="ctr">
            <a:spAutoFit/>
          </a:bodyPr>
          <a:p>
            <a:pPr marL="457200" indent="-457200" fontAlgn="base">
              <a:buFont typeface="Wingdings" panose="05000000000000000000" pitchFamily="2" charset="2"/>
              <a:buChar char="Ø"/>
            </a:pPr>
            <a:r>
              <a:rPr lang="en-US" altLang="zh-CN" b="1" strike="noStrike" noProof="1" err="1">
                <a:solidFill>
                  <a:srgbClr val="FF0066"/>
                </a:solidFill>
                <a:effectLst>
                  <a:outerShdw blurRad="38100" dist="38100" dir="2700000">
                    <a:srgbClr val="000000"/>
                  </a:outerShdw>
                </a:effectLst>
                <a:latin typeface="楷体_GB2312" pitchFamily="49" charset="-122"/>
                <a:ea typeface="楷体_GB2312" pitchFamily="49" charset="-122"/>
                <a:cs typeface="+mn-cs"/>
              </a:rPr>
              <a:t>sizeof</a:t>
            </a:r>
            <a:r>
              <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运算符</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endParaRPr lang="zh-CN" altLang="en-US" b="1" strike="noStrike" noProof="1" dirty="0">
              <a:effectLst>
                <a:outerShdw blurRad="38100" dist="38100" dir="2700000">
                  <a:srgbClr val="FFFFFF"/>
                </a:outerShdw>
              </a:effectLst>
              <a:latin typeface="Times New Roman" panose="02020603050405020304" pitchFamily="18" charset="0"/>
            </a:endParaRPr>
          </a:p>
          <a:p>
            <a:pPr marL="457200" indent="-457200" fontAlgn="base">
              <a:buFont typeface="Wingdings" panose="05000000000000000000" pitchFamily="2" charset="2"/>
            </a:pP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dirty="0">
                <a:solidFill>
                  <a:srgbClr val="000099"/>
                </a:solidFill>
                <a:effectLst>
                  <a:outerShdw blurRad="38100" dist="38100" dir="2700000">
                    <a:srgbClr val="000000"/>
                  </a:outerShdw>
                </a:effectLst>
                <a:latin typeface="楷体_GB2312" pitchFamily="49" charset="-122"/>
                <a:ea typeface="楷体_GB2312" pitchFamily="49" charset="-122"/>
                <a:cs typeface="+mn-cs"/>
              </a:rPr>
              <a:t>功能：</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获取变量和数据类型所占内存大小（字节数）</a:t>
            </a:r>
            <a:endParaRPr lang="zh-CN" altLang="en-US" b="1" strike="noStrike" noProof="1" dirty="0">
              <a:effectLst>
                <a:outerShdw blurRad="38100" dist="38100" dir="2700000">
                  <a:srgbClr val="FFFFFF"/>
                </a:outerShdw>
              </a:effectLst>
              <a:latin typeface="楷体_GB2312" pitchFamily="49" charset="-122"/>
              <a:ea typeface="楷体_GB2312" pitchFamily="49" charset="-122"/>
            </a:endParaRPr>
          </a:p>
          <a:p>
            <a:pPr marL="457200" indent="-457200" fontAlgn="base">
              <a:buFont typeface="Wingdings" panose="05000000000000000000" pitchFamily="2" charset="2"/>
            </a:pP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dirty="0">
                <a:solidFill>
                  <a:srgbClr val="000099"/>
                </a:solidFill>
                <a:effectLst>
                  <a:outerShdw blurRad="38100" dist="38100" dir="2700000">
                    <a:srgbClr val="000000"/>
                  </a:outerShdw>
                </a:effectLst>
                <a:latin typeface="楷体_GB2312" pitchFamily="49" charset="-122"/>
                <a:ea typeface="楷体_GB2312" pitchFamily="49" charset="-122"/>
                <a:cs typeface="+mn-cs"/>
              </a:rPr>
              <a:t>格式：</a:t>
            </a:r>
            <a:endParaRPr lang="zh-CN" altLang="en-US" b="1" strike="noStrike" noProof="1" dirty="0">
              <a:solidFill>
                <a:srgbClr val="000099"/>
              </a:solidFill>
              <a:effectLst>
                <a:outerShdw blurRad="38100" dist="38100" dir="2700000">
                  <a:srgbClr val="000000"/>
                </a:outerShdw>
              </a:effectLst>
              <a:latin typeface="楷体_GB2312" pitchFamily="49" charset="-122"/>
              <a:ea typeface="楷体_GB2312" pitchFamily="49" charset="-122"/>
            </a:endParaRPr>
          </a:p>
        </p:txBody>
      </p:sp>
      <p:sp>
        <p:nvSpPr>
          <p:cNvPr id="831507" name="文本框 831506"/>
          <p:cNvSpPr txBox="1"/>
          <p:nvPr/>
        </p:nvSpPr>
        <p:spPr>
          <a:xfrm>
            <a:off x="2192338" y="1946275"/>
            <a:ext cx="5835650" cy="739775"/>
          </a:xfrm>
          <a:prstGeom prst="rect">
            <a:avLst/>
          </a:prstGeom>
          <a:gradFill rotWithShape="1">
            <a:gsLst>
              <a:gs pos="0">
                <a:srgbClr val="FFFF99"/>
              </a:gs>
              <a:gs pos="100000">
                <a:srgbClr val="FFFF99">
                  <a:gamma/>
                  <a:shade val="69804"/>
                  <a:invGamma/>
                </a:srgbClr>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spAutoFit/>
          </a:bodyPr>
          <a:p>
            <a:pPr lvl="2" fontAlgn="base"/>
            <a:r>
              <a:rPr lang="en-US" altLang="zh-CN" sz="2000" b="1" strike="noStrike" noProof="1" err="1">
                <a:solidFill>
                  <a:srgbClr val="FF0066"/>
                </a:solidFill>
                <a:effectLst>
                  <a:outerShdw blurRad="38100" dist="38100" dir="2700000">
                    <a:srgbClr val="000000"/>
                  </a:outerShdw>
                </a:effectLst>
                <a:latin typeface="楷体_GB2312" pitchFamily="49" charset="-122"/>
                <a:ea typeface="楷体_GB2312" pitchFamily="49" charset="-122"/>
                <a:cs typeface="+mn-cs"/>
              </a:rPr>
              <a:t>sizeof</a:t>
            </a:r>
            <a:r>
              <a:rPr lang="en-US" altLang="zh-CN" sz="2000"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表达式</a:t>
            </a:r>
            <a:endParaRPr lang="zh-CN" altLang="en-US" sz="2000" b="1" strike="noStrike" noProof="1" dirty="0">
              <a:solidFill>
                <a:srgbClr val="FF0066"/>
              </a:solidFill>
              <a:effectLst>
                <a:outerShdw blurRad="38100" dist="38100" dir="2700000">
                  <a:srgbClr val="000000"/>
                </a:outerShdw>
              </a:effectLst>
              <a:latin typeface="楷体_GB2312" pitchFamily="49" charset="-122"/>
              <a:ea typeface="楷体_GB2312" pitchFamily="49" charset="-122"/>
            </a:endParaRPr>
          </a:p>
          <a:p>
            <a:pPr lvl="2" fontAlgn="base"/>
            <a:r>
              <a:rPr lang="en-US" altLang="zh-CN" sz="2000" b="1" strike="noStrike" noProof="1" err="1">
                <a:solidFill>
                  <a:srgbClr val="FF0066"/>
                </a:solidFill>
                <a:effectLst>
                  <a:outerShdw blurRad="38100" dist="38100" dir="2700000">
                    <a:srgbClr val="000000"/>
                  </a:outerShdw>
                </a:effectLst>
                <a:latin typeface="楷体_GB2312" pitchFamily="49" charset="-122"/>
                <a:ea typeface="楷体_GB2312" pitchFamily="49" charset="-122"/>
                <a:cs typeface="+mn-cs"/>
              </a:rPr>
              <a:t>sizeof</a:t>
            </a:r>
            <a:r>
              <a:rPr lang="zh-CN" altLang="en-US" sz="2000"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（数据类型名或表达式）</a:t>
            </a:r>
            <a:endParaRPr lang="zh-CN" altLang="en-US" sz="2000" b="1" strike="noStrike" noProof="1" dirty="0">
              <a:solidFill>
                <a:srgbClr val="FF0066"/>
              </a:solidFill>
              <a:effectLst>
                <a:outerShdw blurRad="38100" dist="38100" dir="2700000">
                  <a:srgbClr val="000000"/>
                </a:outerShdw>
              </a:effectLst>
              <a:latin typeface="楷体_GB2312" pitchFamily="49" charset="-122"/>
              <a:ea typeface="楷体_GB2312" pitchFamily="49" charset="-122"/>
            </a:endParaRPr>
          </a:p>
        </p:txBody>
      </p:sp>
      <p:sp>
        <p:nvSpPr>
          <p:cNvPr id="831508" name="文本框 831507"/>
          <p:cNvSpPr txBox="1"/>
          <p:nvPr/>
        </p:nvSpPr>
        <p:spPr>
          <a:xfrm>
            <a:off x="1835150" y="2909888"/>
            <a:ext cx="6527800" cy="2320925"/>
          </a:xfrm>
          <a:prstGeom prst="rect">
            <a:avLst/>
          </a:prstGeom>
          <a:solidFill>
            <a:schemeClr val="bg1"/>
          </a:soli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lIns="90000" tIns="46800" rIns="90000" bIns="46800">
            <a:spAutoFit/>
          </a:bodyPr>
          <a:p>
            <a:pPr eaLnBrk="0" hangingPunct="0"/>
            <a:r>
              <a:rPr lang="zh-CN" altLang="zh-CN" b="1"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例：</a:t>
            </a:r>
            <a:r>
              <a:rPr lang="zh-CN" altLang="zh-CN" noProof="1" dirty="0">
                <a:latin typeface="隶书" panose="02010509060101010101" pitchFamily="49" charset="-122"/>
                <a:ea typeface="隶书" panose="02010509060101010101" pitchFamily="49" charset="-122"/>
                <a:cs typeface="+mn-cs"/>
              </a:rPr>
              <a:t>   </a:t>
            </a:r>
            <a:r>
              <a:rPr lang="en-US" altLang="zh-CN"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sizeof (int</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其值为</a:t>
            </a:r>
            <a:r>
              <a:rPr lang="en-US" altLang="zh-CN" sz="2000" b="1" noProof="1">
                <a:solidFill>
                  <a:srgbClr val="CC0000"/>
                </a:solidFill>
                <a:effectLst>
                  <a:outerShdw blurRad="38100" dist="38100" dir="2700000">
                    <a:srgbClr val="000000"/>
                  </a:outerShdw>
                </a:effectLst>
                <a:latin typeface="楷体_GB2312" pitchFamily="49" charset="-122"/>
                <a:ea typeface="楷体_GB2312" pitchFamily="49" charset="-122"/>
                <a:cs typeface="+mn-cs"/>
              </a:rPr>
              <a:t>2</a:t>
            </a:r>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（在</a:t>
            </a:r>
            <a:r>
              <a:rPr lang="en-US" altLang="zh-CN"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TC2.0</a:t>
            </a:r>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或</a:t>
            </a:r>
            <a:r>
              <a:rPr lang="en-US" altLang="zh-CN"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BC3.1</a:t>
            </a:r>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下）</a:t>
            </a:r>
            <a:endParaRPr lang="zh-CN" altLang="en-US" sz="2000" b="1" noProof="1">
              <a:solidFill>
                <a:srgbClr val="CC0000"/>
              </a:solidFill>
              <a:effectLst>
                <a:outerShdw blurRad="38100" dist="38100" dir="2700000">
                  <a:srgbClr val="000000"/>
                </a:outerShdw>
              </a:effectLst>
              <a:latin typeface="楷体_GB2312" pitchFamily="49" charset="-122"/>
              <a:ea typeface="楷体_GB2312" pitchFamily="49" charset="-122"/>
            </a:endParaRPr>
          </a:p>
          <a:p>
            <a:pPr eaLnBrk="0" hangingPunct="0"/>
            <a:r>
              <a:rPr lang="zh-CN" altLang="en-US" b="1" noProof="1" dirty="0">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a:t>
            </a:r>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其值为</a:t>
            </a:r>
            <a:r>
              <a:rPr lang="en-US" altLang="zh-CN" sz="2000" b="1" noProof="1">
                <a:solidFill>
                  <a:srgbClr val="CC0000"/>
                </a:solidFill>
                <a:effectLst>
                  <a:outerShdw blurRad="38100" dist="38100" dir="2700000">
                    <a:srgbClr val="000000"/>
                  </a:outerShdw>
                </a:effectLst>
                <a:latin typeface="楷体_GB2312" pitchFamily="49" charset="-122"/>
                <a:ea typeface="楷体_GB2312" pitchFamily="49" charset="-122"/>
                <a:cs typeface="+mn-cs"/>
              </a:rPr>
              <a:t>4</a:t>
            </a:r>
            <a:r>
              <a:rPr lang="zh-CN" altLang="en-US" b="1" noProof="1" dirty="0">
                <a:solidFill>
                  <a:schemeClr val="accent2"/>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在</a:t>
            </a:r>
            <a:r>
              <a:rPr lang="en-US" altLang="zh-CN"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VC6.0</a:t>
            </a:r>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下）</a:t>
            </a:r>
            <a:endParaRPr lang="zh-CN" altLang="en-US" sz="2000" b="1" noProof="1">
              <a:solidFill>
                <a:srgbClr val="CC0000"/>
              </a:solidFill>
              <a:effectLst>
                <a:outerShdw blurRad="38100" dist="38100" dir="2700000">
                  <a:srgbClr val="000000"/>
                </a:outerShdw>
              </a:effectLst>
              <a:latin typeface="楷体_GB2312" pitchFamily="49" charset="-122"/>
              <a:ea typeface="楷体_GB2312" pitchFamily="49" charset="-122"/>
            </a:endParaRPr>
          </a:p>
          <a:p>
            <a:pPr eaLnBrk="0" hangingPunct="0"/>
            <a:r>
              <a:rPr lang="zh-CN" altLang="en-US"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en-US" altLang="zh-CN" b="1"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sizeof</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(long)   </a:t>
            </a:r>
            <a:r>
              <a:rPr lang="zh-CN" altLang="en-US" sz="2000" b="1" noProof="1" dirty="0">
                <a:solidFill>
                  <a:schemeClr val="accent2"/>
                </a:solidFill>
                <a:effectLst>
                  <a:outerShdw blurRad="38100" dist="38100" dir="2700000">
                    <a:srgbClr val="000000"/>
                  </a:outerShdw>
                </a:effectLst>
                <a:latin typeface="楷体_GB2312" pitchFamily="49" charset="-122"/>
                <a:ea typeface="楷体_GB2312" pitchFamily="49" charset="-122"/>
                <a:cs typeface="+mn-cs"/>
              </a:rPr>
              <a:t>其值是</a:t>
            </a:r>
            <a:r>
              <a:rPr lang="en-US" altLang="zh-CN" sz="2000" b="1" noProof="1">
                <a:solidFill>
                  <a:srgbClr val="CC0000"/>
                </a:solidFill>
                <a:effectLst>
                  <a:outerShdw blurRad="38100" dist="38100" dir="2700000">
                    <a:srgbClr val="000000"/>
                  </a:outerShdw>
                </a:effectLst>
                <a:latin typeface="楷体_GB2312" pitchFamily="49" charset="-122"/>
                <a:ea typeface="楷体_GB2312" pitchFamily="49" charset="-122"/>
                <a:cs typeface="+mn-cs"/>
              </a:rPr>
              <a:t>4</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a:p>
            <a:pPr eaLnBrk="0" hangingPunct="0"/>
            <a:r>
              <a:rPr lang="en-US" altLang="zh-CN" noProof="1">
                <a:latin typeface="Times New Roman" panose="02020603050405020304" pitchFamily="18" charset="0"/>
                <a:ea typeface="宋体" panose="02010600030101010101" pitchFamily="2" charset="-122"/>
                <a:cs typeface="+mn-cs"/>
              </a:rPr>
              <a:t>              </a:t>
            </a:r>
            <a:r>
              <a:rPr lang="en-US" altLang="zh-CN" b="1" noProof="1" err="1">
                <a:latin typeface="Times New Roman" panose="02020603050405020304" pitchFamily="18" charset="0"/>
                <a:ea typeface="宋体" panose="02010600030101010101" pitchFamily="2" charset="-122"/>
                <a:cs typeface="+mn-cs"/>
              </a:rPr>
              <a:t>sizeof</a:t>
            </a:r>
            <a:r>
              <a:rPr lang="en-US" altLang="zh-CN" b="1" noProof="1">
                <a:latin typeface="Times New Roman" panose="02020603050405020304" pitchFamily="18" charset="0"/>
                <a:ea typeface="宋体" panose="02010600030101010101" pitchFamily="2" charset="-122"/>
                <a:cs typeface="+mn-cs"/>
              </a:rPr>
              <a:t> 10L      </a:t>
            </a:r>
            <a:r>
              <a:rPr lang="zh-CN" altLang="en-US" sz="2000" b="1" noProof="1" dirty="0">
                <a:solidFill>
                  <a:schemeClr val="accent2"/>
                </a:solidFill>
                <a:latin typeface="楷体_GB2312" pitchFamily="49" charset="-122"/>
                <a:ea typeface="楷体_GB2312" pitchFamily="49" charset="-122"/>
                <a:cs typeface="+mn-cs"/>
              </a:rPr>
              <a:t>其值也是</a:t>
            </a:r>
            <a:r>
              <a:rPr lang="en-US" altLang="zh-CN" sz="2000" b="1" noProof="1">
                <a:solidFill>
                  <a:srgbClr val="CC0000"/>
                </a:solidFill>
                <a:latin typeface="楷体_GB2312" pitchFamily="49" charset="-122"/>
                <a:ea typeface="楷体_GB2312" pitchFamily="49" charset="-122"/>
                <a:cs typeface="+mn-cs"/>
              </a:rPr>
              <a:t>4</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a:p>
            <a:pPr eaLnBrk="0" hangingPunct="0"/>
            <a:r>
              <a:rPr lang="en-US" altLang="zh-CN" noProof="1">
                <a:latin typeface="Times New Roman" panose="02020603050405020304" pitchFamily="18" charset="0"/>
                <a:ea typeface="宋体" panose="02010600030101010101" pitchFamily="2" charset="-122"/>
                <a:cs typeface="+mn-cs"/>
              </a:rPr>
              <a:t>              </a:t>
            </a:r>
            <a:r>
              <a:rPr lang="en-US" altLang="zh-CN" b="1" noProof="1">
                <a:latin typeface="Times New Roman" panose="02020603050405020304" pitchFamily="18" charset="0"/>
                <a:ea typeface="宋体" panose="02010600030101010101" pitchFamily="2" charset="-122"/>
                <a:cs typeface="+mn-cs"/>
              </a:rPr>
              <a:t>unsigned long a = 2;</a:t>
            </a:r>
            <a:endParaRPr lang="en-US" altLang="zh-CN" b="1" noProof="1">
              <a:latin typeface="Times New Roman" panose="02020603050405020304" pitchFamily="18" charset="0"/>
            </a:endParaRPr>
          </a:p>
          <a:p>
            <a:pPr eaLnBrk="0" hangingPunct="0"/>
            <a:r>
              <a:rPr lang="en-US" altLang="zh-CN" b="1" noProof="1" err="1">
                <a:latin typeface="Times New Roman" panose="02020603050405020304" pitchFamily="18" charset="0"/>
                <a:ea typeface="宋体" panose="02010600030101010101" pitchFamily="2" charset="-122"/>
                <a:cs typeface="+mn-cs"/>
              </a:rPr>
              <a:t>              sizeof</a:t>
            </a:r>
            <a:r>
              <a:rPr lang="en-US" altLang="zh-CN" b="1" noProof="1">
                <a:latin typeface="Times New Roman" panose="02020603050405020304" pitchFamily="18" charset="0"/>
                <a:ea typeface="宋体" panose="02010600030101010101" pitchFamily="2" charset="-122"/>
                <a:cs typeface="+mn-cs"/>
              </a:rPr>
              <a:t> (a)        </a:t>
            </a:r>
            <a:r>
              <a:rPr lang="zh-CN" altLang="en-US" sz="2000" b="1" noProof="1" dirty="0">
                <a:solidFill>
                  <a:schemeClr val="accent2"/>
                </a:solidFill>
                <a:latin typeface="楷体_GB2312" pitchFamily="49" charset="-122"/>
                <a:ea typeface="楷体_GB2312" pitchFamily="49" charset="-122"/>
                <a:cs typeface="+mn-cs"/>
              </a:rPr>
              <a:t>其值也是</a:t>
            </a:r>
            <a:r>
              <a:rPr lang="en-US" altLang="zh-CN" sz="2000" b="1" noProof="1">
                <a:solidFill>
                  <a:srgbClr val="CC0000"/>
                </a:solidFill>
                <a:latin typeface="楷体_GB2312" pitchFamily="49" charset="-122"/>
                <a:ea typeface="楷体_GB2312" pitchFamily="49" charset="-122"/>
                <a:cs typeface="+mn-cs"/>
              </a:rPr>
              <a:t>4</a:t>
            </a:r>
            <a:r>
              <a:rPr lang="en-US" altLang="zh-CN" noProof="1">
                <a:latin typeface="Times New Roman" panose="02020603050405020304" pitchFamily="18" charset="0"/>
                <a:ea typeface="宋体" panose="02010600030101010101" pitchFamily="2" charset="-122"/>
                <a:cs typeface="+mn-cs"/>
              </a:rPr>
              <a:t>        </a:t>
            </a:r>
            <a:endParaRPr lang="en-US" altLang="zh-CN" noProof="1">
              <a:latin typeface="Times New Roman" panose="02020603050405020304" pitchFamily="18" charset="0"/>
            </a:endParaRPr>
          </a:p>
        </p:txBody>
      </p:sp>
      <p:sp>
        <p:nvSpPr>
          <p:cNvPr id="831509" name="矩形 831508"/>
          <p:cNvSpPr/>
          <p:nvPr/>
        </p:nvSpPr>
        <p:spPr>
          <a:xfrm>
            <a:off x="1258888" y="2724150"/>
            <a:ext cx="7885113" cy="457200"/>
          </a:xfrm>
          <a:prstGeom prst="rect">
            <a:avLst/>
          </a:prstGeom>
          <a:noFill/>
          <a:ln w="9525">
            <a:noFill/>
          </a:ln>
        </p:spPr>
        <p:txBody>
          <a:bodyPr anchor="ctr">
            <a:spAutoFit/>
          </a:bodyPr>
          <a:p>
            <a:pPr marL="457200" indent="-457200" fontAlgn="base">
              <a:buFont typeface="Wingdings" panose="05000000000000000000" pitchFamily="2" charset="2"/>
              <a:buChar char="Ø"/>
            </a:pPr>
            <a:r>
              <a:rPr lang="zh-CN" altLang="en-US" b="1" strike="noStrike" noProof="1" dirty="0">
                <a:solidFill>
                  <a:srgbClr val="FF0066"/>
                </a:solidFill>
                <a:effectLst>
                  <a:outerShdw blurRad="38100" dist="38100" dir="2700000">
                    <a:srgbClr val="000000"/>
                  </a:outerShdw>
                </a:effectLst>
                <a:latin typeface="楷体_GB2312" pitchFamily="49" charset="-122"/>
                <a:ea typeface="楷体_GB2312" pitchFamily="49" charset="-122"/>
                <a:cs typeface="+mn-cs"/>
              </a:rPr>
              <a:t>复合赋值运算符</a:t>
            </a:r>
            <a:r>
              <a:rPr lang="zh-CN" altLang="en-US"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rPr>
              <a:t> </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      </a:t>
            </a:r>
            <a:endParaRPr lang="zh-CN" altLang="en-US" strike="noStrike" noProof="1" dirty="0">
              <a:latin typeface="Times New Roman" panose="02020603050405020304" pitchFamily="18" charset="0"/>
            </a:endParaRPr>
          </a:p>
        </p:txBody>
      </p:sp>
      <p:sp>
        <p:nvSpPr>
          <p:cNvPr id="831510" name="矩形 831509"/>
          <p:cNvSpPr/>
          <p:nvPr/>
        </p:nvSpPr>
        <p:spPr>
          <a:xfrm>
            <a:off x="1604963" y="4279900"/>
            <a:ext cx="6985000" cy="822325"/>
          </a:xfrm>
          <a:prstGeom prst="rect">
            <a:avLst/>
          </a:prstGeom>
          <a:noFill/>
          <a:ln w="9525">
            <a:noFill/>
          </a:ln>
        </p:spPr>
        <p:txBody>
          <a:bodyPr>
            <a:spAutoFit/>
          </a:bodyPr>
          <a:p>
            <a:pPr fontAlgn="base"/>
            <a:r>
              <a:rPr lang="zh-CN" altLang="en-US" b="1" strike="noStrike" noProof="1" dirty="0">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sym typeface="Wingdings" panose="05000000000000000000" pitchFamily="2" charset="2"/>
              </a:rPr>
              <a:t>种类： </a:t>
            </a:r>
            <a:r>
              <a:rPr lang="en-US" altLang="zh-CN" strike="noStrike" noProof="1">
                <a:solidFill>
                  <a:srgbClr val="00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  -=  *=  /=  %=</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&lt;&lt;=  &gt;&gt;=  &amp;=  ^=  |=</a:t>
            </a:r>
            <a:endParaRPr lang="en-US" altLang="zh-CN" strike="noStrike" noProof="1">
              <a:effectLst>
                <a:outerShdw blurRad="38100" dist="38100" dir="2700000">
                  <a:srgbClr val="FFFFFF"/>
                </a:outerShdw>
              </a:effectLst>
              <a:latin typeface="Times New Roman" panose="02020603050405020304" pitchFamily="18" charset="0"/>
              <a:sym typeface="Wingdings" panose="05000000000000000000" pitchFamily="2" charset="2"/>
            </a:endParaRPr>
          </a:p>
          <a:p>
            <a:pPr fontAlgn="base"/>
            <a:r>
              <a:rPr lang="zh-CN" altLang="en-US" b="1" strike="noStrike" noProof="1" dirty="0">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sym typeface="Wingdings" panose="05000000000000000000" pitchFamily="2" charset="2"/>
              </a:rPr>
              <a:t>含义：</a:t>
            </a:r>
            <a:r>
              <a:rPr lang="zh-CN" altLang="en-US"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b="1" strike="noStrike" noProof="1">
                <a:solidFill>
                  <a:srgbClr val="CC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exp1 op= exp2</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a:t>
            </a:r>
            <a:r>
              <a:rPr lang="en-US" altLang="zh-CN"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Wingdings" panose="05000000000000000000" pitchFamily="2" charset="2"/>
              </a:rPr>
              <a:t> </a:t>
            </a:r>
            <a:r>
              <a:rPr lang="en-US" altLang="zh-CN" strike="noStrike" noProof="1" err="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exp1 = exp1</a:t>
            </a:r>
            <a:r>
              <a:rPr lang="en-US" altLang="zh-CN"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Wingdings" panose="05000000000000000000" pitchFamily="2" charset="2"/>
              </a:rPr>
              <a:t>  op  exp2</a:t>
            </a:r>
            <a:endParaRPr lang="en-US" altLang="zh-CN" strike="noStrike" noProof="1">
              <a:solidFill>
                <a:srgbClr val="FF0000"/>
              </a:solidFill>
              <a:effectLst>
                <a:outerShdw blurRad="38100" dist="38100" dir="2700000">
                  <a:srgbClr val="000000"/>
                </a:outerShdw>
              </a:effectLst>
              <a:latin typeface="Times New Roman" panose="02020603050405020304" pitchFamily="18" charset="0"/>
              <a:sym typeface="Wingdings" panose="05000000000000000000" pitchFamily="2" charset="2"/>
            </a:endParaRPr>
          </a:p>
        </p:txBody>
      </p:sp>
      <p:sp>
        <p:nvSpPr>
          <p:cNvPr id="831511" name="矩形 831510"/>
          <p:cNvSpPr/>
          <p:nvPr/>
        </p:nvSpPr>
        <p:spPr>
          <a:xfrm>
            <a:off x="1057275" y="3155950"/>
            <a:ext cx="7921625" cy="1187450"/>
          </a:xfrm>
          <a:prstGeom prst="rect">
            <a:avLst/>
          </a:prstGeom>
          <a:noFill/>
          <a:ln w="9525">
            <a:noFill/>
          </a:ln>
        </p:spPr>
        <p:txBody>
          <a:bodyPr>
            <a:spAutoFit/>
          </a:bodyPr>
          <a:p>
            <a:pPr fontAlgn="base">
              <a:buFont typeface="Wingdings" panose="05000000000000000000" pitchFamily="2" charset="2"/>
            </a:pPr>
            <a:r>
              <a:rPr lang="en-US" altLang="zh-CN" b="1" strike="noStrike" noProof="1" dirty="0">
                <a:solidFill>
                  <a:schemeClr val="accent2"/>
                </a:solidFill>
                <a:effectLst>
                  <a:outerShdw blurRad="38100" dist="38100" dir="2700000">
                    <a:srgbClr val="000000"/>
                  </a:outerShdw>
                </a:effectLst>
                <a:latin typeface="Times New Roman" panose="02020603050405020304" pitchFamily="18" charset="0"/>
                <a:ea typeface="楷体_GB2312" pitchFamily="49" charset="-122"/>
                <a:cs typeface="+mn-cs"/>
              </a:rPr>
              <a:t>        </a:t>
            </a:r>
            <a:r>
              <a:rPr lang="zh-CN" altLang="en-US" b="1" strike="noStrike" noProof="1" dirty="0">
                <a:solidFill>
                  <a:srgbClr val="000099"/>
                </a:solidFill>
                <a:effectLst>
                  <a:outerShdw blurRad="38100" dist="38100" dir="2700000">
                    <a:srgbClr val="000000"/>
                  </a:outerShdw>
                </a:effectLst>
                <a:latin typeface="Times New Roman" panose="02020603050405020304" pitchFamily="18" charset="0"/>
                <a:ea typeface="楷体_GB2312" pitchFamily="49" charset="-122"/>
                <a:cs typeface="+mn-cs"/>
              </a:rPr>
              <a:t>定义：</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将算术运算符、位运算符与赋值运算符组合在一起就构成了</a:t>
            </a:r>
            <a:r>
              <a:rPr lang="zh-CN" altLang="en-US" b="1" strike="noStrike" noProof="1" dirty="0">
                <a:solidFill>
                  <a:schemeClr val="accent1"/>
                </a:solidFill>
                <a:effectLst>
                  <a:outerShdw blurRad="38100" dist="38100" dir="2700000">
                    <a:srgbClr val="000000"/>
                  </a:outerShdw>
                </a:effectLst>
                <a:latin typeface="Times New Roman" panose="02020603050405020304" pitchFamily="18" charset="0"/>
                <a:ea typeface="楷体_GB2312" pitchFamily="49" charset="-122"/>
                <a:cs typeface="+mn-cs"/>
              </a:rPr>
              <a:t>复合赋值运算符</a:t>
            </a:r>
            <a:r>
              <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cs typeface="+mn-cs"/>
              </a:rPr>
              <a:t>。复合赋值运算符即包含了算术运算或位运算，又包含了赋值操作。</a:t>
            </a:r>
            <a:endParaRPr lang="zh-CN" altLang="en-US" b="1" strike="noStrike" noProof="1" dirty="0">
              <a:effectLst>
                <a:outerShdw blurRad="38100" dist="38100" dir="2700000">
                  <a:srgbClr val="FFFFFF"/>
                </a:outerShdw>
              </a:effectLst>
              <a:latin typeface="Times New Roman" panose="02020603050405020304" pitchFamily="18" charset="0"/>
              <a:ea typeface="楷体_GB2312" pitchFamily="49" charset="-122"/>
            </a:endParaRPr>
          </a:p>
        </p:txBody>
      </p:sp>
      <p:grpSp>
        <p:nvGrpSpPr>
          <p:cNvPr id="831530" name="组合 831529"/>
          <p:cNvGrpSpPr/>
          <p:nvPr/>
        </p:nvGrpSpPr>
        <p:grpSpPr>
          <a:xfrm>
            <a:off x="2719388" y="5127625"/>
            <a:ext cx="3711575" cy="457200"/>
            <a:chOff x="1713" y="3230"/>
            <a:chExt cx="2338" cy="288"/>
          </a:xfrm>
        </p:grpSpPr>
        <p:sp>
          <p:nvSpPr>
            <p:cNvPr id="82954" name="左右箭头 831512"/>
            <p:cNvSpPr/>
            <p:nvPr/>
          </p:nvSpPr>
          <p:spPr>
            <a:xfrm>
              <a:off x="2661" y="3357"/>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514" name="文本框 831513"/>
            <p:cNvSpPr txBox="1"/>
            <p:nvPr/>
          </p:nvSpPr>
          <p:spPr>
            <a:xfrm>
              <a:off x="1713" y="3230"/>
              <a:ext cx="622"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15" name="文本框 831514"/>
            <p:cNvSpPr txBox="1"/>
            <p:nvPr/>
          </p:nvSpPr>
          <p:spPr>
            <a:xfrm>
              <a:off x="3237" y="3230"/>
              <a:ext cx="814"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 = a + 3</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1" name="组合 831530"/>
          <p:cNvGrpSpPr/>
          <p:nvPr/>
        </p:nvGrpSpPr>
        <p:grpSpPr>
          <a:xfrm>
            <a:off x="2719388" y="5494338"/>
            <a:ext cx="4400550" cy="457200"/>
            <a:chOff x="1713" y="3461"/>
            <a:chExt cx="2772" cy="288"/>
          </a:xfrm>
        </p:grpSpPr>
        <p:sp>
          <p:nvSpPr>
            <p:cNvPr id="82958" name="左右箭头 831516"/>
            <p:cNvSpPr/>
            <p:nvPr/>
          </p:nvSpPr>
          <p:spPr>
            <a:xfrm>
              <a:off x="2661" y="3588"/>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518" name="文本框 831517"/>
            <p:cNvSpPr txBox="1"/>
            <p:nvPr/>
          </p:nvSpPr>
          <p:spPr>
            <a:xfrm>
              <a:off x="1713" y="3461"/>
              <a:ext cx="910"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y + 8</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19" name="文本框 831518"/>
            <p:cNvSpPr txBox="1"/>
            <p:nvPr/>
          </p:nvSpPr>
          <p:spPr>
            <a:xfrm>
              <a:off x="3255" y="3461"/>
              <a:ext cx="1230"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x * (y + 8)</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2" name="组合 831531"/>
          <p:cNvGrpSpPr/>
          <p:nvPr/>
        </p:nvGrpSpPr>
        <p:grpSpPr>
          <a:xfrm>
            <a:off x="2700338" y="5889625"/>
            <a:ext cx="3871912" cy="457200"/>
            <a:chOff x="1701" y="3710"/>
            <a:chExt cx="2439" cy="288"/>
          </a:xfrm>
        </p:grpSpPr>
        <p:sp>
          <p:nvSpPr>
            <p:cNvPr id="82962" name="左右箭头 831520"/>
            <p:cNvSpPr/>
            <p:nvPr/>
          </p:nvSpPr>
          <p:spPr>
            <a:xfrm>
              <a:off x="2640" y="3837"/>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522" name="文本框 831521"/>
            <p:cNvSpPr txBox="1"/>
            <p:nvPr/>
          </p:nvSpPr>
          <p:spPr>
            <a:xfrm>
              <a:off x="1701" y="3710"/>
              <a:ext cx="771" cy="288"/>
            </a:xfrm>
            <a:prstGeom prst="rect">
              <a:avLst/>
            </a:prstGeom>
            <a:noFill/>
            <a:ln w="9525">
              <a:noFill/>
            </a:ln>
          </p:spPr>
          <p:txBody>
            <a:bodyPr>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23" name="文本框 831522"/>
            <p:cNvSpPr txBox="1"/>
            <p:nvPr/>
          </p:nvSpPr>
          <p:spPr>
            <a:xfrm>
              <a:off x="3243" y="3710"/>
              <a:ext cx="897"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 x % 3</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31533" name="组合 831532"/>
          <p:cNvGrpSpPr/>
          <p:nvPr/>
        </p:nvGrpSpPr>
        <p:grpSpPr>
          <a:xfrm>
            <a:off x="2701925" y="6291263"/>
            <a:ext cx="4605338" cy="457200"/>
            <a:chOff x="1702" y="3963"/>
            <a:chExt cx="2901" cy="288"/>
          </a:xfrm>
        </p:grpSpPr>
        <p:sp>
          <p:nvSpPr>
            <p:cNvPr id="82966" name="左右箭头 831524"/>
            <p:cNvSpPr/>
            <p:nvPr/>
          </p:nvSpPr>
          <p:spPr>
            <a:xfrm>
              <a:off x="2659" y="4090"/>
              <a:ext cx="422" cy="47"/>
            </a:xfrm>
            <a:prstGeom prst="leftRightArrow">
              <a:avLst>
                <a:gd name="adj1" fmla="val 50000"/>
                <a:gd name="adj2" fmla="val 179408"/>
              </a:avLst>
            </a:prstGeom>
            <a:no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831526" name="文本框 831525"/>
            <p:cNvSpPr txBox="1"/>
            <p:nvPr/>
          </p:nvSpPr>
          <p:spPr>
            <a:xfrm>
              <a:off x="1702" y="3963"/>
              <a:ext cx="974"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&amp;= y = 3</a:t>
              </a:r>
              <a:endParaRPr lang="en-US" altLang="zh-CN" b="1" noProof="1">
                <a:effectLst>
                  <a:outerShdw blurRad="38100" dist="38100" dir="2700000">
                    <a:srgbClr val="FFFFFF"/>
                  </a:outerShdw>
                </a:effectLst>
                <a:latin typeface="Times New Roman" panose="02020603050405020304" pitchFamily="18" charset="0"/>
              </a:endParaRPr>
            </a:p>
          </p:txBody>
        </p:sp>
        <p:sp>
          <p:nvSpPr>
            <p:cNvPr id="831527" name="文本框 831526"/>
            <p:cNvSpPr txBox="1"/>
            <p:nvPr/>
          </p:nvSpPr>
          <p:spPr>
            <a:xfrm>
              <a:off x="3244" y="3963"/>
              <a:ext cx="1359" cy="288"/>
            </a:xfrm>
            <a:prstGeom prst="rect">
              <a:avLst/>
            </a:prstGeom>
            <a:noFill/>
            <a:ln w="9525">
              <a:noFill/>
            </a:ln>
          </p:spPr>
          <p:txBody>
            <a:bodyPr wrap="none" anchor="t">
              <a:spAutoFit/>
            </a:bodyPr>
            <a:p>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y = 3 </a:t>
              </a:r>
              <a:r>
                <a:rPr lang="zh-CN" altLang="en-US" b="1" noProof="1" dirty="0">
                  <a:effectLst>
                    <a:outerShdw blurRad="38100" dist="38100" dir="2700000">
                      <a:srgbClr val="FFFFFF"/>
                    </a:outerShdw>
                  </a:effectLst>
                  <a:latin typeface="Times New Roman" panose="02020603050405020304" pitchFamily="18" charset="0"/>
                  <a:ea typeface="楷体_GB2312" pitchFamily="49" charset="-122"/>
                  <a:cs typeface="+mn-cs"/>
                </a:rPr>
                <a:t>和 </a:t>
              </a:r>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x &amp;= y</a:t>
              </a:r>
              <a:endParaRPr lang="en-US" altLang="zh-CN" b="1" noProof="1">
                <a:effectLst>
                  <a:outerShdw blurRad="38100" dist="38100" dir="2700000">
                    <a:srgbClr val="FFFFFF"/>
                  </a:outerShdw>
                </a:effectLst>
                <a:latin typeface="Times New Roman" panose="02020603050405020304" pitchFamily="18" charset="0"/>
              </a:endParaRPr>
            </a:p>
          </p:txBody>
        </p:sp>
      </p:grpSp>
      <p:grpSp>
        <p:nvGrpSpPr>
          <p:cNvPr id="82969" name="组合 831537"/>
          <p:cNvGrpSpPr/>
          <p:nvPr/>
        </p:nvGrpSpPr>
        <p:grpSpPr>
          <a:xfrm>
            <a:off x="0" y="0"/>
            <a:ext cx="446088" cy="6858000"/>
            <a:chOff x="0" y="0"/>
            <a:chExt cx="281" cy="4320"/>
          </a:xfrm>
        </p:grpSpPr>
        <p:sp>
          <p:nvSpPr>
            <p:cNvPr id="82970" name="文本框 831538"/>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82971" name="文本框 831539"/>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4162425" y="0"/>
              <a:ext cx="8255" cy="360"/>
            </p14:xfrm>
          </p:contentPart>
        </mc:Choice>
        <mc:Fallback xmlns="">
          <p:pic>
            <p:nvPicPr>
              <p:cNvPr id="2" name="墨迹 1"/>
            </p:nvPicPr>
            <p:blipFill>
              <a:blip r:embed="rId3"/>
            </p:blipFill>
            <p:spPr>
              <a:xfrm>
                <a:off x="4162425" y="0"/>
                <a:ext cx="8255"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3960495" y="0"/>
              <a:ext cx="8890" cy="360"/>
            </p14:xfrm>
          </p:contentPart>
        </mc:Choice>
        <mc:Fallback xmlns="">
          <p:pic>
            <p:nvPicPr>
              <p:cNvPr id="3" name="墨迹 2"/>
            </p:nvPicPr>
            <p:blipFill>
              <a:blip r:embed="rId5"/>
            </p:blipFill>
            <p:spPr>
              <a:xfrm>
                <a:off x="3960495" y="0"/>
                <a:ext cx="889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2854960" y="2018665"/>
              <a:ext cx="1958975" cy="42545"/>
            </p14:xfrm>
          </p:contentPart>
        </mc:Choice>
        <mc:Fallback xmlns="">
          <p:pic>
            <p:nvPicPr>
              <p:cNvPr id="4" name="墨迹 3"/>
            </p:nvPicPr>
            <p:blipFill>
              <a:blip r:embed="rId7"/>
            </p:blipFill>
            <p:spPr>
              <a:xfrm>
                <a:off x="2854960" y="2018665"/>
                <a:ext cx="1958975" cy="4254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3982085" y="2190115"/>
              <a:ext cx="2782570" cy="484505"/>
            </p14:xfrm>
          </p:contentPart>
        </mc:Choice>
        <mc:Fallback xmlns="">
          <p:pic>
            <p:nvPicPr>
              <p:cNvPr id="5" name="墨迹 4"/>
            </p:nvPicPr>
            <p:blipFill>
              <a:blip r:embed="rId9"/>
            </p:blipFill>
            <p:spPr>
              <a:xfrm>
                <a:off x="3982085" y="2190115"/>
                <a:ext cx="2782570" cy="48450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4882515" y="3497580"/>
              <a:ext cx="1367790" cy="51435"/>
            </p14:xfrm>
          </p:contentPart>
        </mc:Choice>
        <mc:Fallback xmlns="">
          <p:pic>
            <p:nvPicPr>
              <p:cNvPr id="6" name="墨迹 5"/>
            </p:nvPicPr>
            <p:blipFill>
              <a:blip r:embed="rId11"/>
            </p:blipFill>
            <p:spPr>
              <a:xfrm>
                <a:off x="4882515" y="3497580"/>
                <a:ext cx="1367790" cy="5143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6687185" y="3531870"/>
              <a:ext cx="1059180" cy="360"/>
            </p14:xfrm>
          </p:contentPart>
        </mc:Choice>
        <mc:Fallback xmlns="">
          <p:pic>
            <p:nvPicPr>
              <p:cNvPr id="7" name="墨迹 6"/>
            </p:nvPicPr>
            <p:blipFill>
              <a:blip r:embed="rId13"/>
            </p:blipFill>
            <p:spPr>
              <a:xfrm>
                <a:off x="6687185" y="3531870"/>
                <a:ext cx="105918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2833370" y="3505835"/>
              <a:ext cx="951865" cy="458470"/>
            </p14:xfrm>
          </p:contentPart>
        </mc:Choice>
        <mc:Fallback xmlns="">
          <p:pic>
            <p:nvPicPr>
              <p:cNvPr id="8" name="墨迹 7"/>
            </p:nvPicPr>
            <p:blipFill>
              <a:blip r:embed="rId15"/>
            </p:blipFill>
            <p:spPr>
              <a:xfrm>
                <a:off x="2833370" y="3505835"/>
                <a:ext cx="951865" cy="45847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3283585" y="4676140"/>
              <a:ext cx="4162425" cy="360"/>
            </p14:xfrm>
          </p:contentPart>
        </mc:Choice>
        <mc:Fallback xmlns="">
          <p:pic>
            <p:nvPicPr>
              <p:cNvPr id="9" name="墨迹 8"/>
            </p:nvPicPr>
            <p:blipFill>
              <a:blip r:embed="rId17"/>
            </p:blipFill>
            <p:spPr>
              <a:xfrm>
                <a:off x="3283585" y="4676140"/>
                <a:ext cx="4162425"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0" name="墨迹 9"/>
              <p14:cNvContentPartPr/>
              <p14:nvPr/>
            </p14:nvContentPartPr>
            <p14:xfrm>
              <a:off x="3476625" y="5087620"/>
              <a:ext cx="587375" cy="25400"/>
            </p14:xfrm>
          </p:contentPart>
        </mc:Choice>
        <mc:Fallback xmlns="">
          <p:pic>
            <p:nvPicPr>
              <p:cNvPr id="10" name="墨迹 9"/>
            </p:nvPicPr>
            <p:blipFill>
              <a:blip r:embed="rId19"/>
            </p:blipFill>
            <p:spPr>
              <a:xfrm>
                <a:off x="3476625" y="5087620"/>
                <a:ext cx="587375" cy="254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1" name="墨迹 10"/>
              <p14:cNvContentPartPr/>
              <p14:nvPr/>
            </p14:nvContentPartPr>
            <p14:xfrm>
              <a:off x="5203825" y="5083175"/>
              <a:ext cx="964565" cy="360"/>
            </p14:xfrm>
          </p:contentPart>
        </mc:Choice>
        <mc:Fallback xmlns="">
          <p:pic>
            <p:nvPicPr>
              <p:cNvPr id="11" name="墨迹 10"/>
            </p:nvPicPr>
            <p:blipFill>
              <a:blip r:embed="rId21"/>
            </p:blipFill>
            <p:spPr>
              <a:xfrm>
                <a:off x="5203825" y="5083175"/>
                <a:ext cx="964565" cy="360"/>
              </a:xfrm>
              <a:prstGeom prst="rect"/>
            </p:spPr>
          </p:pic>
        </mc:Fallback>
      </mc:AlternateContent>
    </p:spTree>
  </p:cSld>
  <p:clrMapOvr>
    <a:masterClrMapping/>
  </p:clrMapOvr>
  <p:transition>
    <p:random/>
    <p:sndAc>
      <p:stSnd>
        <p:snd r:embed="rId2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1493"/>
                                        </p:tgtEl>
                                        <p:attrNameLst>
                                          <p:attrName>style.visibility</p:attrName>
                                        </p:attrNameLst>
                                      </p:cBhvr>
                                      <p:to>
                                        <p:strVal val="visible"/>
                                      </p:to>
                                    </p:set>
                                    <p:animEffect transition="in" filter="blinds(horizontal)">
                                      <p:cBhvr>
                                        <p:cTn id="7" dur="500"/>
                                        <p:tgtEl>
                                          <p:spTgt spid="831493"/>
                                        </p:tgtEl>
                                      </p:cBhvr>
                                    </p:animEffect>
                                  </p:childTnLst>
                                  <p:subTnLst>
                                    <p:audio>
                                      <p:cMediaNode>
                                        <p:cTn display="0" masterRel="sameClick">
                                          <p:stCondLst>
                                            <p:cond evt="begin" delay="0">
                                              <p:tn val="5"/>
                                            </p:cond>
                                          </p:stCondLst>
                                          <p:endCondLst>
                                            <p:cond evt="onStopAudio" delay="0">
                                              <p:tgtEl>
                                                <p:sldTgt/>
                                              </p:tgtEl>
                                            </p:cond>
                                          </p:endCondLst>
                                        </p:cTn>
                                        <p:tgtEl>
                                          <p:sndTgt r:embed="rId2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1494"/>
                                        </p:tgtEl>
                                        <p:attrNameLst>
                                          <p:attrName>style.visibility</p:attrName>
                                        </p:attrNameLst>
                                      </p:cBhvr>
                                      <p:to>
                                        <p:strVal val="visible"/>
                                      </p:to>
                                    </p:set>
                                    <p:animEffect transition="in" filter="box(in)">
                                      <p:cBhvr>
                                        <p:cTn id="12" dur="500"/>
                                        <p:tgtEl>
                                          <p:spTgt spid="831494"/>
                                        </p:tgtEl>
                                      </p:cBhvr>
                                    </p:animEffect>
                                  </p:childTnLst>
                                  <p:subTnLst>
                                    <p:audio>
                                      <p:cMediaNode>
                                        <p:cTn display="0" masterRel="sameClick">
                                          <p:stCondLst>
                                            <p:cond evt="begin" delay="0">
                                              <p:tn val="10"/>
                                            </p:cond>
                                          </p:stCondLst>
                                          <p:endCondLst>
                                            <p:cond evt="onStopAudio" delay="0">
                                              <p:tgtEl>
                                                <p:sldTgt/>
                                              </p:tgtEl>
                                            </p:cond>
                                          </p:endCondLst>
                                        </p:cTn>
                                        <p:tgtEl>
                                          <p:sndTgt r:embed="rId2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31507"/>
                                        </p:tgtEl>
                                        <p:attrNameLst>
                                          <p:attrName>style.visibility</p:attrName>
                                        </p:attrNameLst>
                                      </p:cBhvr>
                                      <p:to>
                                        <p:strVal val="visible"/>
                                      </p:to>
                                    </p:set>
                                    <p:animEffect transition="in" filter="box(out)">
                                      <p:cBhvr>
                                        <p:cTn id="17" dur="500"/>
                                        <p:tgtEl>
                                          <p:spTgt spid="831507"/>
                                        </p:tgtEl>
                                      </p:cBhvr>
                                    </p:animEffect>
                                  </p:childTnLst>
                                  <p:subTnLst>
                                    <p:audio>
                                      <p:cMediaNode>
                                        <p:cTn display="0" masterRel="sameClick">
                                          <p:stCondLst>
                                            <p:cond evt="begin" delay="0">
                                              <p:tn val="15"/>
                                            </p:cond>
                                          </p:stCondLst>
                                          <p:endCondLst>
                                            <p:cond evt="onStopAudio" delay="0">
                                              <p:tgtEl>
                                                <p:sldTgt/>
                                              </p:tgtEl>
                                            </p:cond>
                                          </p:endCondLst>
                                        </p:cTn>
                                        <p:tgtEl>
                                          <p:sndTgt r:embed="rId2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31508"/>
                                        </p:tgtEl>
                                        <p:attrNameLst>
                                          <p:attrName>style.visibility</p:attrName>
                                        </p:attrNameLst>
                                      </p:cBhvr>
                                      <p:to>
                                        <p:strVal val="visible"/>
                                      </p:to>
                                    </p:set>
                                    <p:animEffect transition="in" filter="box(out)">
                                      <p:cBhvr>
                                        <p:cTn id="22" dur="500"/>
                                        <p:tgtEl>
                                          <p:spTgt spid="831508"/>
                                        </p:tgtEl>
                                      </p:cBhvr>
                                    </p:animEffect>
                                  </p:childTnLst>
                                  <p:subTnLst>
                                    <p:set>
                                      <p:cBhvr override="childStyle">
                                        <p:cTn dur="1" fill="hold" display="0" masterRel="nextClick" afterEffect="1"/>
                                        <p:tgtEl>
                                          <p:spTgt spid="831508"/>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1509"/>
                                        </p:tgtEl>
                                        <p:attrNameLst>
                                          <p:attrName>style.visibility</p:attrName>
                                        </p:attrNameLst>
                                      </p:cBhvr>
                                      <p:to>
                                        <p:strVal val="visible"/>
                                      </p:to>
                                    </p:set>
                                    <p:animEffect transition="in" filter="box(in)">
                                      <p:cBhvr>
                                        <p:cTn id="27" dur="500"/>
                                        <p:tgtEl>
                                          <p:spTgt spid="831509"/>
                                        </p:tgtEl>
                                      </p:cBhvr>
                                    </p:animEffect>
                                  </p:childTnLst>
                                  <p:subTnLst>
                                    <p:audio>
                                      <p:cMediaNode>
                                        <p:cTn display="0" masterRel="sameClick">
                                          <p:stCondLst>
                                            <p:cond evt="begin" delay="0">
                                              <p:tn val="25"/>
                                            </p:cond>
                                          </p:stCondLst>
                                          <p:endCondLst>
                                            <p:cond evt="onStopAudio" delay="0">
                                              <p:tgtEl>
                                                <p:sldTgt/>
                                              </p:tgtEl>
                                            </p:cond>
                                          </p:endCondLst>
                                        </p:cTn>
                                        <p:tgtEl>
                                          <p:sndTgt r:embed="rId2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831511"/>
                                        </p:tgtEl>
                                        <p:attrNameLst>
                                          <p:attrName>style.visibility</p:attrName>
                                        </p:attrNameLst>
                                      </p:cBhvr>
                                      <p:to>
                                        <p:strVal val="visible"/>
                                      </p:to>
                                    </p:set>
                                    <p:anim calcmode="lin" valueType="num">
                                      <p:cBhvr additive="base">
                                        <p:cTn id="32" dur="500" fill="hold"/>
                                        <p:tgtEl>
                                          <p:spTgt spid="831511"/>
                                        </p:tgtEl>
                                        <p:attrNameLst>
                                          <p:attrName>ppt_x</p:attrName>
                                        </p:attrNameLst>
                                      </p:cBhvr>
                                      <p:tavLst>
                                        <p:tav tm="0">
                                          <p:val>
                                            <p:strVal val="0-#ppt_w/2"/>
                                          </p:val>
                                        </p:tav>
                                        <p:tav tm="100000">
                                          <p:val>
                                            <p:strVal val="#ppt_x"/>
                                          </p:val>
                                        </p:tav>
                                      </p:tavLst>
                                    </p:anim>
                                    <p:anim calcmode="lin" valueType="num">
                                      <p:cBhvr additive="base">
                                        <p:cTn id="33" dur="500" fill="hold"/>
                                        <p:tgtEl>
                                          <p:spTgt spid="8315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831510"/>
                                        </p:tgtEl>
                                        <p:attrNameLst>
                                          <p:attrName>style.visibility</p:attrName>
                                        </p:attrNameLst>
                                      </p:cBhvr>
                                      <p:to>
                                        <p:strVal val="visible"/>
                                      </p:to>
                                    </p:set>
                                    <p:anim calcmode="lin" valueType="num">
                                      <p:cBhvr additive="base">
                                        <p:cTn id="38" dur="500" fill="hold"/>
                                        <p:tgtEl>
                                          <p:spTgt spid="831510"/>
                                        </p:tgtEl>
                                        <p:attrNameLst>
                                          <p:attrName>ppt_x</p:attrName>
                                        </p:attrNameLst>
                                      </p:cBhvr>
                                      <p:tavLst>
                                        <p:tav tm="0">
                                          <p:val>
                                            <p:strVal val="0-#ppt_w/2"/>
                                          </p:val>
                                        </p:tav>
                                        <p:tav tm="100000">
                                          <p:val>
                                            <p:strVal val="#ppt_x"/>
                                          </p:val>
                                        </p:tav>
                                      </p:tavLst>
                                    </p:anim>
                                    <p:anim calcmode="lin" valueType="num">
                                      <p:cBhvr additive="base">
                                        <p:cTn id="39" dur="500" fill="hold"/>
                                        <p:tgtEl>
                                          <p:spTgt spid="8315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22" name="camera.wav"/>
                                        </p:tgtEl>
                                      </p:cMediaNode>
                                    </p:audio>
                                  </p:sub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831529"/>
                                        </p:tgtEl>
                                        <p:attrNameLst>
                                          <p:attrName>style.visibility</p:attrName>
                                        </p:attrNameLst>
                                      </p:cBhvr>
                                      <p:to>
                                        <p:strVal val="visible"/>
                                      </p:to>
                                    </p:set>
                                    <p:animEffect transition="in" filter="blinds(horizontal)">
                                      <p:cBhvr>
                                        <p:cTn id="44" dur="500"/>
                                        <p:tgtEl>
                                          <p:spTgt spid="831529"/>
                                        </p:tgtEl>
                                      </p:cBhvr>
                                    </p:animEffect>
                                  </p:childTnLst>
                                  <p:subTnLst>
                                    <p:audio>
                                      <p:cMediaNode>
                                        <p:cTn display="0" masterRel="sameClick">
                                          <p:stCondLst>
                                            <p:cond evt="begin" delay="0">
                                              <p:tn val="42"/>
                                            </p:cond>
                                          </p:stCondLst>
                                          <p:endCondLst>
                                            <p:cond evt="onStopAudio" delay="0">
                                              <p:tgtEl>
                                                <p:sldTgt/>
                                              </p:tgtEl>
                                            </p:cond>
                                          </p:endCondLst>
                                        </p:cTn>
                                        <p:tgtEl>
                                          <p:sndTgt r:embed="rId2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31530"/>
                                        </p:tgtEl>
                                        <p:attrNameLst>
                                          <p:attrName>style.visibility</p:attrName>
                                        </p:attrNameLst>
                                      </p:cBhvr>
                                      <p:to>
                                        <p:strVal val="visible"/>
                                      </p:to>
                                    </p:set>
                                    <p:anim calcmode="lin" valueType="num">
                                      <p:cBhvr additive="base">
                                        <p:cTn id="49" dur="500" fill="hold"/>
                                        <p:tgtEl>
                                          <p:spTgt spid="831530"/>
                                        </p:tgtEl>
                                        <p:attrNameLst>
                                          <p:attrName>ppt_x</p:attrName>
                                        </p:attrNameLst>
                                      </p:cBhvr>
                                      <p:tavLst>
                                        <p:tav tm="0">
                                          <p:val>
                                            <p:strVal val="#ppt_x"/>
                                          </p:val>
                                        </p:tav>
                                        <p:tav tm="100000">
                                          <p:val>
                                            <p:strVal val="#ppt_x"/>
                                          </p:val>
                                        </p:tav>
                                      </p:tavLst>
                                    </p:anim>
                                    <p:anim calcmode="lin" valueType="num">
                                      <p:cBhvr additive="base">
                                        <p:cTn id="50" dur="500" fill="hold"/>
                                        <p:tgtEl>
                                          <p:spTgt spid="83153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31531"/>
                                        </p:tgtEl>
                                        <p:attrNameLst>
                                          <p:attrName>style.visibility</p:attrName>
                                        </p:attrNameLst>
                                      </p:cBhvr>
                                      <p:to>
                                        <p:strVal val="visible"/>
                                      </p:to>
                                    </p:set>
                                    <p:anim calcmode="lin" valueType="num">
                                      <p:cBhvr additive="base">
                                        <p:cTn id="55" dur="500" fill="hold"/>
                                        <p:tgtEl>
                                          <p:spTgt spid="831531"/>
                                        </p:tgtEl>
                                        <p:attrNameLst>
                                          <p:attrName>ppt_x</p:attrName>
                                        </p:attrNameLst>
                                      </p:cBhvr>
                                      <p:tavLst>
                                        <p:tav tm="0">
                                          <p:val>
                                            <p:strVal val="#ppt_x"/>
                                          </p:val>
                                        </p:tav>
                                        <p:tav tm="100000">
                                          <p:val>
                                            <p:strVal val="#ppt_x"/>
                                          </p:val>
                                        </p:tav>
                                      </p:tavLst>
                                    </p:anim>
                                    <p:anim calcmode="lin" valueType="num">
                                      <p:cBhvr additive="base">
                                        <p:cTn id="56" dur="500" fill="hold"/>
                                        <p:tgtEl>
                                          <p:spTgt spid="83153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31532"/>
                                        </p:tgtEl>
                                        <p:attrNameLst>
                                          <p:attrName>style.visibility</p:attrName>
                                        </p:attrNameLst>
                                      </p:cBhvr>
                                      <p:to>
                                        <p:strVal val="visible"/>
                                      </p:to>
                                    </p:set>
                                    <p:anim calcmode="lin" valueType="num">
                                      <p:cBhvr additive="base">
                                        <p:cTn id="61" dur="500" fill="hold"/>
                                        <p:tgtEl>
                                          <p:spTgt spid="831532"/>
                                        </p:tgtEl>
                                        <p:attrNameLst>
                                          <p:attrName>ppt_x</p:attrName>
                                        </p:attrNameLst>
                                      </p:cBhvr>
                                      <p:tavLst>
                                        <p:tav tm="0">
                                          <p:val>
                                            <p:strVal val="#ppt_x"/>
                                          </p:val>
                                        </p:tav>
                                        <p:tav tm="100000">
                                          <p:val>
                                            <p:strVal val="#ppt_x"/>
                                          </p:val>
                                        </p:tav>
                                      </p:tavLst>
                                    </p:anim>
                                    <p:anim calcmode="lin" valueType="num">
                                      <p:cBhvr additive="base">
                                        <p:cTn id="62" dur="500" fill="hold"/>
                                        <p:tgtEl>
                                          <p:spTgt spid="8315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31533"/>
                                        </p:tgtEl>
                                        <p:attrNameLst>
                                          <p:attrName>style.visibility</p:attrName>
                                        </p:attrNameLst>
                                      </p:cBhvr>
                                      <p:to>
                                        <p:strVal val="visible"/>
                                      </p:to>
                                    </p:set>
                                    <p:anim calcmode="lin" valueType="num">
                                      <p:cBhvr additive="base">
                                        <p:cTn id="67" dur="500" fill="hold"/>
                                        <p:tgtEl>
                                          <p:spTgt spid="831533"/>
                                        </p:tgtEl>
                                        <p:attrNameLst>
                                          <p:attrName>ppt_x</p:attrName>
                                        </p:attrNameLst>
                                      </p:cBhvr>
                                      <p:tavLst>
                                        <p:tav tm="0">
                                          <p:val>
                                            <p:strVal val="#ppt_x"/>
                                          </p:val>
                                        </p:tav>
                                        <p:tav tm="100000">
                                          <p:val>
                                            <p:strVal val="#ppt_x"/>
                                          </p:val>
                                        </p:tav>
                                      </p:tavLst>
                                    </p:anim>
                                    <p:anim calcmode="lin" valueType="num">
                                      <p:cBhvr additive="base">
                                        <p:cTn id="68" dur="500" fill="hold"/>
                                        <p:tgtEl>
                                          <p:spTgt spid="8315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3" grpId="0"/>
      <p:bldP spid="831494" grpId="0"/>
      <p:bldP spid="831507" grpId="0" animBg="1"/>
      <p:bldP spid="831508" grpId="0" animBg="1"/>
      <p:bldP spid="831509" grpId="0"/>
      <p:bldP spid="831510" grpId="0"/>
      <p:bldP spid="8315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2514" name="文本占位符 832513"/>
          <p:cNvSpPr>
            <a:spLocks noGrp="1"/>
          </p:cNvSpPr>
          <p:nvPr>
            <p:ph type="body" idx="1"/>
          </p:nvPr>
        </p:nvSpPr>
        <p:spPr>
          <a:xfrm>
            <a:off x="684213" y="333375"/>
            <a:ext cx="6048375" cy="647700"/>
          </a:xfrm>
        </p:spPr>
        <p:txBody>
          <a:bodyPr/>
          <a:p>
            <a:pPr marL="342900" marR="0" indent="-342900" algn="just"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a:solidFill>
                  <a:srgbClr val="FF3300"/>
                </a:solidFill>
                <a:effectLst>
                  <a:outerShdw blurRad="38100" dist="38100" dir="2700000">
                    <a:srgbClr val="FFFFFF"/>
                  </a:outerShdw>
                </a:effectLst>
                <a:latin typeface="+mn-lt"/>
                <a:ea typeface="+mn-ea"/>
                <a:cs typeface="+mn-cs"/>
              </a:rPr>
              <a:t>3.5  </a:t>
            </a:r>
            <a:r>
              <a:rPr kumimoji="0" lang="zh-CN" altLang="en-US" sz="3200" b="1" i="0" u="none" strike="noStrike" kern="1200" cap="none" spc="0" normalizeH="0" baseline="0" noProof="1" dirty="0">
                <a:solidFill>
                  <a:srgbClr val="FF3300"/>
                </a:solidFill>
                <a:effectLst>
                  <a:outerShdw blurRad="38100" dist="38100" dir="2700000">
                    <a:srgbClr val="FFFFFF"/>
                  </a:outerShdw>
                </a:effectLst>
                <a:latin typeface="+mn-lt"/>
                <a:ea typeface="+mn-ea"/>
                <a:cs typeface="+mn-cs"/>
              </a:rPr>
              <a:t>运算符的优先级和结合性</a:t>
            </a:r>
            <a:endParaRPr kumimoji="0" lang="zh-CN" altLang="en-US"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endParaRPr>
          </a:p>
        </p:txBody>
      </p:sp>
      <p:sp>
        <p:nvSpPr>
          <p:cNvPr id="83970" name="矩形 832533"/>
          <p:cNvSpPr/>
          <p:nvPr/>
        </p:nvSpPr>
        <p:spPr>
          <a:xfrm>
            <a:off x="2022475" y="1682750"/>
            <a:ext cx="873125" cy="0"/>
          </a:xfrm>
          <a:prstGeom prst="rect">
            <a:avLst/>
          </a:prstGeom>
          <a:no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832805" name="表格 832804"/>
          <p:cNvGraphicFramePr/>
          <p:nvPr/>
        </p:nvGraphicFramePr>
        <p:xfrm>
          <a:off x="1030288" y="1109663"/>
          <a:ext cx="7632700" cy="4773613"/>
        </p:xfrm>
        <a:graphic>
          <a:graphicData uri="http://schemas.openxmlformats.org/drawingml/2006/table">
            <a:tbl>
              <a:tblPr/>
              <a:tblGrid>
                <a:gridCol w="1308100"/>
                <a:gridCol w="2762250"/>
                <a:gridCol w="2036763"/>
                <a:gridCol w="1525587"/>
              </a:tblGrid>
              <a:tr h="365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solidFill>
                            <a:srgbClr val="000099"/>
                          </a:solidFill>
                          <a:latin typeface="楷体_GB2312" pitchFamily="49" charset="-122"/>
                          <a:ea typeface="楷体_GB2312" pitchFamily="49" charset="-122"/>
                        </a:rPr>
                        <a:t>优 先 级</a:t>
                      </a:r>
                      <a:endParaRPr lang="zh-CN" altLang="en-US" sz="1800" dirty="0">
                        <a:solidFill>
                          <a:srgbClr val="000099"/>
                        </a:solidFill>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0E0E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solidFill>
                            <a:srgbClr val="000099"/>
                          </a:solidFill>
                          <a:latin typeface="楷体_GB2312" pitchFamily="49" charset="-122"/>
                          <a:ea typeface="楷体_GB2312" pitchFamily="49" charset="-122"/>
                        </a:rPr>
                        <a:t>运 算 符</a:t>
                      </a:r>
                      <a:endParaRPr lang="zh-CN" altLang="en-US" sz="1800" dirty="0">
                        <a:solidFill>
                          <a:srgbClr val="000099"/>
                        </a:solidFill>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0E0E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solidFill>
                            <a:srgbClr val="000099"/>
                          </a:solidFill>
                          <a:latin typeface="楷体_GB2312" pitchFamily="49" charset="-122"/>
                          <a:ea typeface="楷体_GB2312" pitchFamily="49" charset="-122"/>
                        </a:rPr>
                        <a:t>需要操作数的个数</a:t>
                      </a:r>
                      <a:endParaRPr lang="zh-CN" altLang="en-US" sz="1800" dirty="0">
                        <a:solidFill>
                          <a:srgbClr val="000099"/>
                        </a:solidFill>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0E0E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1800" dirty="0">
                          <a:solidFill>
                            <a:srgbClr val="000099"/>
                          </a:solidFill>
                          <a:latin typeface="楷体_GB2312" pitchFamily="49" charset="-122"/>
                          <a:ea typeface="楷体_GB2312" pitchFamily="49" charset="-122"/>
                        </a:rPr>
                        <a:t>结 合 性</a:t>
                      </a:r>
                      <a:endParaRPr lang="zh-CN" altLang="en-US" sz="1800" dirty="0">
                        <a:solidFill>
                          <a:srgbClr val="000099"/>
                        </a:solidFill>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0E0E0"/>
                    </a:solidFill>
                  </a:tcPr>
                </a:tc>
              </a:tr>
              <a:tr h="365125">
                <a:tc rowSpan="10">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228600">
                        <a:spcBef>
                          <a:spcPct val="0"/>
                        </a:spcBef>
                        <a:buNone/>
                      </a:pPr>
                      <a:r>
                        <a:rPr lang="zh-CN" altLang="en-US" sz="1800" dirty="0">
                          <a:latin typeface="楷体_GB2312" pitchFamily="49" charset="-122"/>
                          <a:ea typeface="楷体_GB2312" pitchFamily="49" charset="-122"/>
                        </a:rPr>
                        <a:t>高</a:t>
                      </a: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dirty="0">
                        <a:latin typeface="楷体_GB2312" pitchFamily="49" charset="-122"/>
                        <a:ea typeface="楷体_GB2312" pitchFamily="49" charset="-122"/>
                      </a:endParaRPr>
                    </a:p>
                    <a:p>
                      <a:pPr marL="0" lvl="0" indent="228600">
                        <a:spcBef>
                          <a:spcPct val="0"/>
                        </a:spcBef>
                        <a:buNone/>
                      </a:pPr>
                      <a:endParaRPr lang="zh-CN" altLang="en-US" sz="1800">
                        <a:latin typeface="楷体_GB2312" pitchFamily="49" charset="-122"/>
                        <a:ea typeface="楷体_GB2312" pitchFamily="49" charset="-122"/>
                      </a:endParaRPr>
                    </a:p>
                    <a:p>
                      <a:pPr marL="0" lvl="0" indent="228600">
                        <a:spcBef>
                          <a:spcPct val="0"/>
                        </a:spcBef>
                        <a:buNone/>
                      </a:pPr>
                      <a:r>
                        <a:rPr lang="zh-CN" altLang="en-US" sz="1800" dirty="0">
                          <a:latin typeface="楷体_GB2312" pitchFamily="49" charset="-122"/>
                          <a:ea typeface="楷体_GB2312" pitchFamily="49" charset="-122"/>
                        </a:rPr>
                        <a:t>低</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 )</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buNone/>
                      </a:pP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9763">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  </a:t>
                      </a:r>
                      <a:r>
                        <a:rPr lang="en-US" altLang="zh-CN" sz="1800" dirty="0">
                          <a:solidFill>
                            <a:srgbClr val="000000"/>
                          </a:solidFill>
                          <a:ea typeface="楷体_GB2312" pitchFamily="49" charset="-122"/>
                        </a:rPr>
                        <a:t>++ -- -</a:t>
                      </a:r>
                      <a:r>
                        <a:rPr lang="zh-CN" altLang="en-US" sz="1800" dirty="0">
                          <a:solidFill>
                            <a:srgbClr val="000000"/>
                          </a:solidFill>
                          <a:ea typeface="楷体_GB2312" pitchFamily="49" charset="-122"/>
                        </a:rPr>
                        <a:t>（负号运算符）  </a:t>
                      </a:r>
                      <a:r>
                        <a:rPr lang="en-US" altLang="zh-CN" sz="1800" err="1">
                          <a:solidFill>
                            <a:srgbClr val="000000"/>
                          </a:solidFill>
                          <a:ea typeface="楷体_GB2312" pitchFamily="49" charset="-122"/>
                        </a:rPr>
                        <a:t>sizeof</a:t>
                      </a:r>
                      <a:r>
                        <a:rPr lang="en-US" altLang="zh-CN" sz="1800" dirty="0">
                          <a:solidFill>
                            <a:srgbClr val="000000"/>
                          </a:solidFill>
                          <a:ea typeface="楷体_GB2312" pitchFamily="49" charset="-122"/>
                        </a:rPr>
                        <a:t>  (</a:t>
                      </a:r>
                      <a:r>
                        <a:rPr lang="zh-CN" altLang="en-US" sz="1800" dirty="0">
                          <a:solidFill>
                            <a:srgbClr val="000000"/>
                          </a:solidFill>
                          <a:ea typeface="楷体_GB2312" pitchFamily="49" charset="-122"/>
                        </a:rPr>
                        <a:t>类型</a:t>
                      </a:r>
                      <a:r>
                        <a:rPr lang="en-US" altLang="zh-CN" sz="1800">
                          <a:solidFill>
                            <a:srgbClr val="000000"/>
                          </a:solidFill>
                          <a:ea typeface="楷体_GB2312" pitchFamily="49" charset="-122"/>
                        </a:rPr>
                        <a: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1 </a:t>
                      </a:r>
                      <a:r>
                        <a:rPr lang="zh-CN" altLang="en-US" sz="1800" dirty="0">
                          <a:latin typeface="楷体_GB2312" pitchFamily="49" charset="-122"/>
                          <a:ea typeface="楷体_GB2312" pitchFamily="49" charset="-122"/>
                        </a:rPr>
                        <a:t>（单目运算符）</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solidFill>
                            <a:srgbClr val="FF0066"/>
                          </a:solidFill>
                          <a:latin typeface="楷体_GB2312" pitchFamily="49" charset="-122"/>
                          <a:ea typeface="楷体_GB2312" pitchFamily="49" charset="-122"/>
                        </a:rPr>
                        <a:t>从右向左</a:t>
                      </a:r>
                      <a:endParaRPr lang="zh-CN" altLang="en-US" sz="1800" dirty="0">
                        <a:solidFill>
                          <a:srgbClr val="FF0066"/>
                        </a:solidFill>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ea typeface="楷体_GB2312" pitchFamily="49" charset="-122"/>
                        </a:rPr>
                        <a:t>*  </a:t>
                      </a:r>
                      <a:r>
                        <a:rPr lang="en-US" altLang="zh-CN" sz="1800">
                          <a:ea typeface="楷体_GB2312" pitchFamily="49" charset="-122"/>
                        </a:rPr>
                        <a:t>/  %</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ea typeface="楷体_GB2312" pitchFamily="49" charset="-122"/>
                        </a:rPr>
                        <a:t>+  - </a:t>
                      </a:r>
                      <a:r>
                        <a:rPr lang="zh-CN" altLang="en-US" sz="1800" dirty="0">
                          <a:ea typeface="楷体_GB2312" pitchFamily="49" charset="-122"/>
                        </a:rPr>
                        <a:t>（减法）</a:t>
                      </a:r>
                      <a:endParaRPr lang="zh-CN" altLang="en-US" sz="1800" dirty="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&lt;&lt;  &gt;&gt;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&amp;</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9762">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  +=  -=  *=  /=  %=</a:t>
                      </a:r>
                      <a:endParaRPr lang="en-US" altLang="zh-CN" sz="1800">
                        <a:ea typeface="楷体_GB2312" pitchFamily="49" charset="-122"/>
                      </a:endParaRPr>
                    </a:p>
                    <a:p>
                      <a:pPr marL="0" lvl="0" indent="0" eaLnBrk="0" hangingPunct="0">
                        <a:spcBef>
                          <a:spcPct val="0"/>
                        </a:spcBef>
                        <a:buFontTx/>
                        <a:buNone/>
                      </a:pPr>
                      <a:r>
                        <a:rPr lang="en-US" altLang="zh-CN" sz="1800">
                          <a:ea typeface="楷体_GB2312" pitchFamily="49" charset="-122"/>
                        </a:rPr>
                        <a:t>&gt;&gt;=  &lt;&lt;=  &amp;=  ^=  |=</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dirty="0">
                          <a:latin typeface="楷体_GB2312" pitchFamily="49" charset="-122"/>
                          <a:ea typeface="楷体_GB2312" pitchFamily="49" charset="-122"/>
                        </a:rPr>
                        <a:t>2 </a:t>
                      </a:r>
                      <a:r>
                        <a:rPr lang="zh-CN" altLang="en-US" sz="1800" dirty="0">
                          <a:latin typeface="楷体_GB2312" pitchFamily="49" charset="-122"/>
                          <a:ea typeface="楷体_GB2312" pitchFamily="49" charset="-122"/>
                        </a:rPr>
                        <a:t>（双目运算符）</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solidFill>
                            <a:srgbClr val="FF0066"/>
                          </a:solidFill>
                          <a:latin typeface="楷体_GB2312" pitchFamily="49" charset="-122"/>
                          <a:ea typeface="楷体_GB2312" pitchFamily="49" charset="-122"/>
                        </a:rPr>
                        <a:t>从右向左</a:t>
                      </a:r>
                      <a:endParaRPr lang="zh-CN" altLang="en-US" sz="1800" dirty="0">
                        <a:solidFill>
                          <a:srgbClr val="FF0066"/>
                        </a:solidFill>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6738">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en-US" altLang="zh-CN" sz="1800">
                          <a:ea typeface="楷体_GB2312" pitchFamily="49" charset="-122"/>
                        </a:rPr>
                        <a:t>,</a:t>
                      </a:r>
                      <a:endParaRPr lang="zh-CN" altLang="en-US" sz="180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buNone/>
                      </a:pP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0" lvl="0" indent="0">
                        <a:spcBef>
                          <a:spcPct val="0"/>
                        </a:spcBef>
                        <a:buNone/>
                      </a:pPr>
                      <a:r>
                        <a:rPr lang="zh-CN" altLang="en-US" sz="1800" dirty="0">
                          <a:latin typeface="楷体_GB2312" pitchFamily="49" charset="-122"/>
                          <a:ea typeface="楷体_GB2312" pitchFamily="49" charset="-122"/>
                        </a:rPr>
                        <a:t>从左向右</a:t>
                      </a:r>
                      <a:endParaRPr lang="zh-CN" altLang="en-US" sz="1800" dirty="0">
                        <a:latin typeface="楷体_GB2312" pitchFamily="49" charset="-122"/>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84024" name="直接连接符 832802"/>
          <p:cNvSpPr/>
          <p:nvPr/>
        </p:nvSpPr>
        <p:spPr>
          <a:xfrm flipV="1">
            <a:off x="1812925" y="1498600"/>
            <a:ext cx="0" cy="4248150"/>
          </a:xfrm>
          <a:prstGeom prst="line">
            <a:avLst/>
          </a:prstGeom>
          <a:ln w="28575" cap="flat" cmpd="sng">
            <a:solidFill>
              <a:srgbClr val="FF0000"/>
            </a:solidFill>
            <a:prstDash val="solid"/>
            <a:round/>
            <a:headEnd type="none" w="med" len="med"/>
            <a:tailEnd type="stealth" w="lg" len="lg"/>
          </a:ln>
        </p:spPr>
      </p:sp>
      <p:grpSp>
        <p:nvGrpSpPr>
          <p:cNvPr id="84025" name="组合 832836"/>
          <p:cNvGrpSpPr/>
          <p:nvPr/>
        </p:nvGrpSpPr>
        <p:grpSpPr>
          <a:xfrm>
            <a:off x="0" y="0"/>
            <a:ext cx="446088" cy="6858000"/>
            <a:chOff x="0" y="0"/>
            <a:chExt cx="281" cy="4320"/>
          </a:xfrm>
        </p:grpSpPr>
        <p:sp>
          <p:nvSpPr>
            <p:cNvPr id="84026" name="文本框 832837"/>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84027" name="文本框 832838"/>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p:spTree>
  </p:cSld>
  <p:clrMapOvr>
    <a:masterClrMapping/>
  </p:clrMapOvr>
  <p:transition>
    <p:cover/>
    <p:sndAc>
      <p:stSnd>
        <p:snd r:embed="rId1" name="camera.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685800" y="50800"/>
            <a:ext cx="8001000" cy="1143000"/>
          </a:xfrm>
          <a:effectLst>
            <a:outerShdw dist="45791" dir="3378595" algn="ctr" rotWithShape="0">
              <a:schemeClr val="bg2"/>
            </a:outerShdw>
          </a:effectLst>
        </p:spPr>
        <p:txBody>
          <a:bodyPr vert="horz" wrap="square" lIns="91440" tIns="45720" rIns="91440" bIns="45720" anchor="b">
            <a:spAutoFit/>
          </a:bodyPr>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kern="1200" cap="none" spc="0" normalizeH="0" baseline="0" noProof="1" dirty="0">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算术运算的运算规则</a:t>
            </a:r>
            <a:endParaRPr kumimoji="0" lang="zh-CN" altLang="en-US" sz="3200" b="0" i="0" u="none" strike="noStrike" kern="1200" cap="none" spc="0" normalizeH="0" baseline="0" noProof="1" dirty="0">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endParaRPr>
          </a:p>
        </p:txBody>
      </p:sp>
      <p:sp>
        <p:nvSpPr>
          <p:cNvPr id="118787" name="Text Box 3"/>
          <p:cNvSpPr txBox="1">
            <a:spLocks noChangeArrowheads="1"/>
          </p:cNvSpPr>
          <p:nvPr/>
        </p:nvSpPr>
        <p:spPr bwMode="auto">
          <a:xfrm>
            <a:off x="228600" y="1393825"/>
            <a:ext cx="8763000" cy="879475"/>
          </a:xfrm>
          <a:prstGeom prst="rect">
            <a:avLst/>
          </a:prstGeom>
          <a:noFill/>
          <a:ln w="57150">
            <a:solidFill>
              <a:schemeClr val="hlink"/>
            </a:solidFill>
            <a:miter lim="800000"/>
          </a:ln>
          <a:effectLst/>
          <a:extLst>
            <a:ext uri="{909E8E84-426E-40DD-AFC4-6F175D3DCCD1}">
              <a14:hiddenFill xmlns:a14="http://schemas.microsoft.com/office/drawing/2010/main">
                <a:solidFill>
                  <a:srgbClr val="FF6600">
                    <a:alpha val="50000"/>
                  </a:srgbClr>
                </a:solidFill>
              </a14:hiddenFill>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a:spAutoFit/>
          </a:bodyPr>
          <a:lstStyle/>
          <a:p>
            <a:pPr marR="0" defTabSz="914400">
              <a:buClrTx/>
              <a:buSzTx/>
              <a:buFontTx/>
              <a:defRPr/>
            </a:pP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1.</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运算的优先顺序为先*、</a:t>
            </a: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，后</a:t>
            </a: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，同等优先级从左到右运算</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sp>
        <p:nvSpPr>
          <p:cNvPr id="118788" name="Text Box 4"/>
          <p:cNvSpPr txBox="1">
            <a:spLocks noChangeArrowheads="1"/>
          </p:cNvSpPr>
          <p:nvPr/>
        </p:nvSpPr>
        <p:spPr bwMode="auto">
          <a:xfrm>
            <a:off x="228600" y="3238500"/>
            <a:ext cx="8763000" cy="457200"/>
          </a:xfrm>
          <a:prstGeom prst="rect">
            <a:avLst/>
          </a:prstGeom>
          <a:noFill/>
          <a:ln>
            <a:noFill/>
          </a:ln>
          <a:effectLst/>
          <a:extLst>
            <a:ext uri="{909E8E84-426E-40DD-AFC4-6F175D3DCCD1}">
              <a14:hiddenFill xmlns:a14="http://schemas.microsoft.com/office/drawing/2010/main">
                <a:solidFill>
                  <a:srgbClr val="FF6600">
                    <a:alpha val="50000"/>
                  </a:srgbClr>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a:spAutoFit/>
          </a:bodyPr>
          <a:lstStyle/>
          <a:p>
            <a:pPr marR="0" defTabSz="914400">
              <a:buClrTx/>
              <a:buSzTx/>
              <a:buFontTx/>
              <a:defRPr/>
            </a:pPr>
            <a:r>
              <a:rPr kumimoji="1" lang="zh-CN" altLang="en-US" b="1" kern="1200" cap="none" spc="0" normalizeH="0" baseline="0" noProof="0">
                <a:solidFill>
                  <a:srgbClr val="FF66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举例</a:t>
            </a:r>
            <a:r>
              <a:rPr kumimoji="1" lang="zh-CN" altLang="en-US"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18*5/9</a:t>
            </a:r>
            <a:r>
              <a:rPr kumimoji="1" lang="zh-CN" altLang="en-US"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　　　</a:t>
            </a: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5/9*18               2.5*8.0</a:t>
            </a:r>
            <a:endPar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sp>
        <p:nvSpPr>
          <p:cNvPr id="118789" name="Text Box 5"/>
          <p:cNvSpPr txBox="1">
            <a:spLocks noChangeArrowheads="1"/>
          </p:cNvSpPr>
          <p:nvPr/>
        </p:nvSpPr>
        <p:spPr bwMode="auto">
          <a:xfrm>
            <a:off x="228600" y="2692400"/>
            <a:ext cx="8763000" cy="514350"/>
          </a:xfrm>
          <a:prstGeom prst="rect">
            <a:avLst/>
          </a:prstGeom>
          <a:noFill/>
          <a:ln w="57150">
            <a:solidFill>
              <a:schemeClr val="hlink"/>
            </a:solidFill>
            <a:miter lim="800000"/>
          </a:ln>
          <a:effectLst/>
          <a:extLst>
            <a:ext uri="{909E8E84-426E-40DD-AFC4-6F175D3DCCD1}">
              <a14:hiddenFill xmlns:a14="http://schemas.microsoft.com/office/drawing/2010/main">
                <a:solidFill>
                  <a:srgbClr val="FF6600">
                    <a:alpha val="50000"/>
                  </a:srgbClr>
                </a:solidFill>
              </a14:hiddenFill>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a:spAutoFit/>
          </a:bodyPr>
          <a:lstStyle/>
          <a:p>
            <a:pPr marR="0" defTabSz="914400">
              <a:buClrTx/>
              <a:buSzTx/>
              <a:buFontTx/>
              <a:defRPr/>
            </a:pP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2.</a:t>
            </a:r>
            <a:r>
              <a:rPr kumimoji="1" lang="zh-CN" altLang="en-US" b="1"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两个类型相同的操作数，运算结果类型也相同</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endPar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sp>
        <p:nvSpPr>
          <p:cNvPr id="118790" name="Text Box 6"/>
          <p:cNvSpPr txBox="1"/>
          <p:nvPr/>
        </p:nvSpPr>
        <p:spPr>
          <a:xfrm>
            <a:off x="304800" y="3806825"/>
            <a:ext cx="8659813" cy="879475"/>
          </a:xfrm>
          <a:prstGeom prst="rect">
            <a:avLst/>
          </a:prstGeom>
          <a:noFill/>
          <a:ln w="57150" cap="flat" cmpd="sng">
            <a:solidFill>
              <a:schemeClr val="hlink"/>
            </a:solidFill>
            <a:prstDash val="solid"/>
            <a:miter/>
            <a:headEnd type="none" w="med" len="med"/>
            <a:tailEnd type="none" w="med" len="med"/>
          </a:ln>
        </p:spPr>
        <p:txBody>
          <a:bodyPr anchor="t" anchorCtr="0">
            <a:spAutoFit/>
          </a:bodyPr>
          <a:p>
            <a:r>
              <a:rPr lang="en-US" altLang="zh-CN" b="1" dirty="0">
                <a:latin typeface="Times New Roman" panose="02020603050405020304" pitchFamily="18" charset="0"/>
                <a:ea typeface="隶书" panose="02010509060101010101" pitchFamily="49" charset="-122"/>
              </a:rPr>
              <a:t>3.</a:t>
            </a:r>
            <a:r>
              <a:rPr lang="zh-CN" altLang="en-US" b="1" dirty="0">
                <a:latin typeface="Times New Roman" panose="02020603050405020304" pitchFamily="18" charset="0"/>
                <a:ea typeface="隶书" panose="02010509060101010101" pitchFamily="49" charset="-122"/>
              </a:rPr>
              <a:t>两个类型不同的操作数，运算结果类型与其中类型较高的类型相同</a:t>
            </a:r>
            <a:r>
              <a:rPr lang="zh-CN" altLang="en-US" dirty="0">
                <a:latin typeface="Times New Roman" panose="02020603050405020304" pitchFamily="18" charset="0"/>
                <a:ea typeface="隶书" panose="02010509060101010101" pitchFamily="49" charset="-122"/>
              </a:rPr>
              <a:t>。</a:t>
            </a:r>
            <a:endParaRPr lang="zh-CN" altLang="en-US" dirty="0">
              <a:latin typeface="Times New Roman" panose="02020603050405020304" pitchFamily="18" charset="0"/>
              <a:ea typeface="隶书" panose="02010509060101010101" pitchFamily="49" charset="-122"/>
            </a:endParaRPr>
          </a:p>
        </p:txBody>
      </p:sp>
      <p:sp>
        <p:nvSpPr>
          <p:cNvPr id="118791" name="Text Box 7"/>
          <p:cNvSpPr txBox="1">
            <a:spLocks noChangeArrowheads="1"/>
          </p:cNvSpPr>
          <p:nvPr/>
        </p:nvSpPr>
        <p:spPr bwMode="auto">
          <a:xfrm>
            <a:off x="292100" y="4810125"/>
            <a:ext cx="3925888" cy="457200"/>
          </a:xfrm>
          <a:prstGeom prst="rect">
            <a:avLst/>
          </a:prstGeom>
          <a:noFill/>
          <a:ln>
            <a:noFill/>
          </a:ln>
          <a:effectLst/>
          <a:extLst>
            <a:ext uri="{909E8E84-426E-40DD-AFC4-6F175D3DCCD1}">
              <a14:hiddenFill xmlns:a14="http://schemas.microsoft.com/office/drawing/2010/main">
                <a:solidFill>
                  <a:srgbClr val="FF6600">
                    <a:alpha val="50000"/>
                  </a:srgbClr>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107763" dir="13500000" sx="125000" sy="125000" algn="br" rotWithShape="0">
                    <a:schemeClr val="bg2"/>
                  </a:outerShdw>
                </a:effectLst>
              </a14:hiddenEffects>
            </a:ext>
          </a:extLst>
        </p:spPr>
        <p:txBody>
          <a:bodyPr wrap="none">
            <a:spAutoFit/>
          </a:bodyPr>
          <a:lstStyle/>
          <a:p>
            <a:pPr marR="0" defTabSz="914400">
              <a:buClrTx/>
              <a:buSzTx/>
              <a:buFontTx/>
              <a:defRPr/>
            </a:pPr>
            <a:r>
              <a:rPr kumimoji="1" lang="zh-CN" altLang="en-US" b="1" kern="1200" cap="none" spc="0" normalizeH="0" baseline="0" noProof="0">
                <a:solidFill>
                  <a:srgbClr val="FF66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举例</a:t>
            </a:r>
            <a:r>
              <a:rPr kumimoji="1" lang="zh-CN" altLang="en-US"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a:t>
            </a: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5.0/9 * 18</a:t>
            </a:r>
            <a:r>
              <a:rPr kumimoji="1" lang="zh-CN" altLang="en-US"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　　　</a:t>
            </a: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2.5*8</a:t>
            </a:r>
            <a:endPar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strips(downRight)">
                                      <p:cBhvr>
                                        <p:cTn id="7" dur="5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strips(downRight)">
                                      <p:cBhvr>
                                        <p:cTn id="12" dur="500"/>
                                        <p:tgtEl>
                                          <p:spTgt spid="1187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8"/>
                                        </p:tgtEl>
                                        <p:attrNameLst>
                                          <p:attrName>style.visibility</p:attrName>
                                        </p:attrNameLst>
                                      </p:cBhvr>
                                      <p:to>
                                        <p:strVal val="visible"/>
                                      </p:to>
                                    </p:set>
                                    <p:animEffect transition="in" filter="wipe(left)">
                                      <p:cBhvr>
                                        <p:cTn id="17" dur="500"/>
                                        <p:tgtEl>
                                          <p:spTgt spid="118788"/>
                                        </p:tgtEl>
                                      </p:cBhvr>
                                    </p:animEffect>
                                  </p:childTnLst>
                                </p:cTn>
                              </p:par>
                            </p:childTnLst>
                          </p:cTn>
                        </p:par>
                        <p:par>
                          <p:cTn id="18" fill="hold">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118790"/>
                                        </p:tgtEl>
                                        <p:attrNameLst>
                                          <p:attrName>style.visibility</p:attrName>
                                        </p:attrNameLst>
                                      </p:cBhvr>
                                      <p:to>
                                        <p:strVal val="visible"/>
                                      </p:to>
                                    </p:set>
                                    <p:animEffect transition="in" filter="strips(downRight)">
                                      <p:cBhvr>
                                        <p:cTn id="21" dur="500"/>
                                        <p:tgtEl>
                                          <p:spTgt spid="11879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18791"/>
                                        </p:tgtEl>
                                        <p:attrNameLst>
                                          <p:attrName>style.visibility</p:attrName>
                                        </p:attrNameLst>
                                      </p:cBhvr>
                                      <p:to>
                                        <p:strVal val="visible"/>
                                      </p:to>
                                    </p:set>
                                    <p:animEffect transition="in" filter="wipe(left)">
                                      <p:cBhvr>
                                        <p:cTn id="25" dur="500"/>
                                        <p:tgtEl>
                                          <p:spTgt spid="1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ldLvl="0" animBg="1"/>
      <p:bldP spid="118788" grpId="0" bldLvl="0" animBg="1"/>
      <p:bldP spid="118789" grpId="0" bldLvl="0" animBg="1"/>
      <p:bldP spid="118790" grpId="0" bldLvl="0" animBg="1"/>
      <p:bldP spid="11879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0" y="609600"/>
            <a:ext cx="9144000" cy="779463"/>
          </a:xfrm>
          <a:effectLst>
            <a:outerShdw dist="45791" dir="3378595" algn="ctr" rotWithShape="0">
              <a:schemeClr val="bg2"/>
            </a:outerShdw>
          </a:effectLst>
        </p:spPr>
        <p:txBody>
          <a:bodyPr vert="horz" wrap="square" lIns="91440" tIns="45720" rIns="91440" bIns="45720" anchor="b">
            <a:spAutoFit/>
          </a:bodyPr>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kern="1200" cap="none" spc="0" normalizeH="0" baseline="0" noProof="1" dirty="0">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算术表达式</a:t>
            </a:r>
            <a:r>
              <a:rPr kumimoji="0" lang="zh-CN" altLang="en-US" sz="6000" b="1" i="0" u="none" strike="noStrike" kern="1200" cap="none" spc="0" normalizeH="0" baseline="0" noProof="1" dirty="0">
                <a:solidFill>
                  <a:srgbClr val="FFFF00"/>
                </a:solidFill>
                <a:effectLst>
                  <a:outerShdw blurRad="38100" dist="38100" dir="2700000">
                    <a:srgbClr val="FFFFFF"/>
                  </a:outerShdw>
                </a:effectLst>
                <a:latin typeface="华文行楷" panose="02010800040101010101" pitchFamily="2" charset="-122"/>
                <a:ea typeface="华文行楷" panose="02010800040101010101" pitchFamily="2" charset="-122"/>
                <a:cs typeface="+mj-cs"/>
              </a:rPr>
              <a:t> </a:t>
            </a:r>
            <a:endParaRPr kumimoji="0" lang="zh-CN" altLang="en-US" sz="6000" b="1" i="0" u="none" strike="noStrike" kern="1200" cap="none" spc="0" normalizeH="0" baseline="0" noProof="1" dirty="0">
              <a:solidFill>
                <a:srgbClr val="FFFF00"/>
              </a:solidFill>
              <a:effectLst>
                <a:outerShdw blurRad="38100" dist="38100" dir="2700000">
                  <a:srgbClr val="FFFFFF"/>
                </a:outerShdw>
              </a:effectLst>
              <a:latin typeface="华文行楷" panose="02010800040101010101" pitchFamily="2" charset="-122"/>
              <a:ea typeface="华文行楷" panose="02010800040101010101" pitchFamily="2" charset="-122"/>
              <a:cs typeface="+mj-cs"/>
            </a:endParaRPr>
          </a:p>
        </p:txBody>
      </p:sp>
      <p:sp>
        <p:nvSpPr>
          <p:cNvPr id="119811" name="Text Box 3"/>
          <p:cNvSpPr txBox="1"/>
          <p:nvPr/>
        </p:nvSpPr>
        <p:spPr>
          <a:xfrm>
            <a:off x="381000" y="1676400"/>
            <a:ext cx="1143000" cy="636588"/>
          </a:xfrm>
          <a:prstGeom prst="rect">
            <a:avLst/>
          </a:prstGeom>
          <a:solidFill>
            <a:srgbClr val="FF00FF"/>
          </a:solidFill>
          <a:ln w="57150" cap="flat" cmpd="sng">
            <a:solidFill>
              <a:srgbClr val="9999FF"/>
            </a:solidFill>
            <a:prstDash val="solid"/>
            <a:miter/>
            <a:headEnd type="none" w="med" len="med"/>
            <a:tailEnd type="none" w="med" len="med"/>
          </a:ln>
        </p:spPr>
        <p:txBody>
          <a:bodyPr anchor="t" anchorCtr="0">
            <a:spAutoFit/>
          </a:bodyPr>
          <a:p>
            <a:pPr eaLnBrk="0" hangingPunct="0"/>
            <a:r>
              <a:rPr lang="zh-CN" altLang="en-US" sz="3200" b="1" dirty="0">
                <a:solidFill>
                  <a:srgbClr val="66FF33"/>
                </a:solidFill>
                <a:latin typeface="Times New Roman" panose="02020603050405020304" pitchFamily="18" charset="0"/>
                <a:ea typeface="隶书" panose="02010509060101010101" pitchFamily="49" charset="-122"/>
              </a:rPr>
              <a:t>定义</a:t>
            </a:r>
            <a:endParaRPr lang="zh-CN" altLang="en-US" sz="3200" b="1" dirty="0">
              <a:solidFill>
                <a:srgbClr val="66FF33"/>
              </a:solidFill>
              <a:latin typeface="Times New Roman" panose="02020603050405020304" pitchFamily="18" charset="0"/>
              <a:ea typeface="隶书" panose="02010509060101010101" pitchFamily="49" charset="-122"/>
            </a:endParaRPr>
          </a:p>
        </p:txBody>
      </p:sp>
      <p:sp>
        <p:nvSpPr>
          <p:cNvPr id="119812" name="Text Box 4"/>
          <p:cNvSpPr txBox="1"/>
          <p:nvPr/>
        </p:nvSpPr>
        <p:spPr>
          <a:xfrm>
            <a:off x="1371600" y="1725613"/>
            <a:ext cx="8007350" cy="579437"/>
          </a:xfrm>
          <a:prstGeom prst="rect">
            <a:avLst/>
          </a:prstGeom>
          <a:noFill/>
          <a:ln w="57150">
            <a:noFill/>
          </a:ln>
        </p:spPr>
        <p:txBody>
          <a:bodyPr wrap="none" anchor="t" anchorCtr="0">
            <a:spAutoFit/>
          </a:bodyPr>
          <a:p>
            <a:pPr eaLnBrk="0" hangingPunct="0"/>
            <a:r>
              <a:rPr lang="zh-CN" altLang="en-US" sz="3200" b="1" dirty="0">
                <a:latin typeface="华文楷体" panose="02010600040101010101" pitchFamily="2" charset="-122"/>
                <a:ea typeface="华文楷体" panose="02010600040101010101" pitchFamily="2" charset="-122"/>
              </a:rPr>
              <a:t>用算术运算符将运算对象连接起来的式子。 </a:t>
            </a:r>
            <a:endParaRPr lang="zh-CN" altLang="en-US" sz="3200" b="1" dirty="0">
              <a:latin typeface="华文楷体" panose="02010600040101010101" pitchFamily="2" charset="-122"/>
              <a:ea typeface="华文楷体" panose="02010600040101010101" pitchFamily="2" charset="-122"/>
            </a:endParaRPr>
          </a:p>
        </p:txBody>
      </p:sp>
      <p:sp>
        <p:nvSpPr>
          <p:cNvPr id="119813" name="Text Box 5"/>
          <p:cNvSpPr txBox="1"/>
          <p:nvPr/>
        </p:nvSpPr>
        <p:spPr>
          <a:xfrm>
            <a:off x="685800" y="2514600"/>
            <a:ext cx="7935913" cy="579438"/>
          </a:xfrm>
          <a:prstGeom prst="rect">
            <a:avLst/>
          </a:prstGeom>
          <a:noFill/>
          <a:ln w="57150">
            <a:noFill/>
          </a:ln>
        </p:spPr>
        <p:txBody>
          <a:bodyPr wrap="none" anchor="t" anchorCtr="0">
            <a:spAutoFit/>
          </a:bodyPr>
          <a:p>
            <a:pPr eaLnBrk="0" hangingPunct="0"/>
            <a:r>
              <a:rPr lang="zh-CN" altLang="en-US" sz="3200" b="1" dirty="0">
                <a:solidFill>
                  <a:srgbClr val="9999FF"/>
                </a:solidFill>
                <a:latin typeface="Times New Roman" panose="02020603050405020304" pitchFamily="18" charset="0"/>
                <a:ea typeface="仿宋_GB2312" pitchFamily="49" charset="-122"/>
              </a:rPr>
              <a:t>其中：运算对象包括常量、变量、函数等。</a:t>
            </a:r>
            <a:endParaRPr lang="zh-CN" altLang="en-US" sz="3200" b="1" dirty="0">
              <a:solidFill>
                <a:srgbClr val="9999FF"/>
              </a:solidFill>
              <a:latin typeface="Times New Roman" panose="02020603050405020304" pitchFamily="18" charset="0"/>
              <a:ea typeface="仿宋_GB2312" pitchFamily="49" charset="-122"/>
            </a:endParaRPr>
          </a:p>
        </p:txBody>
      </p:sp>
      <p:sp>
        <p:nvSpPr>
          <p:cNvPr id="119814" name="Text Box 6"/>
          <p:cNvSpPr txBox="1"/>
          <p:nvPr/>
        </p:nvSpPr>
        <p:spPr>
          <a:xfrm>
            <a:off x="387350" y="3421063"/>
            <a:ext cx="1060450" cy="636587"/>
          </a:xfrm>
          <a:prstGeom prst="rect">
            <a:avLst/>
          </a:prstGeom>
          <a:solidFill>
            <a:srgbClr val="FF00FF"/>
          </a:solidFill>
          <a:ln w="57150" cap="flat" cmpd="sng">
            <a:solidFill>
              <a:srgbClr val="9999FF"/>
            </a:solidFill>
            <a:prstDash val="solid"/>
            <a:miter/>
            <a:headEnd type="none" w="med" len="med"/>
            <a:tailEnd type="none" w="med" len="med"/>
          </a:ln>
        </p:spPr>
        <p:txBody>
          <a:bodyPr anchor="t" anchorCtr="0">
            <a:spAutoFit/>
          </a:bodyPr>
          <a:p>
            <a:pPr eaLnBrk="0" hangingPunct="0"/>
            <a:r>
              <a:rPr lang="zh-CN" altLang="en-US" sz="3200" b="1" dirty="0">
                <a:solidFill>
                  <a:srgbClr val="66FF33"/>
                </a:solidFill>
                <a:latin typeface="Times New Roman" panose="02020603050405020304" pitchFamily="18" charset="0"/>
                <a:ea typeface="隶书" panose="02010509060101010101" pitchFamily="49" charset="-122"/>
              </a:rPr>
              <a:t>举例</a:t>
            </a:r>
            <a:endParaRPr lang="zh-CN" altLang="en-US" sz="3200" b="1" dirty="0">
              <a:solidFill>
                <a:srgbClr val="66FF33"/>
              </a:solidFill>
              <a:latin typeface="Times New Roman" panose="02020603050405020304" pitchFamily="18" charset="0"/>
              <a:ea typeface="隶书" panose="02010509060101010101" pitchFamily="49" charset="-122"/>
            </a:endParaRPr>
          </a:p>
        </p:txBody>
      </p:sp>
      <p:sp>
        <p:nvSpPr>
          <p:cNvPr id="119815" name="Line 7"/>
          <p:cNvSpPr/>
          <p:nvPr/>
        </p:nvSpPr>
        <p:spPr>
          <a:xfrm>
            <a:off x="2057400" y="3657600"/>
            <a:ext cx="1371600" cy="0"/>
          </a:xfrm>
          <a:prstGeom prst="line">
            <a:avLst/>
          </a:prstGeom>
          <a:ln w="28575" cap="flat" cmpd="sng">
            <a:solidFill>
              <a:srgbClr val="FF0000"/>
            </a:solidFill>
            <a:prstDash val="solid"/>
            <a:round/>
            <a:headEnd type="none" w="med" len="med"/>
            <a:tailEnd type="none" w="med" len="med"/>
          </a:ln>
        </p:spPr>
      </p:sp>
      <p:sp>
        <p:nvSpPr>
          <p:cNvPr id="119816" name="Text Box 8"/>
          <p:cNvSpPr txBox="1"/>
          <p:nvPr/>
        </p:nvSpPr>
        <p:spPr>
          <a:xfrm>
            <a:off x="2362200" y="3124200"/>
            <a:ext cx="844550" cy="579438"/>
          </a:xfrm>
          <a:prstGeom prst="rect">
            <a:avLst/>
          </a:prstGeom>
          <a:noFill/>
          <a:ln w="57150">
            <a:noFill/>
          </a:ln>
        </p:spPr>
        <p:txBody>
          <a:bodyPr wrap="none" anchor="t" anchorCtr="0">
            <a:spAutoFit/>
          </a:bodyPr>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a+b</a:t>
            </a:r>
            <a:endParaRPr lang="en-US" altLang="zh-CN" sz="3200" b="1" dirty="0">
              <a:solidFill>
                <a:schemeClr val="folHlink"/>
              </a:solidFill>
              <a:latin typeface="Times New Roman" panose="02020603050405020304" pitchFamily="18" charset="0"/>
              <a:ea typeface="宋体" panose="02010600030101010101" pitchFamily="2" charset="-122"/>
            </a:endParaRPr>
          </a:p>
        </p:txBody>
      </p:sp>
      <p:sp>
        <p:nvSpPr>
          <p:cNvPr id="119817" name="Text Box 9"/>
          <p:cNvSpPr txBox="1"/>
          <p:nvPr/>
        </p:nvSpPr>
        <p:spPr>
          <a:xfrm>
            <a:off x="2362200" y="3581400"/>
            <a:ext cx="822325" cy="579438"/>
          </a:xfrm>
          <a:prstGeom prst="rect">
            <a:avLst/>
          </a:prstGeom>
          <a:noFill/>
          <a:ln w="57150">
            <a:noFill/>
          </a:ln>
        </p:spPr>
        <p:txBody>
          <a:bodyPr wrap="none" anchor="t" anchorCtr="0">
            <a:spAutoFit/>
          </a:bodyPr>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c+d</a:t>
            </a:r>
            <a:endParaRPr lang="en-US" altLang="zh-CN" sz="3200" b="1" dirty="0">
              <a:solidFill>
                <a:schemeClr val="folHlink"/>
              </a:solidFill>
              <a:latin typeface="Times New Roman" panose="02020603050405020304" pitchFamily="18" charset="0"/>
              <a:ea typeface="宋体" panose="02010600030101010101" pitchFamily="2" charset="-122"/>
            </a:endParaRPr>
          </a:p>
        </p:txBody>
      </p:sp>
      <p:sp>
        <p:nvSpPr>
          <p:cNvPr id="119818" name="Text Box 10"/>
          <p:cNvSpPr txBox="1"/>
          <p:nvPr/>
        </p:nvSpPr>
        <p:spPr>
          <a:xfrm>
            <a:off x="4114800" y="3276600"/>
            <a:ext cx="1595438" cy="579438"/>
          </a:xfrm>
          <a:prstGeom prst="rect">
            <a:avLst/>
          </a:prstGeom>
          <a:noFill/>
          <a:ln w="57150">
            <a:noFill/>
          </a:ln>
        </p:spPr>
        <p:txBody>
          <a:bodyPr wrap="none" anchor="t" anchorCtr="0">
            <a:spAutoFit/>
          </a:bodyPr>
          <a:p>
            <a:pPr eaLnBrk="0" hangingPunct="0"/>
            <a:r>
              <a:rPr lang="en-US" altLang="zh-CN" sz="3200" b="1" dirty="0">
                <a:solidFill>
                  <a:srgbClr val="FF00FF"/>
                </a:solidFill>
                <a:latin typeface="Times New Roman" panose="02020603050405020304" pitchFamily="18" charset="0"/>
                <a:ea typeface="宋体" panose="02010600030101010101" pitchFamily="2" charset="-122"/>
              </a:rPr>
              <a:t>a+b/c+d</a:t>
            </a:r>
            <a:endParaRPr lang="en-US" altLang="zh-CN" sz="3200" b="1" dirty="0">
              <a:solidFill>
                <a:srgbClr val="FF00FF"/>
              </a:solidFill>
              <a:latin typeface="Times New Roman" panose="02020603050405020304" pitchFamily="18" charset="0"/>
              <a:ea typeface="宋体" panose="02010600030101010101" pitchFamily="2" charset="-122"/>
            </a:endParaRPr>
          </a:p>
        </p:txBody>
      </p:sp>
      <p:sp>
        <p:nvSpPr>
          <p:cNvPr id="119819" name="Text Box 11"/>
          <p:cNvSpPr txBox="1"/>
          <p:nvPr/>
        </p:nvSpPr>
        <p:spPr>
          <a:xfrm>
            <a:off x="6400800" y="3276600"/>
            <a:ext cx="2135188" cy="579438"/>
          </a:xfrm>
          <a:prstGeom prst="rect">
            <a:avLst/>
          </a:prstGeom>
          <a:noFill/>
          <a:ln w="57150">
            <a:noFill/>
          </a:ln>
        </p:spPr>
        <p:txBody>
          <a:bodyPr wrap="none" anchor="t" anchorCtr="0">
            <a:spAutoFit/>
          </a:bodyPr>
          <a:p>
            <a:pPr eaLnBrk="0" hangingPunct="0"/>
            <a:r>
              <a:rPr lang="en-US" altLang="zh-CN" sz="3200" b="1" dirty="0">
                <a:solidFill>
                  <a:srgbClr val="6699FF"/>
                </a:solidFill>
                <a:latin typeface="Times New Roman" panose="02020603050405020304" pitchFamily="18" charset="0"/>
                <a:ea typeface="宋体" panose="02010600030101010101" pitchFamily="2" charset="-122"/>
              </a:rPr>
              <a:t>(a+b)/(c+d)</a:t>
            </a:r>
            <a:endParaRPr lang="en-US" altLang="zh-CN" sz="3200" b="1" dirty="0">
              <a:solidFill>
                <a:srgbClr val="6699FF"/>
              </a:solidFill>
              <a:latin typeface="Times New Roman" panose="02020603050405020304" pitchFamily="18" charset="0"/>
              <a:ea typeface="宋体" panose="02010600030101010101" pitchFamily="2" charset="-122"/>
            </a:endParaRPr>
          </a:p>
        </p:txBody>
      </p:sp>
      <p:sp>
        <p:nvSpPr>
          <p:cNvPr id="119820" name="Line 12"/>
          <p:cNvSpPr/>
          <p:nvPr/>
        </p:nvSpPr>
        <p:spPr>
          <a:xfrm>
            <a:off x="2057400" y="4495800"/>
            <a:ext cx="1371600" cy="0"/>
          </a:xfrm>
          <a:prstGeom prst="line">
            <a:avLst/>
          </a:prstGeom>
          <a:ln w="28575" cap="flat" cmpd="sng">
            <a:solidFill>
              <a:srgbClr val="FF0000"/>
            </a:solidFill>
            <a:prstDash val="solid"/>
            <a:round/>
            <a:headEnd type="none" w="med" len="med"/>
            <a:tailEnd type="none" w="med" len="med"/>
          </a:ln>
        </p:spPr>
      </p:sp>
      <p:sp>
        <p:nvSpPr>
          <p:cNvPr id="119821" name="Text Box 13"/>
          <p:cNvSpPr txBox="1"/>
          <p:nvPr/>
        </p:nvSpPr>
        <p:spPr>
          <a:xfrm>
            <a:off x="2362200" y="3962400"/>
            <a:ext cx="844550" cy="579438"/>
          </a:xfrm>
          <a:prstGeom prst="rect">
            <a:avLst/>
          </a:prstGeom>
          <a:noFill/>
          <a:ln w="57150">
            <a:noFill/>
          </a:ln>
        </p:spPr>
        <p:txBody>
          <a:bodyPr wrap="none" anchor="t" anchorCtr="0">
            <a:spAutoFit/>
          </a:bodyPr>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a+b</a:t>
            </a:r>
            <a:endParaRPr lang="en-US" altLang="zh-CN" sz="3200" b="1" dirty="0">
              <a:solidFill>
                <a:schemeClr val="folHlink"/>
              </a:solidFill>
              <a:latin typeface="Times New Roman" panose="02020603050405020304" pitchFamily="18" charset="0"/>
              <a:ea typeface="宋体" panose="02010600030101010101" pitchFamily="2" charset="-122"/>
            </a:endParaRPr>
          </a:p>
        </p:txBody>
      </p:sp>
      <p:sp>
        <p:nvSpPr>
          <p:cNvPr id="119822" name="Text Box 14"/>
          <p:cNvSpPr txBox="1"/>
          <p:nvPr/>
        </p:nvSpPr>
        <p:spPr>
          <a:xfrm>
            <a:off x="2555875" y="4419600"/>
            <a:ext cx="568325" cy="579438"/>
          </a:xfrm>
          <a:prstGeom prst="rect">
            <a:avLst/>
          </a:prstGeom>
          <a:noFill/>
          <a:ln w="57150">
            <a:noFill/>
          </a:ln>
        </p:spPr>
        <p:txBody>
          <a:bodyPr wrap="none" anchor="t" anchorCtr="0">
            <a:spAutoFit/>
          </a:bodyPr>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2c</a:t>
            </a:r>
            <a:endParaRPr lang="en-US" altLang="zh-CN" sz="3200" b="1" dirty="0">
              <a:solidFill>
                <a:schemeClr val="folHlink"/>
              </a:solidFill>
              <a:latin typeface="Times New Roman" panose="02020603050405020304" pitchFamily="18" charset="0"/>
              <a:ea typeface="宋体" panose="02010600030101010101" pitchFamily="2" charset="-122"/>
            </a:endParaRPr>
          </a:p>
        </p:txBody>
      </p:sp>
      <p:sp>
        <p:nvSpPr>
          <p:cNvPr id="119823" name="Text Box 15"/>
          <p:cNvSpPr txBox="1"/>
          <p:nvPr/>
        </p:nvSpPr>
        <p:spPr>
          <a:xfrm>
            <a:off x="4114800" y="4191000"/>
            <a:ext cx="1611313" cy="579438"/>
          </a:xfrm>
          <a:prstGeom prst="rect">
            <a:avLst/>
          </a:prstGeom>
          <a:noFill/>
          <a:ln w="57150">
            <a:noFill/>
          </a:ln>
        </p:spPr>
        <p:txBody>
          <a:bodyPr wrap="none" anchor="t" anchorCtr="0">
            <a:spAutoFit/>
          </a:bodyPr>
          <a:p>
            <a:pPr eaLnBrk="0" hangingPunct="0"/>
            <a:r>
              <a:rPr lang="en-US" altLang="zh-CN" sz="3200" b="1" dirty="0">
                <a:solidFill>
                  <a:srgbClr val="FF00FF"/>
                </a:solidFill>
                <a:latin typeface="Times New Roman" panose="02020603050405020304" pitchFamily="18" charset="0"/>
                <a:ea typeface="宋体" panose="02010600030101010101" pitchFamily="2" charset="-122"/>
              </a:rPr>
              <a:t>(a+b)/2c</a:t>
            </a:r>
            <a:endParaRPr lang="en-US" altLang="zh-CN" sz="3200" b="1" dirty="0">
              <a:solidFill>
                <a:srgbClr val="FF00FF"/>
              </a:solidFill>
              <a:latin typeface="Times New Roman" panose="02020603050405020304" pitchFamily="18" charset="0"/>
              <a:ea typeface="宋体" panose="02010600030101010101" pitchFamily="2" charset="-122"/>
            </a:endParaRPr>
          </a:p>
        </p:txBody>
      </p:sp>
      <p:sp>
        <p:nvSpPr>
          <p:cNvPr id="119824" name="Text Box 16"/>
          <p:cNvSpPr txBox="1"/>
          <p:nvPr/>
        </p:nvSpPr>
        <p:spPr>
          <a:xfrm>
            <a:off x="6400800" y="4191000"/>
            <a:ext cx="1814513" cy="579438"/>
          </a:xfrm>
          <a:prstGeom prst="rect">
            <a:avLst/>
          </a:prstGeom>
          <a:noFill/>
          <a:ln w="57150">
            <a:noFill/>
          </a:ln>
        </p:spPr>
        <p:txBody>
          <a:bodyPr wrap="none" anchor="t" anchorCtr="0">
            <a:spAutoFit/>
          </a:bodyPr>
          <a:p>
            <a:pPr eaLnBrk="0" hangingPunct="0"/>
            <a:r>
              <a:rPr lang="en-US" altLang="zh-CN" sz="3200" b="1" dirty="0">
                <a:solidFill>
                  <a:srgbClr val="FF00FF"/>
                </a:solidFill>
                <a:latin typeface="Times New Roman" panose="02020603050405020304" pitchFamily="18" charset="0"/>
                <a:ea typeface="宋体" panose="02010600030101010101" pitchFamily="2" charset="-122"/>
              </a:rPr>
              <a:t>(a+b)/2*c</a:t>
            </a:r>
            <a:endParaRPr lang="en-US" altLang="zh-CN" sz="3200" b="1" dirty="0">
              <a:solidFill>
                <a:srgbClr val="FF00FF"/>
              </a:solidFill>
              <a:latin typeface="Times New Roman" panose="02020603050405020304" pitchFamily="18" charset="0"/>
              <a:ea typeface="宋体" panose="02010600030101010101" pitchFamily="2" charset="-122"/>
            </a:endParaRPr>
          </a:p>
        </p:txBody>
      </p:sp>
      <p:sp>
        <p:nvSpPr>
          <p:cNvPr id="119825" name="Text Box 17"/>
          <p:cNvSpPr txBox="1"/>
          <p:nvPr/>
        </p:nvSpPr>
        <p:spPr>
          <a:xfrm>
            <a:off x="4114800" y="4876800"/>
            <a:ext cx="2084388" cy="579438"/>
          </a:xfrm>
          <a:prstGeom prst="rect">
            <a:avLst/>
          </a:prstGeom>
          <a:noFill/>
          <a:ln w="57150">
            <a:noFill/>
          </a:ln>
        </p:spPr>
        <p:txBody>
          <a:bodyPr wrap="none" anchor="t" anchorCtr="0">
            <a:spAutoFit/>
          </a:bodyPr>
          <a:p>
            <a:pPr eaLnBrk="0" hangingPunct="0"/>
            <a:r>
              <a:rPr lang="en-US" altLang="zh-CN" sz="3200" b="1" dirty="0">
                <a:solidFill>
                  <a:srgbClr val="6699FF"/>
                </a:solidFill>
                <a:latin typeface="Times New Roman" panose="02020603050405020304" pitchFamily="18" charset="0"/>
                <a:ea typeface="宋体" panose="02010600030101010101" pitchFamily="2" charset="-122"/>
              </a:rPr>
              <a:t>(a+b)/(2*c)</a:t>
            </a:r>
            <a:endParaRPr lang="en-US" altLang="zh-CN" sz="3200" b="1" dirty="0">
              <a:solidFill>
                <a:srgbClr val="6699FF"/>
              </a:solidFill>
              <a:latin typeface="Times New Roman" panose="02020603050405020304" pitchFamily="18" charset="0"/>
              <a:ea typeface="宋体" panose="02010600030101010101" pitchFamily="2" charset="-122"/>
            </a:endParaRPr>
          </a:p>
        </p:txBody>
      </p:sp>
      <p:sp>
        <p:nvSpPr>
          <p:cNvPr id="119826" name="Text Box 18"/>
          <p:cNvSpPr txBox="1"/>
          <p:nvPr/>
        </p:nvSpPr>
        <p:spPr>
          <a:xfrm>
            <a:off x="1965325" y="5410200"/>
            <a:ext cx="2393950" cy="579438"/>
          </a:xfrm>
          <a:prstGeom prst="rect">
            <a:avLst/>
          </a:prstGeom>
          <a:noFill/>
          <a:ln w="57150">
            <a:noFill/>
          </a:ln>
        </p:spPr>
        <p:txBody>
          <a:bodyPr wrap="none" anchor="t" anchorCtr="0">
            <a:spAutoFit/>
          </a:bodyPr>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cos45°+2e</a:t>
            </a:r>
            <a:r>
              <a:rPr lang="en-US" altLang="zh-CN" sz="3200" b="1" baseline="30000" dirty="0">
                <a:solidFill>
                  <a:schemeClr val="folHlink"/>
                </a:solidFill>
                <a:latin typeface="Times New Roman" panose="02020603050405020304" pitchFamily="18" charset="0"/>
                <a:ea typeface="宋体" panose="02010600030101010101" pitchFamily="2" charset="-122"/>
              </a:rPr>
              <a:t>x</a:t>
            </a:r>
            <a:r>
              <a:rPr lang="en-US" altLang="zh-CN" sz="3200" b="1" dirty="0">
                <a:solidFill>
                  <a:schemeClr val="folHlink"/>
                </a:solidFill>
                <a:latin typeface="Times New Roman" panose="02020603050405020304" pitchFamily="18" charset="0"/>
                <a:ea typeface="宋体" panose="02010600030101010101" pitchFamily="2" charset="-122"/>
              </a:rPr>
              <a:t> </a:t>
            </a:r>
            <a:endParaRPr lang="en-US" altLang="zh-CN" sz="3200" b="1" dirty="0">
              <a:solidFill>
                <a:schemeClr val="folHlink"/>
              </a:solidFill>
              <a:latin typeface="Times New Roman" panose="02020603050405020304" pitchFamily="18" charset="0"/>
              <a:ea typeface="宋体" panose="02010600030101010101" pitchFamily="2" charset="-122"/>
            </a:endParaRPr>
          </a:p>
        </p:txBody>
      </p:sp>
      <p:sp>
        <p:nvSpPr>
          <p:cNvPr id="119827" name="Text Box 19"/>
          <p:cNvSpPr txBox="1"/>
          <p:nvPr/>
        </p:nvSpPr>
        <p:spPr>
          <a:xfrm>
            <a:off x="4876800" y="5410200"/>
            <a:ext cx="3124200" cy="579438"/>
          </a:xfrm>
          <a:prstGeom prst="rect">
            <a:avLst/>
          </a:prstGeom>
          <a:noFill/>
          <a:ln w="57150">
            <a:noFill/>
          </a:ln>
        </p:spPr>
        <p:txBody>
          <a:bodyPr wrap="none" anchor="t" anchorCtr="0">
            <a:spAutoFit/>
          </a:bodyPr>
          <a:p>
            <a:pPr eaLnBrk="0" hangingPunct="0"/>
            <a:r>
              <a:rPr lang="en-US" altLang="zh-CN" sz="3200" b="1" dirty="0">
                <a:solidFill>
                  <a:srgbClr val="FF00FF"/>
                </a:solidFill>
                <a:latin typeface="Times New Roman" panose="02020603050405020304" pitchFamily="18" charset="0"/>
                <a:ea typeface="宋体" panose="02010600030101010101" pitchFamily="2" charset="-122"/>
              </a:rPr>
              <a:t>cos(45)+2*exp(x)</a:t>
            </a:r>
            <a:endParaRPr lang="en-US" altLang="zh-CN" sz="3200" b="1" dirty="0">
              <a:solidFill>
                <a:srgbClr val="FF00FF"/>
              </a:solidFill>
              <a:latin typeface="Times New Roman" panose="02020603050405020304" pitchFamily="18" charset="0"/>
              <a:ea typeface="宋体" panose="02010600030101010101" pitchFamily="2" charset="-122"/>
            </a:endParaRPr>
          </a:p>
        </p:txBody>
      </p:sp>
      <p:sp>
        <p:nvSpPr>
          <p:cNvPr id="119828" name="Text Box 20"/>
          <p:cNvSpPr txBox="1"/>
          <p:nvPr/>
        </p:nvSpPr>
        <p:spPr>
          <a:xfrm>
            <a:off x="4281488" y="5943600"/>
            <a:ext cx="4862512" cy="579438"/>
          </a:xfrm>
          <a:prstGeom prst="rect">
            <a:avLst/>
          </a:prstGeom>
          <a:noFill/>
          <a:ln w="57150">
            <a:noFill/>
          </a:ln>
        </p:spPr>
        <p:txBody>
          <a:bodyPr wrap="none" anchor="t" anchorCtr="0">
            <a:spAutoFit/>
          </a:bodyPr>
          <a:p>
            <a:pPr eaLnBrk="0" hangingPunct="0"/>
            <a:r>
              <a:rPr lang="en-US" altLang="zh-CN" sz="3200" b="1" dirty="0">
                <a:solidFill>
                  <a:schemeClr val="tx2"/>
                </a:solidFill>
                <a:latin typeface="Times New Roman" panose="02020603050405020304" pitchFamily="18" charset="0"/>
                <a:ea typeface="宋体" panose="02010600030101010101" pitchFamily="2" charset="-122"/>
              </a:rPr>
              <a:t>cos(3.14*45/180) +2*exp(x)</a:t>
            </a:r>
            <a:endParaRPr lang="en-US" altLang="zh-CN" sz="3200" b="1"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box(out)">
                                      <p:cBhvr>
                                        <p:cTn id="7" dur="500"/>
                                        <p:tgtEl>
                                          <p:spTgt spid="1198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9812"/>
                                        </p:tgtEl>
                                        <p:attrNameLst>
                                          <p:attrName>style.visibility</p:attrName>
                                        </p:attrNameLst>
                                      </p:cBhvr>
                                      <p:to>
                                        <p:strVal val="visible"/>
                                      </p:to>
                                    </p:set>
                                    <p:animEffect transition="in" filter="wipe(left)">
                                      <p:cBhvr>
                                        <p:cTn id="11" dur="500"/>
                                        <p:tgtEl>
                                          <p:spTgt spid="1198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9813"/>
                                        </p:tgtEl>
                                        <p:attrNameLst>
                                          <p:attrName>style.visibility</p:attrName>
                                        </p:attrNameLst>
                                      </p:cBhvr>
                                      <p:to>
                                        <p:strVal val="visible"/>
                                      </p:to>
                                    </p:set>
                                    <p:animEffect transition="in" filter="wipe(left)">
                                      <p:cBhvr>
                                        <p:cTn id="16" dur="500"/>
                                        <p:tgtEl>
                                          <p:spTgt spid="11981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19814"/>
                                        </p:tgtEl>
                                        <p:attrNameLst>
                                          <p:attrName>style.visibility</p:attrName>
                                        </p:attrNameLst>
                                      </p:cBhvr>
                                      <p:to>
                                        <p:strVal val="visible"/>
                                      </p:to>
                                    </p:set>
                                    <p:animEffect transition="in" filter="box(out)">
                                      <p:cBhvr>
                                        <p:cTn id="21" dur="500"/>
                                        <p:tgtEl>
                                          <p:spTgt spid="1198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9816"/>
                                        </p:tgtEl>
                                        <p:attrNameLst>
                                          <p:attrName>style.visibility</p:attrName>
                                        </p:attrNameLst>
                                      </p:cBhvr>
                                      <p:to>
                                        <p:strVal val="visible"/>
                                      </p:to>
                                    </p:set>
                                    <p:animEffect transition="in" filter="wipe(left)">
                                      <p:cBhvr>
                                        <p:cTn id="26" dur="500"/>
                                        <p:tgtEl>
                                          <p:spTgt spid="119816"/>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119815"/>
                                        </p:tgtEl>
                                        <p:attrNameLst>
                                          <p:attrName>style.visibility</p:attrName>
                                        </p:attrNameLst>
                                      </p:cBhvr>
                                      <p:to>
                                        <p:strVal val="visible"/>
                                      </p:to>
                                    </p:set>
                                    <p:animEffect transition="in" filter="box(out)">
                                      <p:cBhvr>
                                        <p:cTn id="30" dur="500"/>
                                        <p:tgtEl>
                                          <p:spTgt spid="119815"/>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19817"/>
                                        </p:tgtEl>
                                        <p:attrNameLst>
                                          <p:attrName>style.visibility</p:attrName>
                                        </p:attrNameLst>
                                      </p:cBhvr>
                                      <p:to>
                                        <p:strVal val="visible"/>
                                      </p:to>
                                    </p:set>
                                    <p:animEffect transition="in" filter="wipe(left)">
                                      <p:cBhvr>
                                        <p:cTn id="34" dur="500"/>
                                        <p:tgtEl>
                                          <p:spTgt spid="1198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9818"/>
                                        </p:tgtEl>
                                        <p:attrNameLst>
                                          <p:attrName>style.visibility</p:attrName>
                                        </p:attrNameLst>
                                      </p:cBhvr>
                                      <p:to>
                                        <p:strVal val="visible"/>
                                      </p:to>
                                    </p:set>
                                    <p:animEffect transition="in" filter="wipe(left)">
                                      <p:cBhvr>
                                        <p:cTn id="39" dur="500"/>
                                        <p:tgtEl>
                                          <p:spTgt spid="1198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9819"/>
                                        </p:tgtEl>
                                        <p:attrNameLst>
                                          <p:attrName>style.visibility</p:attrName>
                                        </p:attrNameLst>
                                      </p:cBhvr>
                                      <p:to>
                                        <p:strVal val="visible"/>
                                      </p:to>
                                    </p:set>
                                    <p:animEffect transition="in" filter="wipe(left)">
                                      <p:cBhvr>
                                        <p:cTn id="44" dur="500"/>
                                        <p:tgtEl>
                                          <p:spTgt spid="1198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9821"/>
                                        </p:tgtEl>
                                        <p:attrNameLst>
                                          <p:attrName>style.visibility</p:attrName>
                                        </p:attrNameLst>
                                      </p:cBhvr>
                                      <p:to>
                                        <p:strVal val="visible"/>
                                      </p:to>
                                    </p:set>
                                    <p:animEffect transition="in" filter="wipe(left)">
                                      <p:cBhvr>
                                        <p:cTn id="49" dur="500"/>
                                        <p:tgtEl>
                                          <p:spTgt spid="119821"/>
                                        </p:tgtEl>
                                      </p:cBhvr>
                                    </p:animEffect>
                                  </p:childTnLst>
                                </p:cTn>
                              </p:par>
                            </p:childTnLst>
                          </p:cTn>
                        </p:par>
                        <p:par>
                          <p:cTn id="50" fill="hold">
                            <p:stCondLst>
                              <p:cond delay="500"/>
                            </p:stCondLst>
                            <p:childTnLst>
                              <p:par>
                                <p:cTn id="51" presetID="4" presetClass="entr" presetSubtype="32" fill="hold" nodeType="afterEffect">
                                  <p:stCondLst>
                                    <p:cond delay="0"/>
                                  </p:stCondLst>
                                  <p:childTnLst>
                                    <p:set>
                                      <p:cBhvr>
                                        <p:cTn id="52" dur="1" fill="hold">
                                          <p:stCondLst>
                                            <p:cond delay="0"/>
                                          </p:stCondLst>
                                        </p:cTn>
                                        <p:tgtEl>
                                          <p:spTgt spid="119820"/>
                                        </p:tgtEl>
                                        <p:attrNameLst>
                                          <p:attrName>style.visibility</p:attrName>
                                        </p:attrNameLst>
                                      </p:cBhvr>
                                      <p:to>
                                        <p:strVal val="visible"/>
                                      </p:to>
                                    </p:set>
                                    <p:animEffect transition="in" filter="box(out)">
                                      <p:cBhvr>
                                        <p:cTn id="53" dur="500"/>
                                        <p:tgtEl>
                                          <p:spTgt spid="11982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119822"/>
                                        </p:tgtEl>
                                        <p:attrNameLst>
                                          <p:attrName>style.visibility</p:attrName>
                                        </p:attrNameLst>
                                      </p:cBhvr>
                                      <p:to>
                                        <p:strVal val="visible"/>
                                      </p:to>
                                    </p:set>
                                    <p:animEffect transition="in" filter="wipe(left)">
                                      <p:cBhvr>
                                        <p:cTn id="57" dur="500"/>
                                        <p:tgtEl>
                                          <p:spTgt spid="1198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9823"/>
                                        </p:tgtEl>
                                        <p:attrNameLst>
                                          <p:attrName>style.visibility</p:attrName>
                                        </p:attrNameLst>
                                      </p:cBhvr>
                                      <p:to>
                                        <p:strVal val="visible"/>
                                      </p:to>
                                    </p:set>
                                    <p:animEffect transition="in" filter="wipe(left)">
                                      <p:cBhvr>
                                        <p:cTn id="62" dur="500"/>
                                        <p:tgtEl>
                                          <p:spTgt spid="1198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9824"/>
                                        </p:tgtEl>
                                        <p:attrNameLst>
                                          <p:attrName>style.visibility</p:attrName>
                                        </p:attrNameLst>
                                      </p:cBhvr>
                                      <p:to>
                                        <p:strVal val="visible"/>
                                      </p:to>
                                    </p:set>
                                    <p:animEffect transition="in" filter="wipe(left)">
                                      <p:cBhvr>
                                        <p:cTn id="67" dur="500"/>
                                        <p:tgtEl>
                                          <p:spTgt spid="119824"/>
                                        </p:tgtEl>
                                      </p:cBhvr>
                                    </p:animEffect>
                                  </p:childTnLst>
                                </p:cTn>
                              </p:par>
                            </p:childTnLst>
                          </p:cTn>
                        </p:par>
                      </p:childTnLst>
                    </p:cTn>
                  </p:par>
                  <p:par>
                    <p:cTn id="68" fill="hold">
                      <p:stCondLst>
                        <p:cond delay="indefinite"/>
                      </p:stCondLst>
                      <p:childTnLst>
                        <p:par>
                          <p:cTn id="69" fill="hold">
                            <p:stCondLst>
                              <p:cond delay="0"/>
                            </p:stCondLst>
                            <p:childTnLst>
                              <p:par>
                                <p:cTn id="70" presetID="19" presetClass="entr" presetSubtype="10" fill="hold" grpId="0" nodeType="clickEffect">
                                  <p:stCondLst>
                                    <p:cond delay="0"/>
                                  </p:stCondLst>
                                  <p:childTnLst>
                                    <p:set>
                                      <p:cBhvr>
                                        <p:cTn id="71" dur="1" fill="hold">
                                          <p:stCondLst>
                                            <p:cond delay="0"/>
                                          </p:stCondLst>
                                        </p:cTn>
                                        <p:tgtEl>
                                          <p:spTgt spid="119825"/>
                                        </p:tgtEl>
                                        <p:attrNameLst>
                                          <p:attrName>style.visibility</p:attrName>
                                        </p:attrNameLst>
                                      </p:cBhvr>
                                      <p:to>
                                        <p:strVal val="visible"/>
                                      </p:to>
                                    </p:set>
                                    <p:anim calcmode="lin" valueType="num">
                                      <p:cBhvr>
                                        <p:cTn id="72" dur="5000" fill="hold"/>
                                        <p:tgtEl>
                                          <p:spTgt spid="119825"/>
                                        </p:tgtEl>
                                        <p:attrNameLst>
                                          <p:attrName>ppt_w</p:attrName>
                                        </p:attrNameLst>
                                      </p:cBhvr>
                                      <p:tavLst>
                                        <p:tav tm="0" fmla="#ppt_w*sin(2.5*pi*$)">
                                          <p:val>
                                            <p:fltVal val="0.000000"/>
                                          </p:val>
                                        </p:tav>
                                        <p:tav tm="100000">
                                          <p:val>
                                            <p:fltVal val="1.000000"/>
                                          </p:val>
                                        </p:tav>
                                      </p:tavLst>
                                    </p:anim>
                                    <p:anim calcmode="lin" valueType="num">
                                      <p:cBhvr>
                                        <p:cTn id="73" dur="5000" fill="hold"/>
                                        <p:tgtEl>
                                          <p:spTgt spid="119825"/>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19826"/>
                                        </p:tgtEl>
                                        <p:attrNameLst>
                                          <p:attrName>style.visibility</p:attrName>
                                        </p:attrNameLst>
                                      </p:cBhvr>
                                      <p:to>
                                        <p:strVal val="visible"/>
                                      </p:to>
                                    </p:set>
                                    <p:animEffect transition="in" filter="wipe(left)">
                                      <p:cBhvr>
                                        <p:cTn id="78" dur="500"/>
                                        <p:tgtEl>
                                          <p:spTgt spid="11982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19827"/>
                                        </p:tgtEl>
                                        <p:attrNameLst>
                                          <p:attrName>style.visibility</p:attrName>
                                        </p:attrNameLst>
                                      </p:cBhvr>
                                      <p:to>
                                        <p:strVal val="visible"/>
                                      </p:to>
                                    </p:set>
                                    <p:animEffect transition="in" filter="wipe(left)">
                                      <p:cBhvr>
                                        <p:cTn id="83" dur="500"/>
                                        <p:tgtEl>
                                          <p:spTgt spid="119827"/>
                                        </p:tgtEl>
                                      </p:cBhvr>
                                    </p:animEffect>
                                  </p:childTnLst>
                                </p:cTn>
                              </p:par>
                            </p:childTnLst>
                          </p:cTn>
                        </p:par>
                      </p:childTnLst>
                    </p:cTn>
                  </p:par>
                  <p:par>
                    <p:cTn id="84" fill="hold">
                      <p:stCondLst>
                        <p:cond delay="indefinite"/>
                      </p:stCondLst>
                      <p:childTnLst>
                        <p:par>
                          <p:cTn id="85" fill="hold">
                            <p:stCondLst>
                              <p:cond delay="0"/>
                            </p:stCondLst>
                            <p:childTnLst>
                              <p:par>
                                <p:cTn id="86" presetID="19" presetClass="entr" presetSubtype="10" fill="hold" grpId="0" nodeType="clickEffect">
                                  <p:stCondLst>
                                    <p:cond delay="0"/>
                                  </p:stCondLst>
                                  <p:childTnLst>
                                    <p:set>
                                      <p:cBhvr>
                                        <p:cTn id="87" dur="1" fill="hold">
                                          <p:stCondLst>
                                            <p:cond delay="0"/>
                                          </p:stCondLst>
                                        </p:cTn>
                                        <p:tgtEl>
                                          <p:spTgt spid="119828"/>
                                        </p:tgtEl>
                                        <p:attrNameLst>
                                          <p:attrName>style.visibility</p:attrName>
                                        </p:attrNameLst>
                                      </p:cBhvr>
                                      <p:to>
                                        <p:strVal val="visible"/>
                                      </p:to>
                                    </p:set>
                                    <p:anim calcmode="lin" valueType="num">
                                      <p:cBhvr>
                                        <p:cTn id="88" dur="5000" fill="hold"/>
                                        <p:tgtEl>
                                          <p:spTgt spid="119828"/>
                                        </p:tgtEl>
                                        <p:attrNameLst>
                                          <p:attrName>ppt_w</p:attrName>
                                        </p:attrNameLst>
                                      </p:cBhvr>
                                      <p:tavLst>
                                        <p:tav tm="0" fmla="#ppt_w*sin(2.5*pi*$)">
                                          <p:val>
                                            <p:fltVal val="0.000000"/>
                                          </p:val>
                                        </p:tav>
                                        <p:tav tm="100000">
                                          <p:val>
                                            <p:fltVal val="1.000000"/>
                                          </p:val>
                                        </p:tav>
                                      </p:tavLst>
                                    </p:anim>
                                    <p:anim calcmode="lin" valueType="num">
                                      <p:cBhvr>
                                        <p:cTn id="89" dur="5000" fill="hold"/>
                                        <p:tgtEl>
                                          <p:spTgt spid="1198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ldLvl="0" animBg="1"/>
      <p:bldP spid="119812" grpId="0"/>
      <p:bldP spid="119813" grpId="0"/>
      <p:bldP spid="119814" grpId="0" bldLvl="0" animBg="1"/>
      <p:bldP spid="119816" grpId="0"/>
      <p:bldP spid="119817" grpId="0"/>
      <p:bldP spid="119818" grpId="0"/>
      <p:bldP spid="119819" grpId="0"/>
      <p:bldP spid="119821" grpId="0"/>
      <p:bldP spid="119822" grpId="0"/>
      <p:bldP spid="119823" grpId="0"/>
      <p:bldP spid="119824" grpId="0"/>
      <p:bldP spid="119825" grpId="0"/>
      <p:bldP spid="119826" grpId="0"/>
      <p:bldP spid="119827" grpId="0"/>
      <p:bldP spid="1198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685800" y="609600"/>
            <a:ext cx="7772400" cy="692150"/>
          </a:xfrm>
          <a:effectLst>
            <a:outerShdw dist="45791" dir="3378595" algn="ctr" rotWithShape="0">
              <a:schemeClr val="bg2"/>
            </a:outerShdw>
          </a:effectLst>
        </p:spPr>
        <p:txBody>
          <a:bodyPr vert="horz" wrap="square" lIns="91440" tIns="45720" rIns="91440" bIns="45720" anchor="b">
            <a:spAutoFit/>
          </a:bodyPr>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kern="1200" cap="none" spc="0" normalizeH="0" baseline="0" noProof="1" dirty="0">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算术表达式的举例</a:t>
            </a:r>
            <a:endParaRPr kumimoji="0" lang="zh-CN" altLang="en-US" sz="3200" b="0" i="0" u="none" strike="noStrike" kern="1200" cap="none" spc="0" normalizeH="0" baseline="0" noProof="1" dirty="0">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endParaRPr>
          </a:p>
        </p:txBody>
      </p:sp>
      <p:grpSp>
        <p:nvGrpSpPr>
          <p:cNvPr id="121859" name="Group 3"/>
          <p:cNvGrpSpPr/>
          <p:nvPr/>
        </p:nvGrpSpPr>
        <p:grpSpPr>
          <a:xfrm>
            <a:off x="685800" y="1371600"/>
            <a:ext cx="2090738" cy="1066800"/>
            <a:chOff x="432" y="864"/>
            <a:chExt cx="1317" cy="672"/>
          </a:xfrm>
        </p:grpSpPr>
        <p:sp>
          <p:nvSpPr>
            <p:cNvPr id="88067" name="Text Box 4"/>
            <p:cNvSpPr txBox="1"/>
            <p:nvPr/>
          </p:nvSpPr>
          <p:spPr>
            <a:xfrm>
              <a:off x="710" y="972"/>
              <a:ext cx="1039" cy="365"/>
            </a:xfrm>
            <a:prstGeom prst="rect">
              <a:avLst/>
            </a:prstGeom>
            <a:noFill/>
            <a:ln w="57150">
              <a:noFill/>
            </a:ln>
          </p:spPr>
          <p:txBody>
            <a:bodyPr wrap="none" anchor="t" anchorCtr="0">
              <a:spAutoFit/>
            </a:bodyPr>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(lgx-lnx)</a:t>
              </a:r>
              <a:endParaRPr lang="en-US" altLang="zh-CN" sz="3200" b="1" dirty="0">
                <a:solidFill>
                  <a:schemeClr val="folHlink"/>
                </a:solidFill>
                <a:latin typeface="Times New Roman" panose="02020603050405020304" pitchFamily="18" charset="0"/>
                <a:ea typeface="宋体" panose="02010600030101010101" pitchFamily="2" charset="-122"/>
              </a:endParaRPr>
            </a:p>
          </p:txBody>
        </p:sp>
        <p:sp>
          <p:nvSpPr>
            <p:cNvPr id="88068" name="Line 5"/>
            <p:cNvSpPr/>
            <p:nvPr/>
          </p:nvSpPr>
          <p:spPr>
            <a:xfrm>
              <a:off x="432" y="1200"/>
              <a:ext cx="288" cy="0"/>
            </a:xfrm>
            <a:prstGeom prst="line">
              <a:avLst/>
            </a:prstGeom>
            <a:ln w="28575" cap="flat" cmpd="sng">
              <a:solidFill>
                <a:srgbClr val="FF0000"/>
              </a:solidFill>
              <a:prstDash val="solid"/>
              <a:round/>
              <a:headEnd type="none" w="med" len="med"/>
              <a:tailEnd type="none" w="med" len="med"/>
            </a:ln>
          </p:spPr>
        </p:sp>
        <p:sp>
          <p:nvSpPr>
            <p:cNvPr id="88069" name="Text Box 6"/>
            <p:cNvSpPr txBox="1"/>
            <p:nvPr/>
          </p:nvSpPr>
          <p:spPr>
            <a:xfrm>
              <a:off x="480" y="864"/>
              <a:ext cx="244" cy="365"/>
            </a:xfrm>
            <a:prstGeom prst="rect">
              <a:avLst/>
            </a:prstGeom>
            <a:noFill/>
            <a:ln w="57150">
              <a:noFill/>
            </a:ln>
          </p:spPr>
          <p:txBody>
            <a:bodyPr wrap="none" anchor="t" anchorCtr="0">
              <a:spAutoFit/>
            </a:bodyPr>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1</a:t>
              </a:r>
              <a:endParaRPr lang="en-US" altLang="zh-CN" sz="3200" b="1" dirty="0">
                <a:solidFill>
                  <a:schemeClr val="folHlink"/>
                </a:solidFill>
                <a:latin typeface="Times New Roman" panose="02020603050405020304" pitchFamily="18" charset="0"/>
                <a:ea typeface="宋体" panose="02010600030101010101" pitchFamily="2" charset="-122"/>
              </a:endParaRPr>
            </a:p>
          </p:txBody>
        </p:sp>
        <p:sp>
          <p:nvSpPr>
            <p:cNvPr id="88070" name="Text Box 7"/>
            <p:cNvSpPr txBox="1"/>
            <p:nvPr/>
          </p:nvSpPr>
          <p:spPr>
            <a:xfrm>
              <a:off x="480" y="1171"/>
              <a:ext cx="244" cy="365"/>
            </a:xfrm>
            <a:prstGeom prst="rect">
              <a:avLst/>
            </a:prstGeom>
            <a:noFill/>
            <a:ln w="57150">
              <a:noFill/>
            </a:ln>
          </p:spPr>
          <p:txBody>
            <a:bodyPr wrap="none" anchor="t" anchorCtr="0">
              <a:spAutoFit/>
            </a:bodyPr>
            <a:p>
              <a:pPr eaLnBrk="0" hangingPunct="0"/>
              <a:r>
                <a:rPr lang="en-US" altLang="zh-CN" sz="3200" b="1" dirty="0">
                  <a:solidFill>
                    <a:schemeClr val="folHlink"/>
                  </a:solidFill>
                  <a:latin typeface="Times New Roman" panose="02020603050405020304" pitchFamily="18" charset="0"/>
                  <a:ea typeface="宋体" panose="02010600030101010101" pitchFamily="2" charset="-122"/>
                </a:rPr>
                <a:t>2</a:t>
              </a:r>
              <a:endParaRPr lang="en-US" altLang="zh-CN" sz="3200" b="1" dirty="0">
                <a:solidFill>
                  <a:schemeClr val="folHlink"/>
                </a:solidFill>
                <a:latin typeface="Times New Roman" panose="02020603050405020304" pitchFamily="18" charset="0"/>
                <a:ea typeface="宋体" panose="02010600030101010101" pitchFamily="2" charset="-122"/>
              </a:endParaRPr>
            </a:p>
          </p:txBody>
        </p:sp>
      </p:grpSp>
      <p:sp>
        <p:nvSpPr>
          <p:cNvPr id="121864" name="Text Box 8"/>
          <p:cNvSpPr txBox="1"/>
          <p:nvPr/>
        </p:nvSpPr>
        <p:spPr>
          <a:xfrm>
            <a:off x="381000" y="2514600"/>
            <a:ext cx="2911475" cy="579438"/>
          </a:xfrm>
          <a:prstGeom prst="rect">
            <a:avLst/>
          </a:prstGeom>
          <a:noFill/>
          <a:ln w="57150">
            <a:noFill/>
          </a:ln>
        </p:spPr>
        <p:txBody>
          <a:bodyPr wrap="none" anchor="t" anchorCtr="0">
            <a:spAutoFit/>
          </a:bodyPr>
          <a:p>
            <a:pPr eaLnBrk="0" hangingPunct="0"/>
            <a:r>
              <a:rPr lang="en-US" altLang="zh-CN" sz="3200" b="1" dirty="0">
                <a:solidFill>
                  <a:srgbClr val="FF00FF"/>
                </a:solidFill>
                <a:latin typeface="Times New Roman" panose="02020603050405020304" pitchFamily="18" charset="0"/>
                <a:ea typeface="宋体" panose="02010600030101010101" pitchFamily="2" charset="-122"/>
              </a:rPr>
              <a:t>1/2*[lg(x)-ln(x)]</a:t>
            </a:r>
            <a:endParaRPr lang="en-US" altLang="zh-CN" sz="3200" b="1" dirty="0">
              <a:solidFill>
                <a:srgbClr val="FF00FF"/>
              </a:solidFill>
              <a:latin typeface="Times New Roman" panose="02020603050405020304" pitchFamily="18" charset="0"/>
              <a:ea typeface="宋体" panose="02010600030101010101" pitchFamily="2" charset="-122"/>
            </a:endParaRPr>
          </a:p>
        </p:txBody>
      </p:sp>
      <p:sp>
        <p:nvSpPr>
          <p:cNvPr id="121865" name="Text Box 9"/>
          <p:cNvSpPr txBox="1"/>
          <p:nvPr/>
        </p:nvSpPr>
        <p:spPr>
          <a:xfrm>
            <a:off x="381000" y="3162300"/>
            <a:ext cx="3216275" cy="579438"/>
          </a:xfrm>
          <a:prstGeom prst="rect">
            <a:avLst/>
          </a:prstGeom>
          <a:noFill/>
          <a:ln w="57150">
            <a:noFill/>
          </a:ln>
        </p:spPr>
        <p:txBody>
          <a:bodyPr wrap="none" anchor="t" anchorCtr="0">
            <a:spAutoFit/>
          </a:bodyPr>
          <a:p>
            <a:pPr eaLnBrk="0" hangingPunct="0"/>
            <a:r>
              <a:rPr lang="en-US" altLang="zh-CN" sz="3200" b="1" dirty="0">
                <a:solidFill>
                  <a:srgbClr val="FF00FF"/>
                </a:solidFill>
                <a:latin typeface="Times New Roman" panose="02020603050405020304" pitchFamily="18" charset="0"/>
                <a:ea typeface="宋体" panose="02010600030101010101" pitchFamily="2" charset="-122"/>
              </a:rPr>
              <a:t>1.0/2*(lg(x)-ln(x))</a:t>
            </a:r>
            <a:endParaRPr lang="en-US" altLang="zh-CN" sz="3200" b="1" dirty="0">
              <a:solidFill>
                <a:srgbClr val="FF00FF"/>
              </a:solidFill>
              <a:latin typeface="Times New Roman" panose="02020603050405020304" pitchFamily="18" charset="0"/>
              <a:ea typeface="宋体" panose="02010600030101010101" pitchFamily="2" charset="-122"/>
            </a:endParaRPr>
          </a:p>
        </p:txBody>
      </p:sp>
      <p:sp>
        <p:nvSpPr>
          <p:cNvPr id="121866" name="Text Box 10"/>
          <p:cNvSpPr txBox="1"/>
          <p:nvPr/>
        </p:nvSpPr>
        <p:spPr>
          <a:xfrm>
            <a:off x="381000" y="3810000"/>
            <a:ext cx="4006850" cy="579438"/>
          </a:xfrm>
          <a:prstGeom prst="rect">
            <a:avLst/>
          </a:prstGeom>
          <a:noFill/>
          <a:ln w="57150">
            <a:noFill/>
          </a:ln>
        </p:spPr>
        <p:txBody>
          <a:bodyPr wrap="none" anchor="t" anchorCtr="0">
            <a:spAutoFit/>
          </a:bodyPr>
          <a:p>
            <a:pPr eaLnBrk="0" hangingPunct="0"/>
            <a:r>
              <a:rPr lang="en-US" altLang="zh-CN" sz="3200" b="1" dirty="0">
                <a:latin typeface="Times New Roman" panose="02020603050405020304" pitchFamily="18" charset="0"/>
                <a:ea typeface="宋体" panose="02010600030101010101" pitchFamily="2" charset="-122"/>
              </a:rPr>
              <a:t>1.0/2*(log10(x)-log(x))</a:t>
            </a:r>
            <a:endParaRPr lang="en-US" altLang="zh-CN" sz="3200" b="1" dirty="0">
              <a:latin typeface="Times New Roman" panose="02020603050405020304" pitchFamily="18" charset="0"/>
              <a:ea typeface="宋体" panose="02010600030101010101" pitchFamily="2" charset="-122"/>
            </a:endParaRPr>
          </a:p>
        </p:txBody>
      </p:sp>
      <p:sp>
        <p:nvSpPr>
          <p:cNvPr id="121867" name="Text Box 11"/>
          <p:cNvSpPr txBox="1"/>
          <p:nvPr/>
        </p:nvSpPr>
        <p:spPr>
          <a:xfrm>
            <a:off x="381000" y="4457700"/>
            <a:ext cx="3690938" cy="579438"/>
          </a:xfrm>
          <a:prstGeom prst="rect">
            <a:avLst/>
          </a:prstGeom>
          <a:noFill/>
          <a:ln w="57150">
            <a:noFill/>
          </a:ln>
        </p:spPr>
        <p:txBody>
          <a:bodyPr wrap="none" anchor="t" anchorCtr="0">
            <a:spAutoFit/>
          </a:bodyPr>
          <a:p>
            <a:pPr eaLnBrk="0" hangingPunct="0"/>
            <a:r>
              <a:rPr lang="en-US" altLang="zh-CN" sz="3200" b="1" dirty="0">
                <a:latin typeface="Times New Roman" panose="02020603050405020304" pitchFamily="18" charset="0"/>
                <a:ea typeface="宋体" panose="02010600030101010101" pitchFamily="2" charset="-122"/>
              </a:rPr>
              <a:t>0.5*(log10(x)-log(x))</a:t>
            </a:r>
            <a:endParaRPr lang="en-US" altLang="zh-CN" sz="3200" b="1" dirty="0">
              <a:latin typeface="Times New Roman" panose="02020603050405020304" pitchFamily="18" charset="0"/>
              <a:ea typeface="宋体" panose="02010600030101010101" pitchFamily="2" charset="-122"/>
            </a:endParaRPr>
          </a:p>
        </p:txBody>
      </p:sp>
      <p:sp>
        <p:nvSpPr>
          <p:cNvPr id="121868" name="Text Box 12"/>
          <p:cNvSpPr txBox="1"/>
          <p:nvPr/>
        </p:nvSpPr>
        <p:spPr>
          <a:xfrm>
            <a:off x="381000" y="5105400"/>
            <a:ext cx="3295650" cy="579438"/>
          </a:xfrm>
          <a:prstGeom prst="rect">
            <a:avLst/>
          </a:prstGeom>
          <a:noFill/>
          <a:ln w="57150">
            <a:noFill/>
          </a:ln>
        </p:spPr>
        <p:txBody>
          <a:bodyPr wrap="none" anchor="t" anchorCtr="0">
            <a:spAutoFit/>
          </a:bodyPr>
          <a:p>
            <a:pPr eaLnBrk="0" hangingPunct="0"/>
            <a:r>
              <a:rPr lang="en-US" altLang="zh-CN" sz="3200" b="1" dirty="0">
                <a:latin typeface="Times New Roman" panose="02020603050405020304" pitchFamily="18" charset="0"/>
                <a:ea typeface="宋体" panose="02010600030101010101" pitchFamily="2" charset="-122"/>
              </a:rPr>
              <a:t>(log10(x)-log(x))/2</a:t>
            </a:r>
            <a:endParaRPr lang="en-US" altLang="zh-CN" sz="3200" b="1" dirty="0">
              <a:latin typeface="Times New Roman" panose="02020603050405020304" pitchFamily="18" charset="0"/>
              <a:ea typeface="宋体" panose="02010600030101010101" pitchFamily="2" charset="-122"/>
            </a:endParaRPr>
          </a:p>
        </p:txBody>
      </p:sp>
      <p:sp>
        <p:nvSpPr>
          <p:cNvPr id="121870" name="Text Box 14"/>
          <p:cNvSpPr txBox="1"/>
          <p:nvPr/>
        </p:nvSpPr>
        <p:spPr>
          <a:xfrm>
            <a:off x="4267200" y="1601788"/>
            <a:ext cx="4529138" cy="4419600"/>
          </a:xfrm>
          <a:prstGeom prst="rect">
            <a:avLst/>
          </a:prstGeom>
          <a:solidFill>
            <a:srgbClr val="FF00FF"/>
          </a:solidFill>
          <a:ln w="57150" cap="flat" cmpd="sng">
            <a:solidFill>
              <a:srgbClr val="9999FF"/>
            </a:solidFill>
            <a:prstDash val="solid"/>
            <a:miter/>
            <a:headEnd type="none" w="med" len="med"/>
            <a:tailEnd type="none" w="med" len="med"/>
          </a:ln>
        </p:spPr>
        <p:txBody>
          <a:bodyPr wrap="none" anchor="t" anchorCtr="0">
            <a:spAutoFit/>
          </a:bodyPr>
          <a:p>
            <a:pPr eaLnBrk="0" hangingPunct="0"/>
            <a:r>
              <a:rPr lang="en-US" altLang="zh-CN" sz="2800" b="1" dirty="0">
                <a:solidFill>
                  <a:srgbClr val="FFFF00"/>
                </a:solidFill>
                <a:latin typeface="楷体_GB2312" pitchFamily="49" charset="-122"/>
                <a:ea typeface="楷体_GB2312" pitchFamily="49" charset="-122"/>
              </a:rPr>
              <a:t>1.</a:t>
            </a:r>
            <a:r>
              <a:rPr lang="zh-CN" altLang="en-US" sz="2800" b="1" dirty="0">
                <a:solidFill>
                  <a:srgbClr val="FFFF00"/>
                </a:solidFill>
                <a:latin typeface="楷体_GB2312" pitchFamily="49" charset="-122"/>
                <a:ea typeface="楷体_GB2312" pitchFamily="49" charset="-122"/>
              </a:rPr>
              <a:t>所有表达式 必须以线性</a:t>
            </a:r>
            <a:endParaRPr lang="zh-CN" altLang="en-US" sz="2800" b="1" dirty="0">
              <a:solidFill>
                <a:srgbClr val="FFFF00"/>
              </a:solidFill>
              <a:latin typeface="楷体_GB2312" pitchFamily="49" charset="-122"/>
              <a:ea typeface="楷体_GB2312" pitchFamily="49" charset="-122"/>
            </a:endParaRPr>
          </a:p>
          <a:p>
            <a:pPr eaLnBrk="0" hangingPunct="0"/>
            <a:r>
              <a:rPr lang="zh-CN" altLang="en-US" sz="2800" b="1" dirty="0">
                <a:solidFill>
                  <a:srgbClr val="FFFF00"/>
                </a:solidFill>
                <a:latin typeface="楷体_GB2312" pitchFamily="49" charset="-122"/>
                <a:ea typeface="楷体_GB2312" pitchFamily="49" charset="-122"/>
              </a:rPr>
              <a:t>形式写出。</a:t>
            </a:r>
            <a:endParaRPr lang="zh-CN" altLang="en-US" sz="2800" b="1" dirty="0">
              <a:solidFill>
                <a:srgbClr val="FFFF00"/>
              </a:solidFill>
              <a:latin typeface="楷体_GB2312" pitchFamily="49" charset="-122"/>
              <a:ea typeface="楷体_GB2312" pitchFamily="49" charset="-122"/>
            </a:endParaRPr>
          </a:p>
          <a:p>
            <a:pPr eaLnBrk="0" hangingPunct="0"/>
            <a:r>
              <a:rPr lang="en-US" altLang="zh-CN" sz="2800" b="1" dirty="0">
                <a:solidFill>
                  <a:srgbClr val="FFFF00"/>
                </a:solidFill>
                <a:latin typeface="楷体_GB2312" pitchFamily="49" charset="-122"/>
                <a:ea typeface="楷体_GB2312" pitchFamily="49" charset="-122"/>
              </a:rPr>
              <a:t>2.</a:t>
            </a:r>
            <a:r>
              <a:rPr lang="zh-CN" altLang="en-US" sz="2800" b="1" dirty="0">
                <a:solidFill>
                  <a:srgbClr val="FFFF00"/>
                </a:solidFill>
                <a:latin typeface="楷体_GB2312" pitchFamily="49" charset="-122"/>
                <a:ea typeface="楷体_GB2312" pitchFamily="49" charset="-122"/>
              </a:rPr>
              <a:t>只能使用合法的标识符</a:t>
            </a:r>
            <a:endParaRPr lang="zh-CN" altLang="en-US" sz="2800" b="1" dirty="0">
              <a:solidFill>
                <a:srgbClr val="FFFF00"/>
              </a:solidFill>
              <a:latin typeface="楷体_GB2312" pitchFamily="49" charset="-122"/>
              <a:ea typeface="楷体_GB2312" pitchFamily="49" charset="-122"/>
            </a:endParaRPr>
          </a:p>
          <a:p>
            <a:pPr eaLnBrk="0" hangingPunct="0"/>
            <a:r>
              <a:rPr lang="en-US" altLang="zh-CN" sz="2800" b="1" dirty="0">
                <a:solidFill>
                  <a:srgbClr val="FFFF00"/>
                </a:solidFill>
                <a:latin typeface="楷体_GB2312" pitchFamily="49" charset="-122"/>
                <a:ea typeface="楷体_GB2312" pitchFamily="49" charset="-122"/>
              </a:rPr>
              <a:t>3.</a:t>
            </a:r>
            <a:r>
              <a:rPr lang="zh-CN" altLang="en-US" sz="2800" b="1" dirty="0">
                <a:solidFill>
                  <a:srgbClr val="FFFF00"/>
                </a:solidFill>
                <a:latin typeface="楷体_GB2312" pitchFamily="49" charset="-122"/>
                <a:ea typeface="楷体_GB2312" pitchFamily="49" charset="-122"/>
              </a:rPr>
              <a:t>乘号只能用*</a:t>
            </a:r>
            <a:endParaRPr lang="zh-CN" altLang="en-US" sz="2800" b="1" dirty="0">
              <a:solidFill>
                <a:srgbClr val="FFFF00"/>
              </a:solidFill>
              <a:latin typeface="楷体_GB2312" pitchFamily="49" charset="-122"/>
              <a:ea typeface="楷体_GB2312" pitchFamily="49" charset="-122"/>
            </a:endParaRPr>
          </a:p>
          <a:p>
            <a:pPr eaLnBrk="0" hangingPunct="0"/>
            <a:r>
              <a:rPr lang="en-US" altLang="zh-CN" sz="2800" b="1" dirty="0">
                <a:solidFill>
                  <a:srgbClr val="FFFF00"/>
                </a:solidFill>
                <a:latin typeface="楷体_GB2312" pitchFamily="49" charset="-122"/>
                <a:ea typeface="楷体_GB2312" pitchFamily="49" charset="-122"/>
              </a:rPr>
              <a:t>4.</a:t>
            </a:r>
            <a:r>
              <a:rPr lang="zh-CN" altLang="en-US" sz="2800" b="1" dirty="0">
                <a:solidFill>
                  <a:srgbClr val="FFFF00"/>
                </a:solidFill>
                <a:latin typeface="楷体_GB2312" pitchFamily="49" charset="-122"/>
                <a:ea typeface="楷体_GB2312" pitchFamily="49" charset="-122"/>
              </a:rPr>
              <a:t>函数自变量可以是表达式</a:t>
            </a:r>
            <a:endParaRPr lang="zh-CN" altLang="en-US" sz="2800" b="1" dirty="0">
              <a:solidFill>
                <a:srgbClr val="FFFF00"/>
              </a:solidFill>
              <a:latin typeface="楷体_GB2312" pitchFamily="49" charset="-122"/>
              <a:ea typeface="楷体_GB2312" pitchFamily="49" charset="-122"/>
            </a:endParaRPr>
          </a:p>
          <a:p>
            <a:pPr eaLnBrk="0" hangingPunct="0"/>
            <a:r>
              <a:rPr lang="zh-CN" altLang="en-US" sz="2800" b="1" dirty="0">
                <a:solidFill>
                  <a:srgbClr val="FFFF00"/>
                </a:solidFill>
                <a:latin typeface="楷体_GB2312" pitchFamily="49" charset="-122"/>
                <a:ea typeface="楷体_GB2312" pitchFamily="49" charset="-122"/>
              </a:rPr>
              <a:t>且其必须写在括号内，三角</a:t>
            </a:r>
            <a:endParaRPr lang="zh-CN" altLang="en-US" sz="2800" b="1" dirty="0">
              <a:solidFill>
                <a:srgbClr val="FFFF00"/>
              </a:solidFill>
              <a:latin typeface="楷体_GB2312" pitchFamily="49" charset="-122"/>
              <a:ea typeface="楷体_GB2312" pitchFamily="49" charset="-122"/>
            </a:endParaRPr>
          </a:p>
          <a:p>
            <a:pPr eaLnBrk="0" hangingPunct="0"/>
            <a:r>
              <a:rPr lang="zh-CN" altLang="en-US" sz="2800" b="1" dirty="0">
                <a:solidFill>
                  <a:srgbClr val="FFFF00"/>
                </a:solidFill>
                <a:latin typeface="楷体_GB2312" pitchFamily="49" charset="-122"/>
                <a:ea typeface="楷体_GB2312" pitchFamily="49" charset="-122"/>
              </a:rPr>
              <a:t>函数的参数以弧度表示</a:t>
            </a:r>
            <a:endParaRPr lang="zh-CN" altLang="en-US" sz="2800" b="1" dirty="0">
              <a:solidFill>
                <a:srgbClr val="FFFF00"/>
              </a:solidFill>
              <a:latin typeface="楷体_GB2312" pitchFamily="49" charset="-122"/>
              <a:ea typeface="楷体_GB2312" pitchFamily="49" charset="-122"/>
            </a:endParaRPr>
          </a:p>
          <a:p>
            <a:pPr eaLnBrk="0" hangingPunct="0"/>
            <a:r>
              <a:rPr lang="en-US" altLang="zh-CN" sz="2800" b="1" dirty="0">
                <a:solidFill>
                  <a:srgbClr val="FFFF00"/>
                </a:solidFill>
                <a:latin typeface="楷体_GB2312" pitchFamily="49" charset="-122"/>
                <a:ea typeface="楷体_GB2312" pitchFamily="49" charset="-122"/>
              </a:rPr>
              <a:t>5.</a:t>
            </a:r>
            <a:r>
              <a:rPr lang="zh-CN" altLang="en-US" sz="2800" b="1" dirty="0">
                <a:solidFill>
                  <a:srgbClr val="FFFF00"/>
                </a:solidFill>
                <a:latin typeface="楷体_GB2312" pitchFamily="49" charset="-122"/>
                <a:ea typeface="楷体_GB2312" pitchFamily="49" charset="-122"/>
              </a:rPr>
              <a:t>为指明正确的运算顺序，</a:t>
            </a:r>
            <a:endParaRPr lang="zh-CN" altLang="en-US" sz="2800" b="1" dirty="0">
              <a:solidFill>
                <a:srgbClr val="FFFF00"/>
              </a:solidFill>
              <a:latin typeface="楷体_GB2312" pitchFamily="49" charset="-122"/>
              <a:ea typeface="楷体_GB2312" pitchFamily="49" charset="-122"/>
            </a:endParaRPr>
          </a:p>
          <a:p>
            <a:pPr eaLnBrk="0" hangingPunct="0"/>
            <a:r>
              <a:rPr lang="zh-CN" altLang="en-US" sz="2800" b="1" dirty="0">
                <a:solidFill>
                  <a:srgbClr val="FFFF00"/>
                </a:solidFill>
                <a:latin typeface="楷体_GB2312" pitchFamily="49" charset="-122"/>
                <a:ea typeface="楷体_GB2312" pitchFamily="49" charset="-122"/>
              </a:rPr>
              <a:t>可以使用</a:t>
            </a:r>
            <a:r>
              <a:rPr lang="zh-CN" altLang="en-US" sz="2800" b="1" dirty="0">
                <a:solidFill>
                  <a:srgbClr val="FFFF00"/>
                </a:solidFill>
                <a:latin typeface="Times New Roman" panose="02020603050405020304" pitchFamily="18" charset="0"/>
                <a:ea typeface="楷体_GB2312" pitchFamily="49" charset="-122"/>
              </a:rPr>
              <a:t>“</a:t>
            </a:r>
            <a:r>
              <a:rPr lang="en-US" altLang="zh-CN" sz="2800" b="1" dirty="0">
                <a:solidFill>
                  <a:srgbClr val="FFFF00"/>
                </a:solidFill>
                <a:latin typeface="楷体_GB2312" pitchFamily="49" charset="-122"/>
                <a:ea typeface="楷体_GB2312" pitchFamily="49" charset="-122"/>
              </a:rPr>
              <a:t>( )</a:t>
            </a:r>
            <a:r>
              <a:rPr lang="en-US" altLang="zh-CN" sz="2800" b="1" dirty="0">
                <a:solidFill>
                  <a:srgbClr val="FFFF00"/>
                </a:solidFill>
                <a:latin typeface="Times New Roman" panose="02020603050405020304" pitchFamily="18" charset="0"/>
                <a:ea typeface="楷体_GB2312" pitchFamily="49" charset="-122"/>
              </a:rPr>
              <a:t>”</a:t>
            </a:r>
            <a:r>
              <a:rPr lang="zh-CN" altLang="en-US" sz="2800" b="1" dirty="0">
                <a:solidFill>
                  <a:srgbClr val="FFFF00"/>
                </a:solidFill>
                <a:latin typeface="楷体_GB2312" pitchFamily="49" charset="-122"/>
                <a:ea typeface="楷体_GB2312" pitchFamily="49" charset="-122"/>
              </a:rPr>
              <a:t>，不能使用</a:t>
            </a:r>
            <a:r>
              <a:rPr lang="zh-CN" altLang="en-US" sz="2800" b="1" dirty="0">
                <a:solidFill>
                  <a:srgbClr val="FFFF00"/>
                </a:solidFill>
                <a:latin typeface="Times New Roman" panose="02020603050405020304" pitchFamily="18" charset="0"/>
                <a:ea typeface="楷体_GB2312" pitchFamily="49" charset="-122"/>
              </a:rPr>
              <a:t>“</a:t>
            </a:r>
            <a:endParaRPr lang="zh-CN" altLang="en-US" sz="2800" b="1" dirty="0">
              <a:solidFill>
                <a:srgbClr val="FFFF00"/>
              </a:solidFill>
              <a:latin typeface="楷体_GB2312" pitchFamily="49" charset="-122"/>
              <a:ea typeface="楷体_GB2312" pitchFamily="49" charset="-122"/>
            </a:endParaRPr>
          </a:p>
          <a:p>
            <a:pPr eaLnBrk="0" hangingPunct="0"/>
            <a:r>
              <a:rPr lang="en-US" altLang="zh-CN" sz="2800" b="1" dirty="0">
                <a:solidFill>
                  <a:srgbClr val="FFFF00"/>
                </a:solidFill>
                <a:latin typeface="楷体_GB2312" pitchFamily="49" charset="-122"/>
                <a:ea typeface="楷体_GB2312" pitchFamily="49" charset="-122"/>
              </a:rPr>
              <a:t>[ ]</a:t>
            </a:r>
            <a:r>
              <a:rPr lang="en-US" altLang="zh-CN" sz="2800" b="1" dirty="0">
                <a:solidFill>
                  <a:srgbClr val="FFFF00"/>
                </a:solidFill>
                <a:latin typeface="Times New Roman" panose="02020603050405020304" pitchFamily="18" charset="0"/>
                <a:ea typeface="楷体_GB2312" pitchFamily="49" charset="-122"/>
              </a:rPr>
              <a:t>”</a:t>
            </a:r>
            <a:r>
              <a:rPr lang="zh-CN" altLang="en-US" sz="2800" b="1" dirty="0">
                <a:solidFill>
                  <a:srgbClr val="FFFF00"/>
                </a:solidFill>
                <a:latin typeface="楷体_GB2312" pitchFamily="49" charset="-122"/>
                <a:ea typeface="楷体_GB2312" pitchFamily="49" charset="-122"/>
              </a:rPr>
              <a:t>或</a:t>
            </a:r>
            <a:r>
              <a:rPr lang="zh-CN" altLang="en-US" sz="2800" b="1" dirty="0">
                <a:solidFill>
                  <a:srgbClr val="FFFF00"/>
                </a:solidFill>
                <a:latin typeface="Times New Roman" panose="02020603050405020304" pitchFamily="18" charset="0"/>
                <a:ea typeface="楷体_GB2312" pitchFamily="49" charset="-122"/>
              </a:rPr>
              <a:t>“</a:t>
            </a:r>
            <a:r>
              <a:rPr lang="en-US" altLang="zh-CN" sz="2800" b="1" dirty="0">
                <a:solidFill>
                  <a:srgbClr val="FFFF00"/>
                </a:solidFill>
                <a:latin typeface="楷体_GB2312" pitchFamily="49" charset="-122"/>
                <a:ea typeface="楷体_GB2312" pitchFamily="49" charset="-122"/>
              </a:rPr>
              <a:t>{}</a:t>
            </a:r>
            <a:r>
              <a:rPr lang="en-US" altLang="zh-CN" sz="2800" b="1" dirty="0">
                <a:solidFill>
                  <a:srgbClr val="FFFF00"/>
                </a:solidFill>
                <a:latin typeface="Times New Roman" panose="02020603050405020304" pitchFamily="18" charset="0"/>
                <a:ea typeface="楷体_GB2312" pitchFamily="49" charset="-122"/>
              </a:rPr>
              <a:t>”</a:t>
            </a:r>
            <a:r>
              <a:rPr lang="zh-CN" altLang="en-US" sz="2800" b="1" dirty="0">
                <a:solidFill>
                  <a:srgbClr val="FFFF00"/>
                </a:solidFill>
                <a:latin typeface="楷体_GB2312" pitchFamily="49" charset="-122"/>
                <a:ea typeface="楷体_GB2312" pitchFamily="49" charset="-122"/>
              </a:rPr>
              <a:t>。</a:t>
            </a:r>
            <a:endParaRPr lang="zh-CN" altLang="en-US" sz="2800" b="1" dirty="0">
              <a:solidFill>
                <a:srgbClr val="FFFF00"/>
              </a:solidFill>
              <a:latin typeface="楷体_GB2312" pitchFamily="49" charset="-122"/>
              <a:ea typeface="楷体_GB2312" pitchFamily="49" charset="-122"/>
            </a:endParaRPr>
          </a:p>
        </p:txBody>
      </p:sp>
      <p:sp>
        <p:nvSpPr>
          <p:cNvPr id="121871" name="Text Box 15"/>
          <p:cNvSpPr txBox="1"/>
          <p:nvPr/>
        </p:nvSpPr>
        <p:spPr>
          <a:xfrm>
            <a:off x="2997200" y="1662113"/>
            <a:ext cx="1555750" cy="641350"/>
          </a:xfrm>
          <a:prstGeom prst="rect">
            <a:avLst/>
          </a:prstGeom>
          <a:noFill/>
          <a:ln w="57150">
            <a:noFill/>
          </a:ln>
        </p:spPr>
        <p:txBody>
          <a:bodyPr wrap="none" anchor="t" anchorCtr="0">
            <a:spAutoFit/>
          </a:bodyPr>
          <a:p>
            <a:pPr eaLnBrk="0" hangingPunct="0"/>
            <a:r>
              <a:rPr lang="zh-CN" altLang="en-US" sz="3600" b="1" dirty="0">
                <a:solidFill>
                  <a:srgbClr val="000000"/>
                </a:solidFill>
                <a:latin typeface="Times New Roman" panose="02020603050405020304" pitchFamily="18" charset="0"/>
                <a:ea typeface="华文行楷" panose="02010800040101010101" pitchFamily="2" charset="-122"/>
              </a:rPr>
              <a:t>说明：</a:t>
            </a:r>
            <a:endParaRPr lang="zh-CN" altLang="en-US" sz="3600" b="1" dirty="0">
              <a:solidFill>
                <a:srgbClr val="000000"/>
              </a:solidFill>
              <a:latin typeface="Times New Roman" panose="02020603050405020304" pitchFamily="18" charset="0"/>
              <a:ea typeface="华文行楷" panose="0201080004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7617460" y="3145790"/>
              <a:ext cx="12700" cy="8890"/>
            </p14:xfrm>
          </p:contentPart>
        </mc:Choice>
        <mc:Fallback xmlns="">
          <p:pic>
            <p:nvPicPr>
              <p:cNvPr id="2" name="墨迹 1"/>
            </p:nvPicPr>
            <p:blipFill>
              <a:blip r:embed="rId2"/>
            </p:blipFill>
            <p:spPr>
              <a:xfrm>
                <a:off x="7617460" y="3145790"/>
                <a:ext cx="12700" cy="88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7257415" y="2811780"/>
              <a:ext cx="1251585" cy="360"/>
            </p14:xfrm>
          </p:contentPart>
        </mc:Choice>
        <mc:Fallback xmlns="">
          <p:pic>
            <p:nvPicPr>
              <p:cNvPr id="3" name="墨迹 2"/>
            </p:nvPicPr>
            <p:blipFill>
              <a:blip r:embed="rId4"/>
            </p:blipFill>
            <p:spPr>
              <a:xfrm>
                <a:off x="7257415" y="2811780"/>
                <a:ext cx="125158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993640" y="3270250"/>
              <a:ext cx="1818005" cy="90170"/>
            </p14:xfrm>
          </p:contentPart>
        </mc:Choice>
        <mc:Fallback xmlns="">
          <p:pic>
            <p:nvPicPr>
              <p:cNvPr id="4" name="墨迹 3"/>
            </p:nvPicPr>
            <p:blipFill>
              <a:blip r:embed="rId6"/>
            </p:blipFill>
            <p:spPr>
              <a:xfrm>
                <a:off x="4993640" y="3270250"/>
                <a:ext cx="1818005" cy="9017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026785" y="3814445"/>
              <a:ext cx="1882140" cy="17145"/>
            </p14:xfrm>
          </p:contentPart>
        </mc:Choice>
        <mc:Fallback xmlns="">
          <p:pic>
            <p:nvPicPr>
              <p:cNvPr id="5" name="墨迹 4"/>
            </p:nvPicPr>
            <p:blipFill>
              <a:blip r:embed="rId8"/>
            </p:blipFill>
            <p:spPr>
              <a:xfrm>
                <a:off x="6026785" y="3814445"/>
                <a:ext cx="1882140" cy="171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6331585" y="4080510"/>
              <a:ext cx="1423035" cy="34290"/>
            </p14:xfrm>
          </p:contentPart>
        </mc:Choice>
        <mc:Fallback xmlns="">
          <p:pic>
            <p:nvPicPr>
              <p:cNvPr id="6" name="墨迹 5"/>
            </p:nvPicPr>
            <p:blipFill>
              <a:blip r:embed="rId10"/>
            </p:blipFill>
            <p:spPr>
              <a:xfrm>
                <a:off x="6331585" y="4080510"/>
                <a:ext cx="1423035" cy="342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5834380" y="4547235"/>
              <a:ext cx="1229995" cy="38735"/>
            </p14:xfrm>
          </p:contentPart>
        </mc:Choice>
        <mc:Fallback xmlns="">
          <p:pic>
            <p:nvPicPr>
              <p:cNvPr id="7" name="墨迹 6"/>
            </p:nvPicPr>
            <p:blipFill>
              <a:blip r:embed="rId12"/>
            </p:blipFill>
            <p:spPr>
              <a:xfrm>
                <a:off x="5834380" y="4547235"/>
                <a:ext cx="1229995" cy="387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5589905" y="4980305"/>
              <a:ext cx="1525905" cy="969010"/>
            </p14:xfrm>
          </p:contentPart>
        </mc:Choice>
        <mc:Fallback xmlns="">
          <p:pic>
            <p:nvPicPr>
              <p:cNvPr id="8" name="墨迹 7"/>
            </p:nvPicPr>
            <p:blipFill>
              <a:blip r:embed="rId14"/>
            </p:blipFill>
            <p:spPr>
              <a:xfrm>
                <a:off x="5589905" y="4980305"/>
                <a:ext cx="1525905" cy="969010"/>
              </a:xfrm>
              <a:prstGeom prst="rect"/>
            </p:spPr>
          </p:pic>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p:cTn id="7" dur="500" fill="hold"/>
                                        <p:tgtEl>
                                          <p:spTgt spid="121859"/>
                                        </p:tgtEl>
                                        <p:attrNameLst>
                                          <p:attrName>ppt_x</p:attrName>
                                        </p:attrNameLst>
                                      </p:cBhvr>
                                      <p:tavLst>
                                        <p:tav tm="0">
                                          <p:val>
                                            <p:strVal val="0-#ppt_w/2"/>
                                          </p:val>
                                        </p:tav>
                                        <p:tav tm="100000">
                                          <p:val>
                                            <p:strVal val="#ppt_x"/>
                                          </p:val>
                                        </p:tav>
                                      </p:tavLst>
                                    </p:anim>
                                    <p:anim calcmode="lin" valueType="num">
                                      <p:cBhvr>
                                        <p:cTn id="8" dur="500" fill="hold"/>
                                        <p:tgtEl>
                                          <p:spTgt spid="1218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1864"/>
                                        </p:tgtEl>
                                        <p:attrNameLst>
                                          <p:attrName>style.visibility</p:attrName>
                                        </p:attrNameLst>
                                      </p:cBhvr>
                                      <p:to>
                                        <p:strVal val="visible"/>
                                      </p:to>
                                    </p:set>
                                    <p:animEffect transition="in" filter="wipe(left)">
                                      <p:cBhvr>
                                        <p:cTn id="13" dur="500"/>
                                        <p:tgtEl>
                                          <p:spTgt spid="12186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1865"/>
                                        </p:tgtEl>
                                        <p:attrNameLst>
                                          <p:attrName>style.visibility</p:attrName>
                                        </p:attrNameLst>
                                      </p:cBhvr>
                                      <p:to>
                                        <p:strVal val="visible"/>
                                      </p:to>
                                    </p:set>
                                    <p:animEffect transition="in" filter="wipe(left)">
                                      <p:cBhvr>
                                        <p:cTn id="18" dur="500"/>
                                        <p:tgtEl>
                                          <p:spTgt spid="12186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1866"/>
                                        </p:tgtEl>
                                        <p:attrNameLst>
                                          <p:attrName>style.visibility</p:attrName>
                                        </p:attrNameLst>
                                      </p:cBhvr>
                                      <p:to>
                                        <p:strVal val="visible"/>
                                      </p:to>
                                    </p:set>
                                    <p:animEffect transition="in" filter="wipe(left)">
                                      <p:cBhvr>
                                        <p:cTn id="23" dur="500"/>
                                        <p:tgtEl>
                                          <p:spTgt spid="12186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1867"/>
                                        </p:tgtEl>
                                        <p:attrNameLst>
                                          <p:attrName>style.visibility</p:attrName>
                                        </p:attrNameLst>
                                      </p:cBhvr>
                                      <p:to>
                                        <p:strVal val="visible"/>
                                      </p:to>
                                    </p:set>
                                    <p:animEffect transition="in" filter="wipe(left)">
                                      <p:cBhvr>
                                        <p:cTn id="28" dur="500"/>
                                        <p:tgtEl>
                                          <p:spTgt spid="12186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1868"/>
                                        </p:tgtEl>
                                        <p:attrNameLst>
                                          <p:attrName>style.visibility</p:attrName>
                                        </p:attrNameLst>
                                      </p:cBhvr>
                                      <p:to>
                                        <p:strVal val="visible"/>
                                      </p:to>
                                    </p:set>
                                    <p:animEffect transition="in" filter="wipe(left)">
                                      <p:cBhvr>
                                        <p:cTn id="33" dur="500"/>
                                        <p:tgtEl>
                                          <p:spTgt spid="1218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1871"/>
                                        </p:tgtEl>
                                        <p:attrNameLst>
                                          <p:attrName>style.visibility</p:attrName>
                                        </p:attrNameLst>
                                      </p:cBhvr>
                                      <p:to>
                                        <p:strVal val="visible"/>
                                      </p:to>
                                    </p:set>
                                    <p:animEffect transition="in" filter="wipe(left)">
                                      <p:cBhvr>
                                        <p:cTn id="38" dur="500"/>
                                        <p:tgtEl>
                                          <p:spTgt spid="121871"/>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21870"/>
                                        </p:tgtEl>
                                        <p:attrNameLst>
                                          <p:attrName>style.visibility</p:attrName>
                                        </p:attrNameLst>
                                      </p:cBhvr>
                                      <p:to>
                                        <p:strVal val="visible"/>
                                      </p:to>
                                    </p:set>
                                    <p:animEffect transition="in" filter="strips(downLeft)">
                                      <p:cBhvr>
                                        <p:cTn id="43" dur="500"/>
                                        <p:tgtEl>
                                          <p:spTgt spid="121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4" grpId="0"/>
      <p:bldP spid="121865" grpId="0"/>
      <p:bldP spid="121866" grpId="0"/>
      <p:bldP spid="121867" grpId="0"/>
      <p:bldP spid="121868" grpId="0"/>
      <p:bldP spid="121870" grpId="0" bldLvl="0" animBg="1"/>
      <p:bldP spid="12187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685800" y="609600"/>
            <a:ext cx="7772400" cy="617538"/>
          </a:xfrm>
          <a:effectLst>
            <a:outerShdw dist="45791" dir="3378595" algn="ctr" rotWithShape="0">
              <a:schemeClr val="bg2"/>
            </a:outerShdw>
          </a:effectLst>
        </p:spPr>
        <p:txBody>
          <a:bodyPr vert="horz" wrap="square" lIns="91440" tIns="45720" rIns="91440" bIns="45720" anchor="b">
            <a:spAutoFit/>
          </a:bodyPr>
          <a:p>
            <a:pPr marL="0" marR="0" indent="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kern="1200" cap="none" spc="0" normalizeH="0" baseline="0" noProof="1" dirty="0">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rPr>
              <a:t>算术函数</a:t>
            </a:r>
            <a:endParaRPr kumimoji="0" lang="zh-CN" altLang="en-US" sz="3200" b="0" i="0" u="none" strike="noStrike" kern="1200" cap="none" spc="0" normalizeH="0" baseline="0" noProof="1" dirty="0">
              <a:solidFill>
                <a:schemeClr val="tx2"/>
              </a:solidFill>
              <a:effectLst>
                <a:outerShdw blurRad="38100" dist="38100" dir="2700000">
                  <a:srgbClr val="FFFFFF"/>
                </a:outerShdw>
              </a:effectLst>
              <a:latin typeface="隶书" panose="02010509060101010101" pitchFamily="49" charset="-122"/>
              <a:ea typeface="隶书" panose="02010509060101010101" pitchFamily="49" charset="-122"/>
              <a:cs typeface="+mj-cs"/>
            </a:endParaRPr>
          </a:p>
        </p:txBody>
      </p:sp>
      <p:grpSp>
        <p:nvGrpSpPr>
          <p:cNvPr id="122883" name="Group 3"/>
          <p:cNvGrpSpPr/>
          <p:nvPr/>
        </p:nvGrpSpPr>
        <p:grpSpPr>
          <a:xfrm>
            <a:off x="609600" y="1600200"/>
            <a:ext cx="4572000" cy="4473575"/>
            <a:chOff x="-3" y="-3"/>
            <a:chExt cx="1599" cy="4868"/>
          </a:xfrm>
        </p:grpSpPr>
        <p:grpSp>
          <p:nvGrpSpPr>
            <p:cNvPr id="89091" name="Group 4"/>
            <p:cNvGrpSpPr/>
            <p:nvPr/>
          </p:nvGrpSpPr>
          <p:grpSpPr>
            <a:xfrm>
              <a:off x="0" y="0"/>
              <a:ext cx="1593" cy="4862"/>
              <a:chOff x="0" y="0"/>
              <a:chExt cx="1593" cy="4862"/>
            </a:xfrm>
          </p:grpSpPr>
          <p:grpSp>
            <p:nvGrpSpPr>
              <p:cNvPr id="89092" name="Group 5"/>
              <p:cNvGrpSpPr/>
              <p:nvPr/>
            </p:nvGrpSpPr>
            <p:grpSpPr>
              <a:xfrm>
                <a:off x="0" y="0"/>
                <a:ext cx="585" cy="374"/>
                <a:chOff x="0" y="0"/>
                <a:chExt cx="585" cy="374"/>
              </a:xfrm>
            </p:grpSpPr>
            <p:sp>
              <p:nvSpPr>
                <p:cNvPr id="89093" name="Rectangle 6"/>
                <p:cNvSpPr/>
                <p:nvPr/>
              </p:nvSpPr>
              <p:spPr>
                <a:xfrm>
                  <a:off x="43" y="0"/>
                  <a:ext cx="499" cy="374"/>
                </a:xfrm>
                <a:prstGeom prst="rect">
                  <a:avLst/>
                </a:prstGeom>
                <a:noFill/>
                <a:ln w="57150">
                  <a:noFill/>
                </a:ln>
              </p:spPr>
              <p:txBody>
                <a:bodyPr anchor="t" anchorCtr="0"/>
                <a:p>
                  <a:pPr algn="ctr"/>
                  <a:r>
                    <a:rPr lang="zh-CN" altLang="en-US" sz="2000" b="1" dirty="0">
                      <a:latin typeface="Times New Roman" panose="02020603050405020304" pitchFamily="18" charset="0"/>
                      <a:ea typeface="宋体" panose="02010600030101010101" pitchFamily="2" charset="-122"/>
                    </a:rPr>
                    <a:t>函数名</a:t>
                  </a:r>
                  <a:endParaRPr lang="zh-CN" altLang="en-US" sz="2000" b="1" dirty="0">
                    <a:latin typeface="Times New Roman" panose="02020603050405020304" pitchFamily="18" charset="0"/>
                    <a:ea typeface="宋体" panose="02010600030101010101" pitchFamily="2" charset="-122"/>
                  </a:endParaRPr>
                </a:p>
                <a:p>
                  <a:pPr algn="ctr" eaLnBrk="0" hangingPunct="0"/>
                  <a:endParaRPr lang="zh-CN" altLang="en-US" sz="2000" b="1" dirty="0">
                    <a:latin typeface="Times New Roman" panose="02020603050405020304" pitchFamily="18" charset="0"/>
                    <a:ea typeface="宋体" panose="02010600030101010101" pitchFamily="2" charset="-122"/>
                  </a:endParaRPr>
                </a:p>
              </p:txBody>
            </p:sp>
            <p:sp>
              <p:nvSpPr>
                <p:cNvPr id="89094" name="Rectangle 7"/>
                <p:cNvSpPr/>
                <p:nvPr/>
              </p:nvSpPr>
              <p:spPr>
                <a:xfrm>
                  <a:off x="0" y="0"/>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095" name="Group 8"/>
              <p:cNvGrpSpPr/>
              <p:nvPr/>
            </p:nvGrpSpPr>
            <p:grpSpPr>
              <a:xfrm>
                <a:off x="585" y="0"/>
                <a:ext cx="1008" cy="374"/>
                <a:chOff x="585" y="0"/>
                <a:chExt cx="1008" cy="374"/>
              </a:xfrm>
            </p:grpSpPr>
            <p:sp>
              <p:nvSpPr>
                <p:cNvPr id="89096" name="Rectangle 9"/>
                <p:cNvSpPr/>
                <p:nvPr/>
              </p:nvSpPr>
              <p:spPr>
                <a:xfrm>
                  <a:off x="628" y="0"/>
                  <a:ext cx="922" cy="374"/>
                </a:xfrm>
                <a:prstGeom prst="rect">
                  <a:avLst/>
                </a:prstGeom>
                <a:noFill/>
                <a:ln w="57150">
                  <a:noFill/>
                </a:ln>
              </p:spPr>
              <p:txBody>
                <a:bodyPr anchor="t" anchorCtr="0"/>
                <a:p>
                  <a:pPr algn="ctr"/>
                  <a:r>
                    <a:rPr lang="zh-CN" altLang="en-US" sz="2000" b="1" dirty="0">
                      <a:latin typeface="Times New Roman" panose="02020603050405020304" pitchFamily="18" charset="0"/>
                      <a:ea typeface="宋体" panose="02010600030101010101" pitchFamily="2" charset="-122"/>
                    </a:rPr>
                    <a:t>功  能</a:t>
                  </a:r>
                  <a:endParaRPr lang="zh-CN" altLang="en-US" sz="2000" b="1" dirty="0">
                    <a:latin typeface="Times New Roman" panose="02020603050405020304" pitchFamily="18" charset="0"/>
                    <a:ea typeface="宋体" panose="02010600030101010101" pitchFamily="2" charset="-122"/>
                  </a:endParaRPr>
                </a:p>
                <a:p>
                  <a:pPr algn="ctr" eaLnBrk="0" hangingPunct="0"/>
                  <a:endParaRPr lang="zh-CN" altLang="en-US" sz="2000" b="1" dirty="0">
                    <a:latin typeface="Times New Roman" panose="02020603050405020304" pitchFamily="18" charset="0"/>
                    <a:ea typeface="宋体" panose="02010600030101010101" pitchFamily="2" charset="-122"/>
                  </a:endParaRPr>
                </a:p>
              </p:txBody>
            </p:sp>
            <p:sp>
              <p:nvSpPr>
                <p:cNvPr id="89097" name="Rectangle 10"/>
                <p:cNvSpPr/>
                <p:nvPr/>
              </p:nvSpPr>
              <p:spPr>
                <a:xfrm>
                  <a:off x="585" y="0"/>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098" name="Group 11"/>
              <p:cNvGrpSpPr/>
              <p:nvPr/>
            </p:nvGrpSpPr>
            <p:grpSpPr>
              <a:xfrm>
                <a:off x="0" y="374"/>
                <a:ext cx="585" cy="374"/>
                <a:chOff x="0" y="374"/>
                <a:chExt cx="585" cy="374"/>
              </a:xfrm>
            </p:grpSpPr>
            <p:sp>
              <p:nvSpPr>
                <p:cNvPr id="89099" name="Rectangle 12"/>
                <p:cNvSpPr/>
                <p:nvPr/>
              </p:nvSpPr>
              <p:spPr>
                <a:xfrm>
                  <a:off x="43" y="374"/>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sqrt(x)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00" name="Rectangle 13"/>
                <p:cNvSpPr/>
                <p:nvPr/>
              </p:nvSpPr>
              <p:spPr>
                <a:xfrm>
                  <a:off x="0" y="374"/>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01" name="Group 14"/>
              <p:cNvGrpSpPr/>
              <p:nvPr/>
            </p:nvGrpSpPr>
            <p:grpSpPr>
              <a:xfrm>
                <a:off x="585" y="374"/>
                <a:ext cx="1008" cy="374"/>
                <a:chOff x="585" y="374"/>
                <a:chExt cx="1008" cy="374"/>
              </a:xfrm>
            </p:grpSpPr>
            <p:sp>
              <p:nvSpPr>
                <p:cNvPr id="89102" name="Rectangle 15"/>
                <p:cNvSpPr/>
                <p:nvPr/>
              </p:nvSpPr>
              <p:spPr>
                <a:xfrm>
                  <a:off x="628" y="374"/>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的平方根</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03" name="Rectangle 16"/>
                <p:cNvSpPr/>
                <p:nvPr/>
              </p:nvSpPr>
              <p:spPr>
                <a:xfrm>
                  <a:off x="585" y="374"/>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04" name="Group 17"/>
              <p:cNvGrpSpPr/>
              <p:nvPr/>
            </p:nvGrpSpPr>
            <p:grpSpPr>
              <a:xfrm>
                <a:off x="0" y="748"/>
                <a:ext cx="585" cy="374"/>
                <a:chOff x="0" y="748"/>
                <a:chExt cx="585" cy="374"/>
              </a:xfrm>
            </p:grpSpPr>
            <p:sp>
              <p:nvSpPr>
                <p:cNvPr id="89105" name="Rectangle 18"/>
                <p:cNvSpPr/>
                <p:nvPr/>
              </p:nvSpPr>
              <p:spPr>
                <a:xfrm>
                  <a:off x="43" y="748"/>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fabs(x)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06" name="Rectangle 19"/>
                <p:cNvSpPr/>
                <p:nvPr/>
              </p:nvSpPr>
              <p:spPr>
                <a:xfrm>
                  <a:off x="0" y="748"/>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07" name="Group 20"/>
              <p:cNvGrpSpPr/>
              <p:nvPr/>
            </p:nvGrpSpPr>
            <p:grpSpPr>
              <a:xfrm>
                <a:off x="585" y="748"/>
                <a:ext cx="1008" cy="374"/>
                <a:chOff x="585" y="748"/>
                <a:chExt cx="1008" cy="374"/>
              </a:xfrm>
            </p:grpSpPr>
            <p:sp>
              <p:nvSpPr>
                <p:cNvPr id="89108" name="Rectangle 21"/>
                <p:cNvSpPr/>
                <p:nvPr/>
              </p:nvSpPr>
              <p:spPr>
                <a:xfrm>
                  <a:off x="628" y="748"/>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的绝对值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09" name="Rectangle 22"/>
                <p:cNvSpPr/>
                <p:nvPr/>
              </p:nvSpPr>
              <p:spPr>
                <a:xfrm>
                  <a:off x="585" y="748"/>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10" name="Group 23"/>
              <p:cNvGrpSpPr/>
              <p:nvPr/>
            </p:nvGrpSpPr>
            <p:grpSpPr>
              <a:xfrm>
                <a:off x="0" y="1122"/>
                <a:ext cx="585" cy="374"/>
                <a:chOff x="0" y="1122"/>
                <a:chExt cx="585" cy="374"/>
              </a:xfrm>
            </p:grpSpPr>
            <p:sp>
              <p:nvSpPr>
                <p:cNvPr id="89111" name="Rectangle 24"/>
                <p:cNvSpPr/>
                <p:nvPr/>
              </p:nvSpPr>
              <p:spPr>
                <a:xfrm>
                  <a:off x="43" y="1122"/>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log(x)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12" name="Rectangle 25"/>
                <p:cNvSpPr/>
                <p:nvPr/>
              </p:nvSpPr>
              <p:spPr>
                <a:xfrm>
                  <a:off x="0" y="1122"/>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13" name="Group 26"/>
              <p:cNvGrpSpPr/>
              <p:nvPr/>
            </p:nvGrpSpPr>
            <p:grpSpPr>
              <a:xfrm>
                <a:off x="585" y="1122"/>
                <a:ext cx="1008" cy="374"/>
                <a:chOff x="585" y="1122"/>
                <a:chExt cx="1008" cy="374"/>
              </a:xfrm>
            </p:grpSpPr>
            <p:sp>
              <p:nvSpPr>
                <p:cNvPr id="89114" name="Rectangle 27"/>
                <p:cNvSpPr/>
                <p:nvPr/>
              </p:nvSpPr>
              <p:spPr>
                <a:xfrm>
                  <a:off x="628" y="1122"/>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lnx</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15" name="Rectangle 28"/>
                <p:cNvSpPr/>
                <p:nvPr/>
              </p:nvSpPr>
              <p:spPr>
                <a:xfrm>
                  <a:off x="585" y="1122"/>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16" name="Group 29"/>
              <p:cNvGrpSpPr/>
              <p:nvPr/>
            </p:nvGrpSpPr>
            <p:grpSpPr>
              <a:xfrm>
                <a:off x="0" y="1496"/>
                <a:ext cx="585" cy="374"/>
                <a:chOff x="0" y="1496"/>
                <a:chExt cx="585" cy="374"/>
              </a:xfrm>
            </p:grpSpPr>
            <p:sp>
              <p:nvSpPr>
                <p:cNvPr id="89117" name="Rectangle 30"/>
                <p:cNvSpPr/>
                <p:nvPr/>
              </p:nvSpPr>
              <p:spPr>
                <a:xfrm>
                  <a:off x="43" y="1496"/>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log10(x)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18" name="Rectangle 31"/>
                <p:cNvSpPr/>
                <p:nvPr/>
              </p:nvSpPr>
              <p:spPr>
                <a:xfrm>
                  <a:off x="0" y="1496"/>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19" name="Group 32"/>
              <p:cNvGrpSpPr/>
              <p:nvPr/>
            </p:nvGrpSpPr>
            <p:grpSpPr>
              <a:xfrm>
                <a:off x="585" y="1496"/>
                <a:ext cx="1008" cy="374"/>
                <a:chOff x="585" y="1496"/>
                <a:chExt cx="1008" cy="374"/>
              </a:xfrm>
            </p:grpSpPr>
            <p:sp>
              <p:nvSpPr>
                <p:cNvPr id="89120" name="Rectangle 33"/>
                <p:cNvSpPr/>
                <p:nvPr/>
              </p:nvSpPr>
              <p:spPr>
                <a:xfrm>
                  <a:off x="628" y="1496"/>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lgx</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21" name="Rectangle 34"/>
                <p:cNvSpPr/>
                <p:nvPr/>
              </p:nvSpPr>
              <p:spPr>
                <a:xfrm>
                  <a:off x="585" y="1496"/>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22" name="Group 35"/>
              <p:cNvGrpSpPr/>
              <p:nvPr/>
            </p:nvGrpSpPr>
            <p:grpSpPr>
              <a:xfrm>
                <a:off x="0" y="1870"/>
                <a:ext cx="585" cy="374"/>
                <a:chOff x="0" y="1870"/>
                <a:chExt cx="585" cy="374"/>
              </a:xfrm>
            </p:grpSpPr>
            <p:sp>
              <p:nvSpPr>
                <p:cNvPr id="89123" name="Rectangle 36"/>
                <p:cNvSpPr/>
                <p:nvPr/>
              </p:nvSpPr>
              <p:spPr>
                <a:xfrm>
                  <a:off x="43" y="1870"/>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exp(x)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24" name="Rectangle 37"/>
                <p:cNvSpPr/>
                <p:nvPr/>
              </p:nvSpPr>
              <p:spPr>
                <a:xfrm>
                  <a:off x="0" y="1870"/>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25" name="Group 38"/>
              <p:cNvGrpSpPr/>
              <p:nvPr/>
            </p:nvGrpSpPr>
            <p:grpSpPr>
              <a:xfrm>
                <a:off x="585" y="1870"/>
                <a:ext cx="1008" cy="374"/>
                <a:chOff x="585" y="1870"/>
                <a:chExt cx="1008" cy="374"/>
              </a:xfrm>
            </p:grpSpPr>
            <p:sp>
              <p:nvSpPr>
                <p:cNvPr id="89126" name="Rectangle 39"/>
                <p:cNvSpPr/>
                <p:nvPr/>
              </p:nvSpPr>
              <p:spPr>
                <a:xfrm>
                  <a:off x="628" y="1870"/>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e</a:t>
                  </a:r>
                  <a:r>
                    <a:rPr lang="en-US" altLang="zh-CN" sz="2000" b="1" baseline="30000"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27" name="Rectangle 40"/>
                <p:cNvSpPr/>
                <p:nvPr/>
              </p:nvSpPr>
              <p:spPr>
                <a:xfrm>
                  <a:off x="585" y="1870"/>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28" name="Group 41"/>
              <p:cNvGrpSpPr/>
              <p:nvPr/>
            </p:nvGrpSpPr>
            <p:grpSpPr>
              <a:xfrm>
                <a:off x="0" y="2244"/>
                <a:ext cx="585" cy="374"/>
                <a:chOff x="0" y="2244"/>
                <a:chExt cx="585" cy="374"/>
              </a:xfrm>
            </p:grpSpPr>
            <p:sp>
              <p:nvSpPr>
                <p:cNvPr id="89129" name="Rectangle 42"/>
                <p:cNvSpPr/>
                <p:nvPr/>
              </p:nvSpPr>
              <p:spPr>
                <a:xfrm>
                  <a:off x="43" y="2244"/>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pow(x,y)</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30" name="Rectangle 43"/>
                <p:cNvSpPr/>
                <p:nvPr/>
              </p:nvSpPr>
              <p:spPr>
                <a:xfrm>
                  <a:off x="0" y="2244"/>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31" name="Group 44"/>
              <p:cNvGrpSpPr/>
              <p:nvPr/>
            </p:nvGrpSpPr>
            <p:grpSpPr>
              <a:xfrm>
                <a:off x="585" y="2244"/>
                <a:ext cx="1008" cy="374"/>
                <a:chOff x="585" y="2244"/>
                <a:chExt cx="1008" cy="374"/>
              </a:xfrm>
            </p:grpSpPr>
            <p:sp>
              <p:nvSpPr>
                <p:cNvPr id="89132" name="Rectangle 45"/>
                <p:cNvSpPr/>
                <p:nvPr/>
              </p:nvSpPr>
              <p:spPr>
                <a:xfrm>
                  <a:off x="628" y="2244"/>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x</a:t>
                  </a:r>
                  <a:r>
                    <a:rPr lang="en-US" altLang="zh-CN" sz="2000" b="1" baseline="30000" dirty="0">
                      <a:latin typeface="Times New Roman" panose="02020603050405020304" pitchFamily="18" charset="0"/>
                      <a:ea typeface="宋体" panose="02010600030101010101" pitchFamily="2" charset="-122"/>
                    </a:rPr>
                    <a:t>y</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33" name="Rectangle 46"/>
                <p:cNvSpPr/>
                <p:nvPr/>
              </p:nvSpPr>
              <p:spPr>
                <a:xfrm>
                  <a:off x="585" y="2244"/>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34" name="Group 47"/>
              <p:cNvGrpSpPr/>
              <p:nvPr/>
            </p:nvGrpSpPr>
            <p:grpSpPr>
              <a:xfrm>
                <a:off x="0" y="2618"/>
                <a:ext cx="585" cy="374"/>
                <a:chOff x="0" y="2618"/>
                <a:chExt cx="585" cy="374"/>
              </a:xfrm>
            </p:grpSpPr>
            <p:sp>
              <p:nvSpPr>
                <p:cNvPr id="89135" name="Rectangle 48"/>
                <p:cNvSpPr/>
                <p:nvPr/>
              </p:nvSpPr>
              <p:spPr>
                <a:xfrm>
                  <a:off x="43" y="2618"/>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sin(x)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36" name="Rectangle 49"/>
                <p:cNvSpPr/>
                <p:nvPr/>
              </p:nvSpPr>
              <p:spPr>
                <a:xfrm>
                  <a:off x="0" y="2618"/>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37" name="Group 50"/>
              <p:cNvGrpSpPr/>
              <p:nvPr/>
            </p:nvGrpSpPr>
            <p:grpSpPr>
              <a:xfrm>
                <a:off x="585" y="2618"/>
                <a:ext cx="1008" cy="374"/>
                <a:chOff x="585" y="2618"/>
                <a:chExt cx="1008" cy="374"/>
              </a:xfrm>
            </p:grpSpPr>
            <p:sp>
              <p:nvSpPr>
                <p:cNvPr id="89138" name="Rectangle 51"/>
                <p:cNvSpPr/>
                <p:nvPr/>
              </p:nvSpPr>
              <p:spPr>
                <a:xfrm>
                  <a:off x="628" y="2618"/>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sinx</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39" name="Rectangle 52"/>
                <p:cNvSpPr/>
                <p:nvPr/>
              </p:nvSpPr>
              <p:spPr>
                <a:xfrm>
                  <a:off x="585" y="2618"/>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40" name="Group 53"/>
              <p:cNvGrpSpPr/>
              <p:nvPr/>
            </p:nvGrpSpPr>
            <p:grpSpPr>
              <a:xfrm>
                <a:off x="0" y="2992"/>
                <a:ext cx="585" cy="374"/>
                <a:chOff x="0" y="2992"/>
                <a:chExt cx="585" cy="374"/>
              </a:xfrm>
            </p:grpSpPr>
            <p:sp>
              <p:nvSpPr>
                <p:cNvPr id="89141" name="Rectangle 54"/>
                <p:cNvSpPr/>
                <p:nvPr/>
              </p:nvSpPr>
              <p:spPr>
                <a:xfrm>
                  <a:off x="43" y="2992"/>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cos(x)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42" name="Rectangle 55"/>
                <p:cNvSpPr/>
                <p:nvPr/>
              </p:nvSpPr>
              <p:spPr>
                <a:xfrm>
                  <a:off x="0" y="2992"/>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43" name="Group 56"/>
              <p:cNvGrpSpPr/>
              <p:nvPr/>
            </p:nvGrpSpPr>
            <p:grpSpPr>
              <a:xfrm>
                <a:off x="585" y="2992"/>
                <a:ext cx="1008" cy="374"/>
                <a:chOff x="585" y="2992"/>
                <a:chExt cx="1008" cy="374"/>
              </a:xfrm>
            </p:grpSpPr>
            <p:sp>
              <p:nvSpPr>
                <p:cNvPr id="89144" name="Rectangle 57"/>
                <p:cNvSpPr/>
                <p:nvPr/>
              </p:nvSpPr>
              <p:spPr>
                <a:xfrm>
                  <a:off x="628" y="2992"/>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cosx</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45" name="Rectangle 58"/>
                <p:cNvSpPr/>
                <p:nvPr/>
              </p:nvSpPr>
              <p:spPr>
                <a:xfrm>
                  <a:off x="585" y="2992"/>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46" name="Group 59"/>
              <p:cNvGrpSpPr/>
              <p:nvPr/>
            </p:nvGrpSpPr>
            <p:grpSpPr>
              <a:xfrm>
                <a:off x="0" y="3366"/>
                <a:ext cx="585" cy="374"/>
                <a:chOff x="0" y="3366"/>
                <a:chExt cx="585" cy="374"/>
              </a:xfrm>
            </p:grpSpPr>
            <p:sp>
              <p:nvSpPr>
                <p:cNvPr id="89147" name="Rectangle 60"/>
                <p:cNvSpPr/>
                <p:nvPr/>
              </p:nvSpPr>
              <p:spPr>
                <a:xfrm>
                  <a:off x="43" y="3366"/>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tan(x)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48" name="Rectangle 61"/>
                <p:cNvSpPr/>
                <p:nvPr/>
              </p:nvSpPr>
              <p:spPr>
                <a:xfrm>
                  <a:off x="0" y="3366"/>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49" name="Group 62"/>
              <p:cNvGrpSpPr/>
              <p:nvPr/>
            </p:nvGrpSpPr>
            <p:grpSpPr>
              <a:xfrm>
                <a:off x="585" y="3366"/>
                <a:ext cx="1008" cy="374"/>
                <a:chOff x="585" y="3366"/>
                <a:chExt cx="1008" cy="374"/>
              </a:xfrm>
            </p:grpSpPr>
            <p:sp>
              <p:nvSpPr>
                <p:cNvPr id="89150" name="Rectangle 63"/>
                <p:cNvSpPr/>
                <p:nvPr/>
              </p:nvSpPr>
              <p:spPr>
                <a:xfrm>
                  <a:off x="628" y="3366"/>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tanx</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51" name="Rectangle 64"/>
                <p:cNvSpPr/>
                <p:nvPr/>
              </p:nvSpPr>
              <p:spPr>
                <a:xfrm>
                  <a:off x="585" y="3366"/>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52" name="Group 65"/>
              <p:cNvGrpSpPr/>
              <p:nvPr/>
            </p:nvGrpSpPr>
            <p:grpSpPr>
              <a:xfrm>
                <a:off x="0" y="3740"/>
                <a:ext cx="585" cy="374"/>
                <a:chOff x="0" y="3740"/>
                <a:chExt cx="585" cy="374"/>
              </a:xfrm>
            </p:grpSpPr>
            <p:sp>
              <p:nvSpPr>
                <p:cNvPr id="89153" name="Rectangle 66"/>
                <p:cNvSpPr/>
                <p:nvPr/>
              </p:nvSpPr>
              <p:spPr>
                <a:xfrm>
                  <a:off x="43" y="3740"/>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asin(x)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54" name="Rectangle 67"/>
                <p:cNvSpPr/>
                <p:nvPr/>
              </p:nvSpPr>
              <p:spPr>
                <a:xfrm>
                  <a:off x="0" y="3740"/>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55" name="Group 68"/>
              <p:cNvGrpSpPr/>
              <p:nvPr/>
            </p:nvGrpSpPr>
            <p:grpSpPr>
              <a:xfrm>
                <a:off x="585" y="3740"/>
                <a:ext cx="1008" cy="374"/>
                <a:chOff x="585" y="3740"/>
                <a:chExt cx="1008" cy="374"/>
              </a:xfrm>
            </p:grpSpPr>
            <p:sp>
              <p:nvSpPr>
                <p:cNvPr id="89156" name="Rectangle 69"/>
                <p:cNvSpPr/>
                <p:nvPr/>
              </p:nvSpPr>
              <p:spPr>
                <a:xfrm>
                  <a:off x="628" y="3740"/>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arcsinx</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57" name="Rectangle 70"/>
                <p:cNvSpPr/>
                <p:nvPr/>
              </p:nvSpPr>
              <p:spPr>
                <a:xfrm>
                  <a:off x="585" y="3740"/>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58" name="Group 71"/>
              <p:cNvGrpSpPr/>
              <p:nvPr/>
            </p:nvGrpSpPr>
            <p:grpSpPr>
              <a:xfrm>
                <a:off x="0" y="4114"/>
                <a:ext cx="585" cy="374"/>
                <a:chOff x="0" y="4114"/>
                <a:chExt cx="585" cy="374"/>
              </a:xfrm>
            </p:grpSpPr>
            <p:sp>
              <p:nvSpPr>
                <p:cNvPr id="89159" name="Rectangle 72"/>
                <p:cNvSpPr/>
                <p:nvPr/>
              </p:nvSpPr>
              <p:spPr>
                <a:xfrm>
                  <a:off x="43" y="4114"/>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acos(x)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60" name="Rectangle 73"/>
                <p:cNvSpPr/>
                <p:nvPr/>
              </p:nvSpPr>
              <p:spPr>
                <a:xfrm>
                  <a:off x="0" y="4114"/>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61" name="Group 74"/>
              <p:cNvGrpSpPr/>
              <p:nvPr/>
            </p:nvGrpSpPr>
            <p:grpSpPr>
              <a:xfrm>
                <a:off x="585" y="4114"/>
                <a:ext cx="1008" cy="374"/>
                <a:chOff x="585" y="4114"/>
                <a:chExt cx="1008" cy="374"/>
              </a:xfrm>
            </p:grpSpPr>
            <p:sp>
              <p:nvSpPr>
                <p:cNvPr id="89162" name="Rectangle 75"/>
                <p:cNvSpPr/>
                <p:nvPr/>
              </p:nvSpPr>
              <p:spPr>
                <a:xfrm>
                  <a:off x="628" y="4114"/>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arccosx</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63" name="Rectangle 76"/>
                <p:cNvSpPr/>
                <p:nvPr/>
              </p:nvSpPr>
              <p:spPr>
                <a:xfrm>
                  <a:off x="585" y="4114"/>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64" name="Group 77"/>
              <p:cNvGrpSpPr/>
              <p:nvPr/>
            </p:nvGrpSpPr>
            <p:grpSpPr>
              <a:xfrm>
                <a:off x="0" y="4488"/>
                <a:ext cx="585" cy="374"/>
                <a:chOff x="0" y="4488"/>
                <a:chExt cx="585" cy="374"/>
              </a:xfrm>
            </p:grpSpPr>
            <p:sp>
              <p:nvSpPr>
                <p:cNvPr id="89165" name="Rectangle 78"/>
                <p:cNvSpPr/>
                <p:nvPr/>
              </p:nvSpPr>
              <p:spPr>
                <a:xfrm>
                  <a:off x="43" y="4488"/>
                  <a:ext cx="499" cy="374"/>
                </a:xfrm>
                <a:prstGeom prst="rect">
                  <a:avLst/>
                </a:prstGeom>
                <a:noFill/>
                <a:ln w="57150">
                  <a:noFill/>
                </a:ln>
              </p:spPr>
              <p:txBody>
                <a:bodyPr anchor="t" anchorCtr="0"/>
                <a:p>
                  <a:pPr algn="just"/>
                  <a:r>
                    <a:rPr lang="en-US" altLang="zh-CN" sz="2000" b="1" dirty="0">
                      <a:latin typeface="Times New Roman" panose="02020603050405020304" pitchFamily="18" charset="0"/>
                      <a:ea typeface="宋体" panose="02010600030101010101" pitchFamily="2" charset="-122"/>
                    </a:rPr>
                    <a:t>atan(x)</a:t>
                  </a:r>
                  <a:endParaRPr lang="en-US" altLang="zh-CN"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66" name="Rectangle 79"/>
                <p:cNvSpPr/>
                <p:nvPr/>
              </p:nvSpPr>
              <p:spPr>
                <a:xfrm>
                  <a:off x="0" y="4488"/>
                  <a:ext cx="585"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9167" name="Group 80"/>
              <p:cNvGrpSpPr/>
              <p:nvPr/>
            </p:nvGrpSpPr>
            <p:grpSpPr>
              <a:xfrm>
                <a:off x="585" y="4488"/>
                <a:ext cx="1008" cy="374"/>
                <a:chOff x="585" y="4488"/>
                <a:chExt cx="1008" cy="374"/>
              </a:xfrm>
            </p:grpSpPr>
            <p:sp>
              <p:nvSpPr>
                <p:cNvPr id="89168" name="Rectangle 81"/>
                <p:cNvSpPr/>
                <p:nvPr/>
              </p:nvSpPr>
              <p:spPr>
                <a:xfrm>
                  <a:off x="628" y="4488"/>
                  <a:ext cx="922" cy="374"/>
                </a:xfrm>
                <a:prstGeom prst="rect">
                  <a:avLst/>
                </a:prstGeom>
                <a:noFill/>
                <a:ln w="57150">
                  <a:noFill/>
                </a:ln>
              </p:spPr>
              <p:txBody>
                <a:bodyPr anchor="t" anchorCtr="0"/>
                <a:p>
                  <a:pPr algn="just"/>
                  <a:r>
                    <a:rPr lang="zh-CN" altLang="en-US" sz="2000" b="1" dirty="0">
                      <a:latin typeface="Times New Roman" panose="02020603050405020304" pitchFamily="18" charset="0"/>
                      <a:ea typeface="宋体" panose="02010600030101010101" pitchFamily="2" charset="-122"/>
                    </a:rPr>
                    <a:t>计算</a:t>
                  </a:r>
                  <a:r>
                    <a:rPr lang="en-US" altLang="zh-CN" sz="2000" b="1" dirty="0">
                      <a:latin typeface="Times New Roman" panose="02020603050405020304" pitchFamily="18" charset="0"/>
                      <a:ea typeface="宋体" panose="02010600030101010101" pitchFamily="2" charset="-122"/>
                    </a:rPr>
                    <a:t>arctanx</a:t>
                  </a:r>
                  <a:r>
                    <a:rPr lang="zh-CN" altLang="en-US" sz="2000" b="1" dirty="0">
                      <a:latin typeface="Times New Roman" panose="02020603050405020304" pitchFamily="18" charset="0"/>
                      <a:ea typeface="宋体" panose="02010600030101010101" pitchFamily="2" charset="-122"/>
                    </a:rPr>
                    <a:t>的值</a:t>
                  </a:r>
                  <a:endParaRPr lang="zh-CN" altLang="en-US" sz="2000" b="1" dirty="0">
                    <a:latin typeface="Times New Roman" panose="02020603050405020304" pitchFamily="18" charset="0"/>
                    <a:ea typeface="宋体" panose="02010600030101010101" pitchFamily="2" charset="-122"/>
                  </a:endParaRPr>
                </a:p>
                <a:p>
                  <a:pPr algn="just" eaLnBrk="0" hangingPunct="0"/>
                  <a:endParaRPr lang="zh-CN" altLang="en-US" sz="2000" b="1" dirty="0">
                    <a:latin typeface="Times New Roman" panose="02020603050405020304" pitchFamily="18" charset="0"/>
                    <a:ea typeface="宋体" panose="02010600030101010101" pitchFamily="2" charset="-122"/>
                  </a:endParaRPr>
                </a:p>
              </p:txBody>
            </p:sp>
            <p:sp>
              <p:nvSpPr>
                <p:cNvPr id="89169" name="Rectangle 82"/>
                <p:cNvSpPr/>
                <p:nvPr/>
              </p:nvSpPr>
              <p:spPr>
                <a:xfrm>
                  <a:off x="585" y="4488"/>
                  <a:ext cx="1008" cy="374"/>
                </a:xfrm>
                <a:prstGeom prst="rect">
                  <a:avLst/>
                </a:prstGeom>
                <a:noFill/>
                <a:ln w="7"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sp>
          <p:nvSpPr>
            <p:cNvPr id="89170" name="Rectangle 83"/>
            <p:cNvSpPr/>
            <p:nvPr/>
          </p:nvSpPr>
          <p:spPr>
            <a:xfrm>
              <a:off x="-3" y="-3"/>
              <a:ext cx="1599" cy="4868"/>
            </a:xfrm>
            <a:prstGeom prst="rect">
              <a:avLst/>
            </a:prstGeom>
            <a:noFill/>
            <a:ln w="11112" cap="flat" cmpd="sng">
              <a:solidFill>
                <a:srgbClr val="A0A0A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122965" name="Text Box 85"/>
          <p:cNvSpPr txBox="1"/>
          <p:nvPr/>
        </p:nvSpPr>
        <p:spPr>
          <a:xfrm>
            <a:off x="5638800" y="1398588"/>
            <a:ext cx="2478088" cy="641350"/>
          </a:xfrm>
          <a:prstGeom prst="rect">
            <a:avLst/>
          </a:prstGeom>
          <a:noFill/>
          <a:ln w="57150">
            <a:noFill/>
          </a:ln>
        </p:spPr>
        <p:txBody>
          <a:bodyPr wrap="none" anchor="t" anchorCtr="0">
            <a:spAutoFit/>
          </a:bodyPr>
          <a:p>
            <a:pPr eaLnBrk="0" hangingPunct="0"/>
            <a:r>
              <a:rPr lang="zh-CN" altLang="en-US" sz="3600" b="1" dirty="0">
                <a:solidFill>
                  <a:srgbClr val="000000"/>
                </a:solidFill>
                <a:latin typeface="Times New Roman" panose="02020603050405020304" pitchFamily="18" charset="0"/>
                <a:ea typeface="宋体" panose="02010600030101010101" pitchFamily="2" charset="-122"/>
              </a:rPr>
              <a:t>使用说明：</a:t>
            </a:r>
            <a:endParaRPr lang="zh-CN" altLang="en-US" sz="3600" b="1" dirty="0">
              <a:solidFill>
                <a:srgbClr val="000000"/>
              </a:solidFill>
              <a:latin typeface="Times New Roman" panose="02020603050405020304" pitchFamily="18" charset="0"/>
              <a:ea typeface="宋体" panose="02010600030101010101" pitchFamily="2" charset="-122"/>
            </a:endParaRPr>
          </a:p>
        </p:txBody>
      </p:sp>
      <p:sp>
        <p:nvSpPr>
          <p:cNvPr id="122966" name="Text Box 86"/>
          <p:cNvSpPr txBox="1"/>
          <p:nvPr/>
        </p:nvSpPr>
        <p:spPr>
          <a:xfrm>
            <a:off x="5410200" y="2095500"/>
            <a:ext cx="3187700" cy="3565525"/>
          </a:xfrm>
          <a:prstGeom prst="rect">
            <a:avLst/>
          </a:prstGeom>
          <a:solidFill>
            <a:srgbClr val="FF00FF"/>
          </a:solidFill>
          <a:ln w="57150" cap="flat" cmpd="sng">
            <a:solidFill>
              <a:srgbClr val="9999FF"/>
            </a:solidFill>
            <a:prstDash val="solid"/>
            <a:miter/>
            <a:headEnd type="none" w="med" len="med"/>
            <a:tailEnd type="none" w="med" len="med"/>
          </a:ln>
        </p:spPr>
        <p:txBody>
          <a:bodyPr wrap="none" anchor="t" anchorCtr="0">
            <a:spAutoFit/>
          </a:bodyPr>
          <a:p>
            <a:pPr eaLnBrk="0" hangingPunct="0"/>
            <a:r>
              <a:rPr lang="zh-CN" altLang="en-US" sz="2800" b="1" dirty="0">
                <a:solidFill>
                  <a:srgbClr val="FFFF00"/>
                </a:solidFill>
                <a:latin typeface="Times New Roman" panose="02020603050405020304" pitchFamily="18" charset="0"/>
                <a:ea typeface="宋体" panose="02010600030101010101" pitchFamily="2" charset="-122"/>
              </a:rPr>
              <a:t>    表中函数的自变</a:t>
            </a:r>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r>
              <a:rPr lang="zh-CN" altLang="en-US" sz="2800" b="1" dirty="0">
                <a:solidFill>
                  <a:srgbClr val="FFFF00"/>
                </a:solidFill>
                <a:latin typeface="Times New Roman" panose="02020603050405020304" pitchFamily="18" charset="0"/>
                <a:ea typeface="宋体" panose="02010600030101010101" pitchFamily="2" charset="-122"/>
              </a:rPr>
              <a:t>量取值应有意义。 </a:t>
            </a:r>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r>
              <a:rPr lang="zh-CN" altLang="en-US" sz="2800" b="1" dirty="0">
                <a:solidFill>
                  <a:srgbClr val="FFFF00"/>
                </a:solidFill>
                <a:latin typeface="Times New Roman" panose="02020603050405020304" pitchFamily="18" charset="0"/>
                <a:ea typeface="宋体" panose="02010600030101010101" pitchFamily="2" charset="-122"/>
              </a:rPr>
              <a:t>   </a:t>
            </a:r>
            <a:r>
              <a:rPr lang="en-US" altLang="zh-CN" sz="2800" b="1" dirty="0">
                <a:solidFill>
                  <a:srgbClr val="FFFF00"/>
                </a:solidFill>
                <a:latin typeface="Times New Roman" panose="02020603050405020304" pitchFamily="18" charset="0"/>
                <a:ea typeface="宋体" panose="02010600030101010101" pitchFamily="2" charset="-122"/>
              </a:rPr>
              <a:t>sqrt(1)</a:t>
            </a:r>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r>
              <a:rPr lang="en-US" altLang="zh-CN" sz="2800" b="1" dirty="0">
                <a:solidFill>
                  <a:srgbClr val="FFFF00"/>
                </a:solidFill>
                <a:latin typeface="Times New Roman" panose="02020603050405020304" pitchFamily="18" charset="0"/>
                <a:ea typeface="宋体" panose="02010600030101010101" pitchFamily="2" charset="-122"/>
              </a:rPr>
              <a:t>   </a:t>
            </a:r>
            <a:r>
              <a:rPr lang="en-US" altLang="zh-CN" sz="2800" b="1" dirty="0">
                <a:solidFill>
                  <a:srgbClr val="66FF33"/>
                </a:solidFill>
                <a:latin typeface="Times New Roman" panose="02020603050405020304" pitchFamily="18" charset="0"/>
                <a:ea typeface="宋体" panose="02010600030101010101" pitchFamily="2" charset="-122"/>
              </a:rPr>
              <a:t>sqrt(-1)</a:t>
            </a:r>
            <a:endParaRPr lang="en-US" altLang="zh-CN" sz="2800" b="1" dirty="0">
              <a:solidFill>
                <a:srgbClr val="66FF33"/>
              </a:solidFill>
              <a:latin typeface="Times New Roman" panose="02020603050405020304" pitchFamily="18" charset="0"/>
              <a:ea typeface="宋体" panose="02010600030101010101" pitchFamily="2" charset="-122"/>
            </a:endParaRPr>
          </a:p>
          <a:p>
            <a:pPr eaLnBrk="0" hangingPunct="0"/>
            <a:r>
              <a:rPr lang="en-US" altLang="zh-CN" sz="2800" b="1" dirty="0">
                <a:solidFill>
                  <a:srgbClr val="FFFF00"/>
                </a:solidFill>
                <a:latin typeface="Times New Roman" panose="02020603050405020304" pitchFamily="18" charset="0"/>
                <a:ea typeface="宋体" panose="02010600030101010101" pitchFamily="2" charset="-122"/>
              </a:rPr>
              <a:t>   asin(0.5)</a:t>
            </a:r>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r>
              <a:rPr lang="en-US" altLang="zh-CN" sz="2800" b="1" dirty="0">
                <a:solidFill>
                  <a:srgbClr val="FFFF00"/>
                </a:solidFill>
                <a:latin typeface="Times New Roman" panose="02020603050405020304" pitchFamily="18" charset="0"/>
                <a:ea typeface="宋体" panose="02010600030101010101" pitchFamily="2" charset="-122"/>
              </a:rPr>
              <a:t>   </a:t>
            </a:r>
            <a:r>
              <a:rPr lang="en-US" altLang="zh-CN" sz="2800" b="1" dirty="0">
                <a:solidFill>
                  <a:srgbClr val="66FF33"/>
                </a:solidFill>
                <a:latin typeface="Times New Roman" panose="02020603050405020304" pitchFamily="18" charset="0"/>
                <a:ea typeface="宋体" panose="02010600030101010101" pitchFamily="2" charset="-122"/>
              </a:rPr>
              <a:t>asin(2)</a:t>
            </a:r>
            <a:endParaRPr lang="en-US" altLang="zh-CN" sz="2800" b="1" dirty="0">
              <a:solidFill>
                <a:srgbClr val="66FF33"/>
              </a:solidFill>
              <a:latin typeface="Times New Roman" panose="02020603050405020304" pitchFamily="18" charset="0"/>
              <a:ea typeface="宋体" panose="02010600030101010101" pitchFamily="2" charset="-122"/>
            </a:endParaRPr>
          </a:p>
          <a:p>
            <a:pPr eaLnBrk="0" hangingPunct="0"/>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p:txBody>
      </p:sp>
      <p:sp>
        <p:nvSpPr>
          <p:cNvPr id="122967" name="Text Box 87"/>
          <p:cNvSpPr txBox="1"/>
          <p:nvPr/>
        </p:nvSpPr>
        <p:spPr>
          <a:xfrm>
            <a:off x="5438775" y="2057400"/>
            <a:ext cx="3705225" cy="3565525"/>
          </a:xfrm>
          <a:prstGeom prst="rect">
            <a:avLst/>
          </a:prstGeom>
          <a:solidFill>
            <a:srgbClr val="FF00FF"/>
          </a:solidFill>
          <a:ln w="57150" cap="flat" cmpd="sng">
            <a:solidFill>
              <a:srgbClr val="9999FF"/>
            </a:solidFill>
            <a:prstDash val="solid"/>
            <a:miter/>
            <a:headEnd type="none" w="med" len="med"/>
            <a:tailEnd type="none" w="med" len="med"/>
          </a:ln>
        </p:spPr>
        <p:txBody>
          <a:bodyPr anchor="t" anchorCtr="0">
            <a:spAutoFit/>
          </a:bodyPr>
          <a:p>
            <a:pPr eaLnBrk="0" hangingPunct="0"/>
            <a:r>
              <a:rPr lang="zh-CN" altLang="en-US" sz="2800" b="1" dirty="0">
                <a:solidFill>
                  <a:srgbClr val="FFFF00"/>
                </a:solidFill>
                <a:latin typeface="Times New Roman" panose="02020603050405020304" pitchFamily="18" charset="0"/>
                <a:ea typeface="宋体" panose="02010600030101010101" pitchFamily="2" charset="-122"/>
              </a:rPr>
              <a:t>    使用数学函数时</a:t>
            </a:r>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r>
              <a:rPr lang="zh-CN" altLang="en-US" sz="2800" b="1" dirty="0">
                <a:solidFill>
                  <a:srgbClr val="FFFF00"/>
                </a:solidFill>
                <a:latin typeface="Times New Roman" panose="02020603050405020304" pitchFamily="18" charset="0"/>
                <a:ea typeface="宋体" panose="02010600030101010101" pitchFamily="2" charset="-122"/>
              </a:rPr>
              <a:t>应在该程序中加上</a:t>
            </a:r>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r>
              <a:rPr lang="zh-CN" altLang="en-US" sz="2800" b="1" dirty="0">
                <a:solidFill>
                  <a:srgbClr val="FFFF00"/>
                </a:solidFill>
                <a:latin typeface="Times New Roman" panose="02020603050405020304" pitchFamily="18" charset="0"/>
                <a:ea typeface="宋体" panose="02010600030101010101" pitchFamily="2" charset="-122"/>
              </a:rPr>
              <a:t>蕴含控制行：</a:t>
            </a:r>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r>
              <a:rPr lang="en-US" altLang="zh-CN" sz="2800" b="1" dirty="0">
                <a:solidFill>
                  <a:srgbClr val="FFFF00"/>
                </a:solidFill>
                <a:latin typeface="Times New Roman" panose="02020603050405020304" pitchFamily="18" charset="0"/>
                <a:ea typeface="宋体" panose="02010600030101010101" pitchFamily="2" charset="-122"/>
              </a:rPr>
              <a:t># include &lt;math.h&gt; </a:t>
            </a:r>
            <a:endParaRPr lang="en-US" altLang="zh-CN" sz="2800" b="1" dirty="0">
              <a:solidFill>
                <a:srgbClr val="66FF33"/>
              </a:solidFill>
              <a:latin typeface="Times New Roman" panose="02020603050405020304" pitchFamily="18" charset="0"/>
              <a:ea typeface="宋体" panose="02010600030101010101" pitchFamily="2" charset="-122"/>
            </a:endParaRPr>
          </a:p>
          <a:p>
            <a:pPr eaLnBrk="0" hangingPunct="0"/>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endParaRPr lang="en-US" altLang="zh-CN"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p:txBody>
      </p:sp>
      <p:sp>
        <p:nvSpPr>
          <p:cNvPr id="122968" name="Text Box 88"/>
          <p:cNvSpPr txBox="1"/>
          <p:nvPr/>
        </p:nvSpPr>
        <p:spPr>
          <a:xfrm>
            <a:off x="5410200" y="2105025"/>
            <a:ext cx="3733800" cy="3565525"/>
          </a:xfrm>
          <a:prstGeom prst="rect">
            <a:avLst/>
          </a:prstGeom>
          <a:solidFill>
            <a:srgbClr val="FF00FF"/>
          </a:solidFill>
          <a:ln w="57150" cap="flat" cmpd="sng">
            <a:solidFill>
              <a:srgbClr val="9999FF"/>
            </a:solidFill>
            <a:prstDash val="solid"/>
            <a:miter/>
            <a:headEnd type="none" w="med" len="med"/>
            <a:tailEnd type="none" w="med" len="med"/>
          </a:ln>
        </p:spPr>
        <p:txBody>
          <a:bodyPr anchor="t" anchorCtr="0">
            <a:spAutoFit/>
          </a:bodyPr>
          <a:p>
            <a:pPr eaLnBrk="0" hangingPunct="0"/>
            <a:r>
              <a:rPr lang="zh-CN" altLang="en-US" sz="2800" b="1" dirty="0">
                <a:solidFill>
                  <a:srgbClr val="FFFF00"/>
                </a:solidFill>
                <a:latin typeface="Times New Roman" panose="02020603050405020304" pitchFamily="18" charset="0"/>
                <a:ea typeface="宋体" panose="02010600030101010101" pitchFamily="2" charset="-122"/>
              </a:rPr>
              <a:t>    以上函数的返回的值均为双精度类型。  </a:t>
            </a:r>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FF00"/>
              </a:solidFill>
              <a:latin typeface="Times New Roman" panose="02020603050405020304" pitchFamily="18"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932805" y="2520315"/>
              <a:ext cx="2610485" cy="574040"/>
            </p14:xfrm>
          </p:contentPart>
        </mc:Choice>
        <mc:Fallback xmlns="">
          <p:pic>
            <p:nvPicPr>
              <p:cNvPr id="2" name="墨迹 1"/>
            </p:nvPicPr>
            <p:blipFill>
              <a:blip r:embed="rId2"/>
            </p:blipFill>
            <p:spPr>
              <a:xfrm>
                <a:off x="5932805" y="2520315"/>
                <a:ext cx="2610485" cy="574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805815" y="3013075"/>
              <a:ext cx="1332865" cy="355600"/>
            </p14:xfrm>
          </p:contentPart>
        </mc:Choice>
        <mc:Fallback xmlns="">
          <p:pic>
            <p:nvPicPr>
              <p:cNvPr id="3" name="墨迹 2"/>
            </p:nvPicPr>
            <p:blipFill>
              <a:blip r:embed="rId4"/>
            </p:blipFill>
            <p:spPr>
              <a:xfrm>
                <a:off x="805815" y="3013075"/>
                <a:ext cx="1332865" cy="3556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754380" y="2678430"/>
              <a:ext cx="1156970" cy="424815"/>
            </p14:xfrm>
          </p:contentPart>
        </mc:Choice>
        <mc:Fallback xmlns="">
          <p:pic>
            <p:nvPicPr>
              <p:cNvPr id="4" name="墨迹 3"/>
            </p:nvPicPr>
            <p:blipFill>
              <a:blip r:embed="rId6"/>
            </p:blipFill>
            <p:spPr>
              <a:xfrm>
                <a:off x="754380" y="2678430"/>
                <a:ext cx="1156970" cy="42481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49860" y="2712720"/>
              <a:ext cx="218440" cy="270510"/>
            </p14:xfrm>
          </p:contentPart>
        </mc:Choice>
        <mc:Fallback xmlns="">
          <p:pic>
            <p:nvPicPr>
              <p:cNvPr id="5" name="墨迹 4"/>
            </p:nvPicPr>
            <p:blipFill>
              <a:blip r:embed="rId8"/>
            </p:blipFill>
            <p:spPr>
              <a:xfrm>
                <a:off x="149860" y="2712720"/>
                <a:ext cx="218440" cy="27051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34010" y="2849880"/>
              <a:ext cx="43180" cy="81915"/>
            </p14:xfrm>
          </p:contentPart>
        </mc:Choice>
        <mc:Fallback xmlns="">
          <p:pic>
            <p:nvPicPr>
              <p:cNvPr id="6" name="墨迹 5"/>
            </p:nvPicPr>
            <p:blipFill>
              <a:blip r:embed="rId10"/>
            </p:blipFill>
            <p:spPr>
              <a:xfrm>
                <a:off x="334010" y="2849880"/>
                <a:ext cx="43180" cy="8191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42900" y="2863215"/>
              <a:ext cx="128270" cy="106680"/>
            </p14:xfrm>
          </p:contentPart>
        </mc:Choice>
        <mc:Fallback xmlns="">
          <p:pic>
            <p:nvPicPr>
              <p:cNvPr id="7" name="墨迹 6"/>
            </p:nvPicPr>
            <p:blipFill>
              <a:blip r:embed="rId12"/>
            </p:blipFill>
            <p:spPr>
              <a:xfrm>
                <a:off x="342900" y="2863215"/>
                <a:ext cx="128270" cy="10668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574040" y="2820035"/>
              <a:ext cx="94615" cy="120015"/>
            </p14:xfrm>
          </p:contentPart>
        </mc:Choice>
        <mc:Fallback xmlns="">
          <p:pic>
            <p:nvPicPr>
              <p:cNvPr id="8" name="墨迹 7"/>
            </p:nvPicPr>
            <p:blipFill>
              <a:blip r:embed="rId14"/>
            </p:blipFill>
            <p:spPr>
              <a:xfrm>
                <a:off x="574040" y="2820035"/>
                <a:ext cx="94615" cy="12001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58470" y="2867025"/>
              <a:ext cx="227330" cy="325755"/>
            </p14:xfrm>
          </p:contentPart>
        </mc:Choice>
        <mc:Fallback xmlns="">
          <p:pic>
            <p:nvPicPr>
              <p:cNvPr id="9" name="墨迹 8"/>
            </p:nvPicPr>
            <p:blipFill>
              <a:blip r:embed="rId16"/>
            </p:blipFill>
            <p:spPr>
              <a:xfrm>
                <a:off x="458470" y="2867025"/>
                <a:ext cx="227330" cy="3257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758190" y="3000375"/>
              <a:ext cx="4445" cy="98425"/>
            </p14:xfrm>
          </p:contentPart>
        </mc:Choice>
        <mc:Fallback xmlns="">
          <p:pic>
            <p:nvPicPr>
              <p:cNvPr id="10" name="墨迹 9"/>
            </p:nvPicPr>
            <p:blipFill>
              <a:blip r:embed="rId18"/>
            </p:blipFill>
            <p:spPr>
              <a:xfrm>
                <a:off x="758190" y="3000375"/>
                <a:ext cx="4445" cy="984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814070" y="3008630"/>
              <a:ext cx="167005" cy="77470"/>
            </p14:xfrm>
          </p:contentPart>
        </mc:Choice>
        <mc:Fallback xmlns="">
          <p:pic>
            <p:nvPicPr>
              <p:cNvPr id="11" name="墨迹 10"/>
            </p:nvPicPr>
            <p:blipFill>
              <a:blip r:embed="rId20"/>
            </p:blipFill>
            <p:spPr>
              <a:xfrm>
                <a:off x="814070" y="3008630"/>
                <a:ext cx="167005" cy="774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758190" y="2974340"/>
              <a:ext cx="222885" cy="51435"/>
            </p14:xfrm>
          </p:contentPart>
        </mc:Choice>
        <mc:Fallback xmlns="">
          <p:pic>
            <p:nvPicPr>
              <p:cNvPr id="12" name="墨迹 11"/>
            </p:nvPicPr>
            <p:blipFill>
              <a:blip r:embed="rId22"/>
            </p:blipFill>
            <p:spPr>
              <a:xfrm>
                <a:off x="758190" y="2974340"/>
                <a:ext cx="222885" cy="5143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2323465" y="2807335"/>
              <a:ext cx="17145" cy="128270"/>
            </p14:xfrm>
          </p:contentPart>
        </mc:Choice>
        <mc:Fallback xmlns="">
          <p:pic>
            <p:nvPicPr>
              <p:cNvPr id="13" name="墨迹 12"/>
            </p:nvPicPr>
            <p:blipFill>
              <a:blip r:embed="rId24"/>
            </p:blipFill>
            <p:spPr>
              <a:xfrm>
                <a:off x="2323465" y="2807335"/>
                <a:ext cx="17145" cy="12827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717800" y="2991485"/>
              <a:ext cx="805815" cy="222885"/>
            </p14:xfrm>
          </p:contentPart>
        </mc:Choice>
        <mc:Fallback xmlns="">
          <p:pic>
            <p:nvPicPr>
              <p:cNvPr id="14" name="墨迹 13"/>
            </p:nvPicPr>
            <p:blipFill>
              <a:blip r:embed="rId26"/>
            </p:blipFill>
            <p:spPr>
              <a:xfrm>
                <a:off x="2717800" y="2991485"/>
                <a:ext cx="805815" cy="22288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086100" y="2957195"/>
              <a:ext cx="420370" cy="34290"/>
            </p14:xfrm>
          </p:contentPart>
        </mc:Choice>
        <mc:Fallback xmlns="">
          <p:pic>
            <p:nvPicPr>
              <p:cNvPr id="15" name="墨迹 14"/>
            </p:nvPicPr>
            <p:blipFill>
              <a:blip r:embed="rId28"/>
            </p:blipFill>
            <p:spPr>
              <a:xfrm>
                <a:off x="3086100" y="2957195"/>
                <a:ext cx="420370" cy="3429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1727200" y="3304540"/>
              <a:ext cx="313055" cy="218440"/>
            </p14:xfrm>
          </p:contentPart>
        </mc:Choice>
        <mc:Fallback xmlns="">
          <p:pic>
            <p:nvPicPr>
              <p:cNvPr id="16" name="墨迹 15"/>
            </p:nvPicPr>
            <p:blipFill>
              <a:blip r:embed="rId30"/>
            </p:blipFill>
            <p:spPr>
              <a:xfrm>
                <a:off x="1727200" y="3304540"/>
                <a:ext cx="313055" cy="2184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2061845" y="3329940"/>
              <a:ext cx="193040" cy="124460"/>
            </p14:xfrm>
          </p:contentPart>
        </mc:Choice>
        <mc:Fallback xmlns="">
          <p:pic>
            <p:nvPicPr>
              <p:cNvPr id="17" name="墨迹 16"/>
            </p:nvPicPr>
            <p:blipFill>
              <a:blip r:embed="rId32"/>
            </p:blipFill>
            <p:spPr>
              <a:xfrm>
                <a:off x="2061845" y="3329940"/>
                <a:ext cx="193040" cy="1244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2100580" y="3329940"/>
              <a:ext cx="120015" cy="146050"/>
            </p14:xfrm>
          </p:contentPart>
        </mc:Choice>
        <mc:Fallback xmlns="">
          <p:pic>
            <p:nvPicPr>
              <p:cNvPr id="18" name="墨迹 17"/>
            </p:nvPicPr>
            <p:blipFill>
              <a:blip r:embed="rId34"/>
            </p:blipFill>
            <p:spPr>
              <a:xfrm>
                <a:off x="2100580" y="3329940"/>
                <a:ext cx="120015" cy="1460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737235" y="3720465"/>
              <a:ext cx="955675" cy="462915"/>
            </p14:xfrm>
          </p:contentPart>
        </mc:Choice>
        <mc:Fallback xmlns="">
          <p:pic>
            <p:nvPicPr>
              <p:cNvPr id="19" name="墨迹 18"/>
            </p:nvPicPr>
            <p:blipFill>
              <a:blip r:embed="rId36"/>
            </p:blipFill>
            <p:spPr>
              <a:xfrm>
                <a:off x="737235" y="3720465"/>
                <a:ext cx="955675" cy="46291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265430" y="3775710"/>
              <a:ext cx="120015" cy="158750"/>
            </p14:xfrm>
          </p:contentPart>
        </mc:Choice>
        <mc:Fallback xmlns="">
          <p:pic>
            <p:nvPicPr>
              <p:cNvPr id="20" name="墨迹 19"/>
            </p:nvPicPr>
            <p:blipFill>
              <a:blip r:embed="rId38"/>
            </p:blipFill>
            <p:spPr>
              <a:xfrm>
                <a:off x="265430" y="3775710"/>
                <a:ext cx="120015" cy="1587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274320" y="3775710"/>
              <a:ext cx="93980" cy="141605"/>
            </p14:xfrm>
          </p:contentPart>
        </mc:Choice>
        <mc:Fallback xmlns="">
          <p:pic>
            <p:nvPicPr>
              <p:cNvPr id="21" name="墨迹 20"/>
            </p:nvPicPr>
            <p:blipFill>
              <a:blip r:embed="rId40"/>
            </p:blipFill>
            <p:spPr>
              <a:xfrm>
                <a:off x="274320" y="3775710"/>
                <a:ext cx="93980" cy="14160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509905" y="3604260"/>
              <a:ext cx="107315" cy="158750"/>
            </p14:xfrm>
          </p:contentPart>
        </mc:Choice>
        <mc:Fallback xmlns="">
          <p:pic>
            <p:nvPicPr>
              <p:cNvPr id="22" name="墨迹 21"/>
            </p:nvPicPr>
            <p:blipFill>
              <a:blip r:embed="rId42"/>
            </p:blipFill>
            <p:spPr>
              <a:xfrm>
                <a:off x="509905" y="3604260"/>
                <a:ext cx="107315" cy="1587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462915" y="3596005"/>
              <a:ext cx="167005" cy="282575"/>
            </p14:xfrm>
          </p:contentPart>
        </mc:Choice>
        <mc:Fallback xmlns="">
          <p:pic>
            <p:nvPicPr>
              <p:cNvPr id="23" name="墨迹 22"/>
            </p:nvPicPr>
            <p:blipFill>
              <a:blip r:embed="rId44"/>
            </p:blipFill>
            <p:spPr>
              <a:xfrm>
                <a:off x="462915" y="3596005"/>
                <a:ext cx="167005" cy="28257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1174115" y="4234815"/>
              <a:ext cx="266065" cy="162560"/>
            </p14:xfrm>
          </p:contentPart>
        </mc:Choice>
        <mc:Fallback xmlns="">
          <p:pic>
            <p:nvPicPr>
              <p:cNvPr id="24" name="墨迹 23"/>
            </p:nvPicPr>
            <p:blipFill>
              <a:blip r:embed="rId46"/>
            </p:blipFill>
            <p:spPr>
              <a:xfrm>
                <a:off x="1174115" y="4234815"/>
                <a:ext cx="266065" cy="1625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1393190" y="4440555"/>
              <a:ext cx="179705" cy="175260"/>
            </p14:xfrm>
          </p:contentPart>
        </mc:Choice>
        <mc:Fallback xmlns="">
          <p:pic>
            <p:nvPicPr>
              <p:cNvPr id="25" name="墨迹 24"/>
            </p:nvPicPr>
            <p:blipFill>
              <a:blip r:embed="rId48"/>
            </p:blipFill>
            <p:spPr>
              <a:xfrm>
                <a:off x="1393190" y="4440555"/>
                <a:ext cx="179705" cy="1752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1452880" y="4916170"/>
              <a:ext cx="291465" cy="132715"/>
            </p14:xfrm>
          </p:contentPart>
        </mc:Choice>
        <mc:Fallback xmlns="">
          <p:pic>
            <p:nvPicPr>
              <p:cNvPr id="26" name="墨迹 25"/>
            </p:nvPicPr>
            <p:blipFill>
              <a:blip r:embed="rId50"/>
            </p:blipFill>
            <p:spPr>
              <a:xfrm>
                <a:off x="1452880" y="4916170"/>
                <a:ext cx="291465" cy="13271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1504315" y="5224780"/>
              <a:ext cx="283210" cy="111125"/>
            </p14:xfrm>
          </p:contentPart>
        </mc:Choice>
        <mc:Fallback xmlns="">
          <p:pic>
            <p:nvPicPr>
              <p:cNvPr id="27" name="墨迹 26"/>
            </p:nvPicPr>
            <p:blipFill>
              <a:blip r:embed="rId52"/>
            </p:blipFill>
            <p:spPr>
              <a:xfrm>
                <a:off x="1504315" y="5224780"/>
                <a:ext cx="283210" cy="11112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1538605" y="5580380"/>
              <a:ext cx="308610" cy="287020"/>
            </p14:xfrm>
          </p:contentPart>
        </mc:Choice>
        <mc:Fallback xmlns="">
          <p:pic>
            <p:nvPicPr>
              <p:cNvPr id="28" name="墨迹 27"/>
            </p:nvPicPr>
            <p:blipFill>
              <a:blip r:embed="rId54"/>
            </p:blipFill>
            <p:spPr>
              <a:xfrm>
                <a:off x="1538605" y="5580380"/>
                <a:ext cx="308610" cy="28702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1697355" y="6000750"/>
              <a:ext cx="458470" cy="179705"/>
            </p14:xfrm>
          </p:contentPart>
        </mc:Choice>
        <mc:Fallback xmlns="">
          <p:pic>
            <p:nvPicPr>
              <p:cNvPr id="29" name="墨迹 28"/>
            </p:nvPicPr>
            <p:blipFill>
              <a:blip r:embed="rId56"/>
            </p:blipFill>
            <p:spPr>
              <a:xfrm>
                <a:off x="1697355" y="6000750"/>
                <a:ext cx="458470" cy="179705"/>
              </a:xfrm>
              <a:prstGeom prst="rect"/>
            </p:spPr>
          </p:pic>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strips(downRight)">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65"/>
                                        </p:tgtEl>
                                        <p:attrNameLst>
                                          <p:attrName>style.visibility</p:attrName>
                                        </p:attrNameLst>
                                      </p:cBhvr>
                                      <p:to>
                                        <p:strVal val="visible"/>
                                      </p:to>
                                    </p:set>
                                    <p:animEffect transition="in" filter="wipe(left)">
                                      <p:cBhvr>
                                        <p:cTn id="12" dur="500"/>
                                        <p:tgtEl>
                                          <p:spTgt spid="122965"/>
                                        </p:tgtEl>
                                      </p:cBhvr>
                                    </p:animEffect>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22966"/>
                                        </p:tgtEl>
                                        <p:attrNameLst>
                                          <p:attrName>style.visibility</p:attrName>
                                        </p:attrNameLst>
                                      </p:cBhvr>
                                      <p:to>
                                        <p:strVal val="visible"/>
                                      </p:to>
                                    </p:set>
                                    <p:animEffect transition="in" filter="strips(downLeft)">
                                      <p:cBhvr>
                                        <p:cTn id="16" dur="500"/>
                                        <p:tgtEl>
                                          <p:spTgt spid="122966"/>
                                        </p:tgtEl>
                                      </p:cBhvr>
                                    </p:animEffect>
                                  </p:childTnLst>
                                  <p:subTnLst>
                                    <p:set>
                                      <p:cBhvr override="childStyle">
                                        <p:cTn dur="1" fill="hold" display="0" masterRel="nextClick" afterEffect="1"/>
                                        <p:tgtEl>
                                          <p:spTgt spid="12296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22967"/>
                                        </p:tgtEl>
                                        <p:attrNameLst>
                                          <p:attrName>style.visibility</p:attrName>
                                        </p:attrNameLst>
                                      </p:cBhvr>
                                      <p:to>
                                        <p:strVal val="visible"/>
                                      </p:to>
                                    </p:set>
                                    <p:animEffect transition="in" filter="strips(downLeft)">
                                      <p:cBhvr>
                                        <p:cTn id="21" dur="500"/>
                                        <p:tgtEl>
                                          <p:spTgt spid="122967"/>
                                        </p:tgtEl>
                                      </p:cBhvr>
                                    </p:animEffect>
                                  </p:childTnLst>
                                  <p:subTnLst>
                                    <p:set>
                                      <p:cBhvr override="childStyle">
                                        <p:cTn dur="1" fill="hold" display="0" masterRel="nextClick" afterEffect="1"/>
                                        <p:tgtEl>
                                          <p:spTgt spid="12296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22968"/>
                                        </p:tgtEl>
                                        <p:attrNameLst>
                                          <p:attrName>style.visibility</p:attrName>
                                        </p:attrNameLst>
                                      </p:cBhvr>
                                      <p:to>
                                        <p:strVal val="visible"/>
                                      </p:to>
                                    </p:set>
                                    <p:animEffect transition="in" filter="strips(downLeft)">
                                      <p:cBhvr>
                                        <p:cTn id="26" dur="500"/>
                                        <p:tgtEl>
                                          <p:spTgt spid="122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5" grpId="0"/>
      <p:bldP spid="122966" grpId="0" bldLvl="0" animBg="1"/>
      <p:bldP spid="122967" grpId="0" bldLvl="0" animBg="1"/>
      <p:bldP spid="12296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5586" name="文本框 835585"/>
          <p:cNvSpPr txBox="1"/>
          <p:nvPr/>
        </p:nvSpPr>
        <p:spPr>
          <a:xfrm>
            <a:off x="593725" y="101600"/>
            <a:ext cx="3833813" cy="579438"/>
          </a:xfrm>
          <a:prstGeom prst="rect">
            <a:avLst/>
          </a:prstGeom>
          <a:noFill/>
          <a:ln w="57150">
            <a:noFill/>
          </a:ln>
        </p:spPr>
        <p:txBody>
          <a:bodyPr>
            <a:spAutoFit/>
          </a:bodyPr>
          <a:p>
            <a:pPr marL="177800" indent="-177800" defTabSz="914400">
              <a:spcBef>
                <a:spcPct val="50000"/>
              </a:spcBef>
              <a:buFont typeface="Wingdings" panose="05000000000000000000" pitchFamily="2" charset="2"/>
              <a:tabLst>
                <a:tab pos="177800" algn="l"/>
              </a:tabLst>
            </a:pPr>
            <a:r>
              <a:rPr lang="en-US" altLang="zh-CN" sz="3200"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C</a:t>
            </a:r>
            <a:r>
              <a:rPr lang="zh-CN" altLang="en-US" sz="3200" b="1" noProof="1" dirty="0">
                <a:solidFill>
                  <a:srgbClr val="FF0066"/>
                </a:solidFill>
                <a:effectLst>
                  <a:outerShdw blurRad="38100" dist="38100" dir="2700000">
                    <a:srgbClr val="000000"/>
                  </a:outerShdw>
                </a:effectLst>
                <a:latin typeface="隶书" panose="02010509060101010101" pitchFamily="49" charset="-122"/>
                <a:ea typeface="隶书" panose="02010509060101010101" pitchFamily="49" charset="-122"/>
                <a:cs typeface="+mn-cs"/>
              </a:rPr>
              <a:t>语言编程习惯</a:t>
            </a:r>
            <a:r>
              <a:rPr lang="zh-CN" altLang="en-US" sz="3200" noProof="1" dirty="0">
                <a:solidFill>
                  <a:srgbClr val="FF0066"/>
                </a:solidFill>
                <a:latin typeface="隶书" panose="02010509060101010101" pitchFamily="49" charset="-122"/>
                <a:ea typeface="隶书" panose="02010509060101010101" pitchFamily="49" charset="-122"/>
                <a:cs typeface="+mn-cs"/>
              </a:rPr>
              <a:t> </a:t>
            </a:r>
            <a:endParaRPr lang="zh-CN" altLang="en-US" sz="3200" noProof="1">
              <a:solidFill>
                <a:srgbClr val="FF0066"/>
              </a:solidFill>
              <a:latin typeface="隶书" panose="02010509060101010101" pitchFamily="49" charset="-122"/>
              <a:ea typeface="隶书" panose="02010509060101010101" pitchFamily="49" charset="-122"/>
            </a:endParaRPr>
          </a:p>
        </p:txBody>
      </p:sp>
      <p:sp>
        <p:nvSpPr>
          <p:cNvPr id="835587" name="矩形 835586"/>
          <p:cNvSpPr/>
          <p:nvPr/>
        </p:nvSpPr>
        <p:spPr>
          <a:xfrm>
            <a:off x="684213" y="692150"/>
            <a:ext cx="8266113" cy="5832475"/>
          </a:xfrm>
          <a:prstGeom prst="rect">
            <a:avLst/>
          </a:prstGeom>
          <a:noFill/>
          <a:ln w="38100" cap="flat" cmpd="sng">
            <a:solidFill>
              <a:srgbClr val="006600"/>
            </a:solidFill>
            <a:prstDash val="solid"/>
            <a:miter/>
            <a:headEnd type="none" w="med" len="med"/>
            <a:tailEnd type="none" w="med" len="med"/>
          </a:ln>
        </p:spPr>
        <p:txBody>
          <a:bodyPr/>
          <a:lstStyle>
            <a:lvl1pPr marL="0" lvl="0" indent="0" algn="ctr" defTabSz="914400" rtl="0" eaLnBrk="1" fontAlgn="base" latinLnBrk="0" hangingPunct="1">
              <a:lnSpc>
                <a:spcPct val="100000"/>
              </a:lnSpc>
              <a:spcBef>
                <a:spcPct val="20000"/>
              </a:spcBef>
              <a:spcAft>
                <a:spcPct val="0"/>
              </a:spcAft>
              <a:buClrTx/>
              <a:buSzTx/>
              <a:buFontTx/>
              <a:buNone/>
              <a:defRPr sz="3200" b="1"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Tx/>
              <a:buSzTx/>
              <a:buFontTx/>
              <a:buNone/>
              <a:defRPr sz="28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Tx/>
              <a:buSzTx/>
              <a:buFontTx/>
              <a:buNone/>
              <a:defRPr sz="24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Tx/>
              <a:buSzTx/>
              <a:buFontTx/>
              <a:buNone/>
              <a:defRPr sz="2000" b="1"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5pPr>
          </a:lstStyle>
          <a:p>
            <a:pPr marL="609600" lvl="0" indent="-609600" algn="l" fontAlgn="base"/>
            <a:r>
              <a:rPr lang="en-US" altLang="zh-CN" sz="2400" strike="noStrike" noProof="1">
                <a:solidFill>
                  <a:srgbClr val="FF3399"/>
                </a:solidFill>
                <a:latin typeface="楷体_GB2312" pitchFamily="49" charset="-122"/>
                <a:ea typeface="楷体_GB2312" pitchFamily="49" charset="-122"/>
                <a:cs typeface="+mn-cs"/>
              </a:rPr>
              <a:t> </a:t>
            </a:r>
            <a:r>
              <a:rPr lang="en-US" altLang="zh-CN" sz="2400" strike="noStrike" noProof="1" dirty="0">
                <a:latin typeface="楷体_GB2312" pitchFamily="49" charset="-122"/>
                <a:ea typeface="楷体_GB2312" pitchFamily="49" charset="-122"/>
                <a:cs typeface="+mn-cs"/>
              </a:rPr>
              <a:t>(1) </a:t>
            </a:r>
            <a:r>
              <a:rPr lang="zh-CN" altLang="en-US" sz="2400" strike="noStrike" noProof="1" dirty="0">
                <a:latin typeface="楷体_GB2312" pitchFamily="49" charset="-122"/>
                <a:ea typeface="楷体_GB2312" pitchFamily="49" charset="-122"/>
                <a:cs typeface="+mn-cs"/>
              </a:rPr>
              <a:t>一行只放一条语句。</a:t>
            </a:r>
            <a:endParaRPr lang="zh-CN" altLang="en-US" sz="2400" strike="noStrike" noProof="1" dirty="0">
              <a:latin typeface="楷体_GB2312" pitchFamily="49" charset="-122"/>
              <a:ea typeface="楷体_GB2312" pitchFamily="49" charset="-122"/>
            </a:endParaRPr>
          </a:p>
          <a:p>
            <a:pPr marL="609600" lvl="0" indent="-609600" algn="l" fontAlgn="base"/>
            <a:r>
              <a:rPr lang="zh-CN" altLang="en-US" sz="2400" strike="noStrike" noProof="1" dirty="0">
                <a:latin typeface="楷体_GB2312" pitchFamily="49" charset="-122"/>
                <a:ea typeface="楷体_GB2312" pitchFamily="49" charset="-122"/>
                <a:cs typeface="+mn-cs"/>
              </a:rPr>
              <a:t> </a:t>
            </a:r>
            <a:r>
              <a:rPr lang="en-US" altLang="zh-CN" sz="2400" strike="noStrike" noProof="1" dirty="0">
                <a:latin typeface="楷体_GB2312" pitchFamily="49" charset="-122"/>
                <a:ea typeface="楷体_GB2312" pitchFamily="49" charset="-122"/>
                <a:cs typeface="+mn-cs"/>
              </a:rPr>
              <a:t>(2) </a:t>
            </a:r>
            <a:r>
              <a:rPr lang="zh-CN" altLang="en-US" sz="2400" strike="noStrike" noProof="1" dirty="0">
                <a:latin typeface="楷体_GB2312" pitchFamily="49" charset="-122"/>
                <a:ea typeface="楷体_GB2312" pitchFamily="49" charset="-122"/>
                <a:cs typeface="+mn-cs"/>
              </a:rPr>
              <a:t>养成随时给程序加注释的习惯。</a:t>
            </a:r>
            <a:endParaRPr lang="zh-CN" altLang="en-US" sz="2400" strike="noStrike" noProof="1" dirty="0">
              <a:latin typeface="楷体_GB2312" pitchFamily="49" charset="-122"/>
              <a:ea typeface="楷体_GB2312" pitchFamily="49" charset="-122"/>
            </a:endParaRPr>
          </a:p>
          <a:p>
            <a:pPr marL="609600" lvl="0" indent="-609600" algn="l" fontAlgn="base"/>
            <a:r>
              <a:rPr lang="zh-CN" altLang="en-US" sz="2400" strike="noStrike" noProof="1" dirty="0">
                <a:latin typeface="楷体_GB2312" pitchFamily="49" charset="-122"/>
                <a:ea typeface="楷体_GB2312" pitchFamily="49" charset="-122"/>
                <a:cs typeface="+mn-cs"/>
              </a:rPr>
              <a:t> </a:t>
            </a:r>
            <a:r>
              <a:rPr lang="en-US" altLang="zh-CN" sz="2400" strike="noStrike" noProof="1" dirty="0">
                <a:latin typeface="楷体_GB2312" pitchFamily="49" charset="-122"/>
                <a:ea typeface="楷体_GB2312" pitchFamily="49" charset="-122"/>
                <a:cs typeface="+mn-cs"/>
              </a:rPr>
              <a:t>(3) </a:t>
            </a:r>
            <a:r>
              <a:rPr lang="zh-CN" altLang="en-US" sz="2400" strike="noStrike" noProof="1" dirty="0">
                <a:latin typeface="楷体_GB2312" pitchFamily="49" charset="-122"/>
                <a:ea typeface="楷体_GB2312" pitchFamily="49" charset="-122"/>
                <a:cs typeface="+mn-cs"/>
              </a:rPr>
              <a:t>程序的书写要有层次感，该缩进的一定要缩进。</a:t>
            </a:r>
            <a:endParaRPr lang="zh-CN" altLang="en-US" sz="2400" strike="noStrike" noProof="1" dirty="0">
              <a:latin typeface="楷体_GB2312" pitchFamily="49" charset="-122"/>
              <a:ea typeface="楷体_GB2312" pitchFamily="49" charset="-122"/>
            </a:endParaRPr>
          </a:p>
          <a:p>
            <a:pPr marL="609600" lvl="0" indent="-609600" algn="l" fontAlgn="base"/>
            <a:r>
              <a:rPr lang="zh-CN" altLang="en-US" sz="2400" strike="noStrike" noProof="1" dirty="0">
                <a:latin typeface="Times New Roman" panose="02020603050405020304" pitchFamily="18" charset="0"/>
                <a:ea typeface="楷体_GB2312" pitchFamily="49" charset="-122"/>
                <a:cs typeface="+mn-cs"/>
              </a:rPr>
              <a:t>   </a:t>
            </a:r>
            <a:r>
              <a:rPr lang="en-US" altLang="zh-CN" sz="2400" strike="noStrike" noProof="1" dirty="0">
                <a:latin typeface="Times New Roman" panose="02020603050405020304" pitchFamily="18" charset="0"/>
                <a:ea typeface="楷体_GB2312" pitchFamily="49" charset="-122"/>
                <a:cs typeface="+mn-cs"/>
              </a:rPr>
              <a:t>(4)   </a:t>
            </a:r>
            <a:r>
              <a:rPr lang="zh-CN" altLang="en-US" sz="2400" strike="noStrike" noProof="1" dirty="0">
                <a:latin typeface="Times New Roman" panose="02020603050405020304" pitchFamily="18" charset="0"/>
                <a:ea typeface="楷体_GB2312" pitchFamily="49" charset="-122"/>
                <a:cs typeface="+mn-cs"/>
              </a:rPr>
              <a:t>编写函数时，变量定义部分和函数的执行部分之间增加一空行，或者在程序的执行部分按照完成的功能块增加相应的空行，会增加程序的易读性。</a:t>
            </a:r>
            <a:endParaRPr lang="zh-CN" altLang="en-US" sz="2400" strike="noStrike" noProof="1" dirty="0">
              <a:ea typeface="楷体_GB2312" pitchFamily="49" charset="-122"/>
            </a:endParaRPr>
          </a:p>
          <a:p>
            <a:pPr marL="609600" lvl="0" indent="-609600" algn="l" fontAlgn="base"/>
            <a:r>
              <a:rPr lang="zh-CN" altLang="en-US" sz="2400" strike="noStrike" noProof="1" dirty="0">
                <a:latin typeface="Times New Roman" panose="02020603050405020304" pitchFamily="18" charset="0"/>
                <a:ea typeface="楷体_GB2312" pitchFamily="49" charset="-122"/>
                <a:cs typeface="+mn-cs"/>
              </a:rPr>
              <a:t>   </a:t>
            </a:r>
            <a:r>
              <a:rPr lang="en-US" altLang="zh-CN" sz="2400" strike="noStrike" noProof="1" dirty="0">
                <a:latin typeface="Times New Roman" panose="02020603050405020304" pitchFamily="18" charset="0"/>
                <a:ea typeface="楷体_GB2312" pitchFamily="49" charset="-122"/>
                <a:cs typeface="+mn-cs"/>
              </a:rPr>
              <a:t>(5)  </a:t>
            </a:r>
            <a:r>
              <a:rPr lang="zh-CN" altLang="en-US" sz="2400" strike="noStrike" noProof="1" dirty="0">
                <a:latin typeface="Times New Roman" panose="02020603050405020304" pitchFamily="18" charset="0"/>
                <a:ea typeface="楷体_GB2312" pitchFamily="49" charset="-122"/>
                <a:cs typeface="+mn-cs"/>
              </a:rPr>
              <a:t>为变量起有意义的名字，既可以帮助程序员读懂程序，也可以避免变量的重复乱用，导致程序的逻辑错误。</a:t>
            </a:r>
            <a:endParaRPr lang="zh-CN" altLang="en-US" sz="2400" strike="noStrike" noProof="1" dirty="0">
              <a:ea typeface="楷体_GB2312" pitchFamily="49" charset="-122"/>
            </a:endParaRPr>
          </a:p>
          <a:p>
            <a:pPr marL="609600" lvl="0" indent="-609600" algn="l" fontAlgn="base"/>
            <a:r>
              <a:rPr lang="zh-CN" altLang="en-US" sz="2400" strike="noStrike" noProof="1" dirty="0">
                <a:latin typeface="Times New Roman" panose="02020603050405020304" pitchFamily="18" charset="0"/>
                <a:ea typeface="楷体_GB2312" pitchFamily="49" charset="-122"/>
                <a:cs typeface="+mn-cs"/>
              </a:rPr>
              <a:t>   </a:t>
            </a:r>
            <a:r>
              <a:rPr lang="en-US" altLang="zh-CN" sz="2400" strike="noStrike" noProof="1" dirty="0">
                <a:latin typeface="Times New Roman" panose="02020603050405020304" pitchFamily="18" charset="0"/>
                <a:ea typeface="楷体_GB2312" pitchFamily="49" charset="-122"/>
                <a:cs typeface="+mn-cs"/>
              </a:rPr>
              <a:t>(6)  </a:t>
            </a:r>
            <a:r>
              <a:rPr lang="zh-CN" altLang="en-US" sz="2400" strike="noStrike" noProof="1" dirty="0">
                <a:latin typeface="Times New Roman" panose="02020603050405020304" pitchFamily="18" charset="0"/>
                <a:ea typeface="楷体_GB2312" pitchFamily="49" charset="-122"/>
                <a:cs typeface="+mn-cs"/>
              </a:rPr>
              <a:t>在运算符和赋值符的两边加上一个空格会增加程序的易读性。</a:t>
            </a:r>
            <a:endParaRPr lang="zh-CN" altLang="en-US" sz="2400" strike="noStrike" noProof="1" dirty="0">
              <a:ea typeface="楷体_GB2312" pitchFamily="49" charset="-122"/>
            </a:endParaRPr>
          </a:p>
        </p:txBody>
      </p:sp>
      <p:grpSp>
        <p:nvGrpSpPr>
          <p:cNvPr id="835600" name="组合 835599"/>
          <p:cNvGrpSpPr/>
          <p:nvPr/>
        </p:nvGrpSpPr>
        <p:grpSpPr>
          <a:xfrm>
            <a:off x="1593850" y="2239963"/>
            <a:ext cx="6624638" cy="3325812"/>
            <a:chOff x="1076" y="1789"/>
            <a:chExt cx="4173" cy="2095"/>
          </a:xfrm>
        </p:grpSpPr>
        <p:grpSp>
          <p:nvGrpSpPr>
            <p:cNvPr id="90116" name="组合 835594"/>
            <p:cNvGrpSpPr/>
            <p:nvPr/>
          </p:nvGrpSpPr>
          <p:grpSpPr>
            <a:xfrm>
              <a:off x="1076" y="1789"/>
              <a:ext cx="4173" cy="2049"/>
              <a:chOff x="1202" y="1789"/>
              <a:chExt cx="4173" cy="2049"/>
            </a:xfrm>
          </p:grpSpPr>
          <p:sp>
            <p:nvSpPr>
              <p:cNvPr id="835593" name="文本框 835592" descr="信纸"/>
              <p:cNvSpPr txBox="1"/>
              <p:nvPr/>
            </p:nvSpPr>
            <p:spPr>
              <a:xfrm>
                <a:off x="1202" y="1797"/>
                <a:ext cx="1678" cy="2041"/>
              </a:xfrm>
              <a:prstGeom prst="rect">
                <a:avLst/>
              </a:prstGeom>
              <a:blipFill rotWithShape="1">
                <a:blip r:embed="rId1"/>
              </a:blip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p>
                <a:pPr algn="just"/>
                <a:r>
                  <a:rPr lang="en-US" altLang="zh-CN" sz="2000"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a:t>
                </a:r>
                <a:endParaRPr lang="en-US" altLang="zh-CN" sz="2000" b="1"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int i,sum</a:t>
                </a:r>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sum=0;</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for (i=1;i&lt;=100;i++)</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if (i%2 ==0) sum+=i;</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printf("sum=%d",sum</a:t>
                </a:r>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z="2000" noProof="1">
                  <a:effectLst>
                    <a:outerShdw blurRad="38100" dist="38100" dir="2700000">
                      <a:srgbClr val="FFFFFF"/>
                    </a:outerShdw>
                  </a:effectLst>
                  <a:latin typeface="Times New Roman" panose="02020603050405020304" pitchFamily="18" charset="0"/>
                </a:endParaRPr>
              </a:p>
              <a:p>
                <a:pPr algn="just"/>
                <a:r>
                  <a:rPr lang="en-US" altLang="zh-CN" sz="2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sz="2000" noProof="1">
                  <a:effectLst>
                    <a:outerShdw blurRad="38100" dist="38100" dir="2700000">
                      <a:srgbClr val="FFFFFF"/>
                    </a:outerShdw>
                  </a:effectLst>
                  <a:latin typeface="Times New Roman" panose="02020603050405020304" pitchFamily="18" charset="0"/>
                </a:endParaRPr>
              </a:p>
            </p:txBody>
          </p:sp>
          <p:sp>
            <p:nvSpPr>
              <p:cNvPr id="90118" name="文本框 835593" descr="信纸"/>
              <p:cNvSpPr txBox="1"/>
              <p:nvPr/>
            </p:nvSpPr>
            <p:spPr>
              <a:xfrm>
                <a:off x="3334" y="1789"/>
                <a:ext cx="2041" cy="2040"/>
              </a:xfrm>
              <a:prstGeom prst="rect">
                <a:avLst/>
              </a:prstGeom>
              <a:blipFill rotWithShape="1">
                <a:blip r:embed="rId1"/>
              </a:blip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nchor="t" anchorCtr="0"/>
              <a:p>
                <a:pPr algn="just"/>
                <a:r>
                  <a:rPr lang="en-US" altLang="zh-CN" sz="2000" b="1">
                    <a:latin typeface="Times New Roman" panose="02020603050405020304" pitchFamily="18" charset="0"/>
                    <a:ea typeface="宋体" panose="02010600030101010101" pitchFamily="2" charset="-122"/>
                  </a:rPr>
                  <a:t>void main ( )</a:t>
                </a:r>
                <a:endParaRPr lang="en-US" altLang="zh-CN" sz="2000" b="1">
                  <a:latin typeface="Times New Roman" panose="02020603050405020304" pitchFamily="18" charset="0"/>
                  <a:ea typeface="宋体" panose="02010600030101010101" pitchFamily="2" charset="-122"/>
                </a:endParaRPr>
              </a:p>
              <a:p>
                <a:pPr algn="just"/>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algn="just"/>
                <a:r>
                  <a:rPr lang="en-US" altLang="zh-CN" sz="2000" err="1">
                    <a:latin typeface="Times New Roman" panose="02020603050405020304" pitchFamily="18" charset="0"/>
                    <a:ea typeface="宋体" panose="02010600030101010101" pitchFamily="2" charset="-122"/>
                  </a:rPr>
                  <a:t>    int</a:t>
                </a:r>
                <a:r>
                  <a:rPr lang="en-US" altLang="zh-CN" sz="2000">
                    <a:latin typeface="Times New Roman" panose="02020603050405020304" pitchFamily="18" charset="0"/>
                    <a:ea typeface="宋体" panose="02010600030101010101" pitchFamily="2" charset="-122"/>
                  </a:rPr>
                  <a:t> i, sum;</a:t>
                </a:r>
                <a:endParaRPr lang="en-US" altLang="zh-CN" sz="2000">
                  <a:latin typeface="Times New Roman" panose="02020603050405020304" pitchFamily="18" charset="0"/>
                  <a:ea typeface="宋体" panose="02010600030101010101" pitchFamily="2" charset="-122"/>
                </a:endParaRPr>
              </a:p>
              <a:p>
                <a:pPr algn="just"/>
                <a:endParaRPr lang="en-US" altLang="zh-CN" sz="2000">
                  <a:latin typeface="Times New Roman" panose="02020603050405020304" pitchFamily="18" charset="0"/>
                  <a:ea typeface="宋体" panose="02010600030101010101" pitchFamily="2" charset="-122"/>
                </a:endParaRPr>
              </a:p>
              <a:p>
                <a:pPr algn="just"/>
                <a:r>
                  <a:rPr lang="en-US" altLang="zh-CN" sz="2000">
                    <a:latin typeface="Times New Roman" panose="02020603050405020304" pitchFamily="18" charset="0"/>
                    <a:ea typeface="宋体" panose="02010600030101010101" pitchFamily="2" charset="-122"/>
                  </a:rPr>
                  <a:t>    sum = 0;</a:t>
                </a:r>
                <a:endParaRPr lang="en-US" altLang="zh-CN" sz="2000">
                  <a:latin typeface="Times New Roman" panose="02020603050405020304" pitchFamily="18" charset="0"/>
                  <a:ea typeface="宋体" panose="02010600030101010101" pitchFamily="2" charset="-122"/>
                </a:endParaRPr>
              </a:p>
              <a:p>
                <a:pPr algn="just"/>
                <a:r>
                  <a:rPr lang="en-US" altLang="zh-CN" sz="2000">
                    <a:latin typeface="Times New Roman" panose="02020603050405020304" pitchFamily="18" charset="0"/>
                    <a:ea typeface="宋体" panose="02010600030101010101" pitchFamily="2" charset="-122"/>
                  </a:rPr>
                  <a:t>    for (i = 1; i &lt;= 100; i++)</a:t>
                </a:r>
                <a:endParaRPr lang="en-US" altLang="zh-CN" sz="2000">
                  <a:latin typeface="Times New Roman" panose="02020603050405020304" pitchFamily="18" charset="0"/>
                  <a:ea typeface="宋体" panose="02010600030101010101" pitchFamily="2" charset="-122"/>
                </a:endParaRPr>
              </a:p>
              <a:p>
                <a:pPr algn="just"/>
                <a:r>
                  <a:rPr lang="en-US" altLang="zh-CN" sz="2000">
                    <a:latin typeface="Times New Roman" panose="02020603050405020304" pitchFamily="18" charset="0"/>
                    <a:ea typeface="宋体" panose="02010600030101010101" pitchFamily="2" charset="-122"/>
                  </a:rPr>
                  <a:t>         if (i % 2 = = 0) </a:t>
                </a:r>
                <a:endParaRPr lang="en-US" altLang="zh-CN" sz="2000">
                  <a:latin typeface="Times New Roman" panose="02020603050405020304" pitchFamily="18" charset="0"/>
                  <a:ea typeface="宋体" panose="02010600030101010101" pitchFamily="2" charset="-122"/>
                </a:endParaRPr>
              </a:p>
              <a:p>
                <a:pPr algn="just"/>
                <a:r>
                  <a:rPr lang="en-US" altLang="zh-CN" sz="2000">
                    <a:latin typeface="Times New Roman" panose="02020603050405020304" pitchFamily="18" charset="0"/>
                    <a:ea typeface="宋体" panose="02010600030101010101" pitchFamily="2" charset="-122"/>
                  </a:rPr>
                  <a:t>             sum += i;</a:t>
                </a:r>
                <a:endParaRPr lang="en-US" altLang="zh-CN" sz="2000">
                  <a:latin typeface="Times New Roman" panose="02020603050405020304" pitchFamily="18" charset="0"/>
                  <a:ea typeface="宋体" panose="02010600030101010101" pitchFamily="2" charset="-122"/>
                </a:endParaRPr>
              </a:p>
              <a:p>
                <a:pPr algn="just"/>
                <a:r>
                  <a:rPr lang="en-US" altLang="zh-CN" sz="2000" err="1">
                    <a:latin typeface="Times New Roman" panose="02020603050405020304" pitchFamily="18" charset="0"/>
                    <a:ea typeface="宋体" panose="02010600030101010101" pitchFamily="2" charset="-122"/>
                  </a:rPr>
                  <a:t>    printf</a:t>
                </a:r>
                <a:r>
                  <a:rPr lang="en-US" altLang="zh-CN" sz="2000">
                    <a:latin typeface="Times New Roman" panose="02020603050405020304" pitchFamily="18" charset="0"/>
                    <a:ea typeface="宋体" panose="02010600030101010101" pitchFamily="2" charset="-122"/>
                  </a:rPr>
                  <a:t> ("sum = %d", sum);</a:t>
                </a:r>
                <a:endParaRPr lang="en-US" altLang="zh-CN" sz="2000">
                  <a:latin typeface="Times New Roman" panose="02020603050405020304" pitchFamily="18" charset="0"/>
                  <a:ea typeface="宋体" panose="02010600030101010101" pitchFamily="2" charset="-122"/>
                </a:endParaRPr>
              </a:p>
              <a:p>
                <a:pPr algn="just"/>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p:txBody>
          </p:sp>
        </p:grpSp>
        <p:sp>
          <p:nvSpPr>
            <p:cNvPr id="835598" name="爆炸形 1 835597"/>
            <p:cNvSpPr/>
            <p:nvPr/>
          </p:nvSpPr>
          <p:spPr>
            <a:xfrm>
              <a:off x="1202" y="3249"/>
              <a:ext cx="1723" cy="635"/>
            </a:xfrm>
            <a:prstGeom prst="irregularSeal1">
              <a:avLst/>
            </a:prstGeom>
            <a:solidFill>
              <a:srgbClr val="FFCC99"/>
            </a:solidFill>
            <a:ln w="9525" cap="flat" cmpd="sng">
              <a:solidFill>
                <a:schemeClr val="tx1"/>
              </a:solidFill>
              <a:prstDash val="solid"/>
              <a:miter/>
              <a:headEnd type="none" w="med" len="med"/>
              <a:tailEnd type="none" w="med" len="med"/>
            </a:ln>
          </p:spPr>
          <p:txBody>
            <a:bodyPr wrap="none" anchor="ctr"/>
            <a:p>
              <a:pPr algn="ctr" fontAlgn="base"/>
              <a:r>
                <a:rPr lang="zh-CN" altLang="en-US" sz="2000"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cs typeface="+mn-cs"/>
                </a:rPr>
                <a:t>没有层次感</a:t>
              </a:r>
              <a:endParaRPr lang="zh-CN" altLang="en-US" sz="2000" b="1" strike="noStrike" noProof="1" dirty="0">
                <a:solidFill>
                  <a:srgbClr val="FF0066"/>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835599" name="文本框 835598"/>
            <p:cNvSpPr txBox="1"/>
            <p:nvPr/>
          </p:nvSpPr>
          <p:spPr>
            <a:xfrm>
              <a:off x="4241" y="2115"/>
              <a:ext cx="907" cy="256"/>
            </a:xfrm>
            <a:prstGeom prst="rect">
              <a:avLst/>
            </a:prstGeom>
            <a:solidFill>
              <a:srgbClr val="FF99CC"/>
            </a:solidFill>
            <a:ln w="9525" cap="flat" cmpd="sng">
              <a:solidFill>
                <a:srgbClr val="FF0000"/>
              </a:solidFill>
              <a:prstDash val="solid"/>
              <a:miter/>
              <a:headEnd type="none" w="med" len="med"/>
              <a:tailEnd type="none" w="med" len="med"/>
            </a:ln>
          </p:spPr>
          <p:txBody>
            <a:bodyPr>
              <a:spAutoFit/>
            </a:bodyPr>
            <a:p>
              <a:pPr algn="ctr">
                <a:spcBef>
                  <a:spcPct val="50000"/>
                </a:spcBef>
              </a:pPr>
              <a:r>
                <a:rPr lang="zh-CN" altLang="en-US" sz="2000" b="1" noProof="1" dirty="0">
                  <a:effectLst>
                    <a:outerShdw blurRad="38100" dist="38100" dir="2700000">
                      <a:srgbClr val="FFFFFF"/>
                    </a:outerShdw>
                  </a:effectLst>
                  <a:latin typeface="Times New Roman" panose="02020603050405020304" pitchFamily="18" charset="0"/>
                  <a:ea typeface="楷体_GB2312" pitchFamily="49" charset="-122"/>
                  <a:cs typeface="+mn-cs"/>
                </a:rPr>
                <a:t>层次清晰</a:t>
              </a:r>
              <a:endParaRPr lang="zh-CN" altLang="en-US" sz="2000" b="1" noProof="1">
                <a:effectLst>
                  <a:outerShdw blurRad="38100" dist="38100" dir="2700000">
                    <a:srgbClr val="FFFFFF"/>
                  </a:outerShdw>
                </a:effectLst>
                <a:latin typeface="Times New Roman" panose="02020603050405020304" pitchFamily="18" charset="0"/>
                <a:ea typeface="楷体_GB2312" pitchFamily="49" charset="-122"/>
              </a:endParaRPr>
            </a:p>
          </p:txBody>
        </p:sp>
      </p:grpSp>
      <p:grpSp>
        <p:nvGrpSpPr>
          <p:cNvPr id="90121" name="组合 835600"/>
          <p:cNvGrpSpPr/>
          <p:nvPr/>
        </p:nvGrpSpPr>
        <p:grpSpPr>
          <a:xfrm>
            <a:off x="0" y="0"/>
            <a:ext cx="446088" cy="6858000"/>
            <a:chOff x="0" y="0"/>
            <a:chExt cx="281" cy="4320"/>
          </a:xfrm>
        </p:grpSpPr>
        <p:sp>
          <p:nvSpPr>
            <p:cNvPr id="90122" name="文本框 835601"/>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90123" name="文本框 835602"/>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203450" y="1131570"/>
              <a:ext cx="8255" cy="360"/>
            </p14:xfrm>
          </p:contentPart>
        </mc:Choice>
        <mc:Fallback xmlns="">
          <p:pic>
            <p:nvPicPr>
              <p:cNvPr id="2" name="墨迹 1"/>
            </p:nvPicPr>
            <p:blipFill>
              <a:blip r:embed="rId3"/>
            </p:blipFill>
            <p:spPr>
              <a:xfrm>
                <a:off x="2203450" y="1131570"/>
                <a:ext cx="8255"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1028700" y="1426845"/>
              <a:ext cx="4445" cy="13335"/>
            </p14:xfrm>
          </p:contentPart>
        </mc:Choice>
        <mc:Fallback xmlns="">
          <p:pic>
            <p:nvPicPr>
              <p:cNvPr id="3" name="墨迹 2"/>
            </p:nvPicPr>
            <p:blipFill>
              <a:blip r:embed="rId5"/>
            </p:blipFill>
            <p:spPr>
              <a:xfrm>
                <a:off x="1028700" y="1426845"/>
                <a:ext cx="4445" cy="1333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2224405" y="2755900"/>
              <a:ext cx="4154170" cy="428625"/>
            </p14:xfrm>
          </p:contentPart>
        </mc:Choice>
        <mc:Fallback xmlns="">
          <p:pic>
            <p:nvPicPr>
              <p:cNvPr id="4" name="墨迹 3"/>
            </p:nvPicPr>
            <p:blipFill>
              <a:blip r:embed="rId7"/>
            </p:blipFill>
            <p:spPr>
              <a:xfrm>
                <a:off x="2224405" y="2755900"/>
                <a:ext cx="4154170" cy="42862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3141980" y="4328795"/>
              <a:ext cx="5371465" cy="111760"/>
            </p14:xfrm>
          </p:contentPart>
        </mc:Choice>
        <mc:Fallback xmlns="">
          <p:pic>
            <p:nvPicPr>
              <p:cNvPr id="5" name="墨迹 4"/>
            </p:nvPicPr>
            <p:blipFill>
              <a:blip r:embed="rId9"/>
            </p:blipFill>
            <p:spPr>
              <a:xfrm>
                <a:off x="3141980" y="4328795"/>
                <a:ext cx="5371465" cy="1117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1564640" y="4791710"/>
              <a:ext cx="475615" cy="17145"/>
            </p14:xfrm>
          </p:contentPart>
        </mc:Choice>
        <mc:Fallback xmlns="">
          <p:pic>
            <p:nvPicPr>
              <p:cNvPr id="6" name="墨迹 5"/>
            </p:nvPicPr>
            <p:blipFill>
              <a:blip r:embed="rId11"/>
            </p:blipFill>
            <p:spPr>
              <a:xfrm>
                <a:off x="1564640" y="4791710"/>
                <a:ext cx="475615" cy="17145"/>
              </a:xfrm>
              <a:prstGeom prst="rect"/>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5587">
                                            <p:txEl>
                                              <p:charRg st="0" end="15"/>
                                            </p:txEl>
                                          </p:spTgt>
                                        </p:tgtEl>
                                        <p:attrNameLst>
                                          <p:attrName>style.visibility</p:attrName>
                                        </p:attrNameLst>
                                      </p:cBhvr>
                                      <p:to>
                                        <p:strVal val="visible"/>
                                      </p:to>
                                    </p:set>
                                    <p:anim calcmode="lin" valueType="num">
                                      <p:cBhvr additive="base">
                                        <p:cTn id="7" dur="500" fill="hold"/>
                                        <p:tgtEl>
                                          <p:spTgt spid="835587">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5587">
                                            <p:txEl>
                                              <p:charRg st="0"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35587">
                                            <p:txEl>
                                              <p:charRg st="15" end="35"/>
                                            </p:txEl>
                                          </p:spTgt>
                                        </p:tgtEl>
                                        <p:attrNameLst>
                                          <p:attrName>style.visibility</p:attrName>
                                        </p:attrNameLst>
                                      </p:cBhvr>
                                      <p:to>
                                        <p:strVal val="visible"/>
                                      </p:to>
                                    </p:set>
                                    <p:anim calcmode="lin" valueType="num">
                                      <p:cBhvr additive="base">
                                        <p:cTn id="13" dur="500" fill="hold"/>
                                        <p:tgtEl>
                                          <p:spTgt spid="835587">
                                            <p:txEl>
                                              <p:charRg st="15" end="3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5587">
                                            <p:txEl>
                                              <p:charRg st="15" end="3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35587">
                                            <p:txEl>
                                              <p:charRg st="35" end="62"/>
                                            </p:txEl>
                                          </p:spTgt>
                                        </p:tgtEl>
                                        <p:attrNameLst>
                                          <p:attrName>style.visibility</p:attrName>
                                        </p:attrNameLst>
                                      </p:cBhvr>
                                      <p:to>
                                        <p:strVal val="visible"/>
                                      </p:to>
                                    </p:set>
                                    <p:anim calcmode="lin" valueType="num">
                                      <p:cBhvr additive="base">
                                        <p:cTn id="19" dur="500" fill="hold"/>
                                        <p:tgtEl>
                                          <p:spTgt spid="835587">
                                            <p:txEl>
                                              <p:charRg st="35" end="6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5587">
                                            <p:txEl>
                                              <p:charRg st="35" end="6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35600"/>
                                        </p:tgtEl>
                                        <p:attrNameLst>
                                          <p:attrName>style.visibility</p:attrName>
                                        </p:attrNameLst>
                                      </p:cBhvr>
                                      <p:to>
                                        <p:strVal val="visible"/>
                                      </p:to>
                                    </p:set>
                                    <p:animEffect transition="in" filter="blinds(horizontal)">
                                      <p:cBhvr>
                                        <p:cTn id="25" dur="500"/>
                                        <p:tgtEl>
                                          <p:spTgt spid="835600"/>
                                        </p:tgtEl>
                                      </p:cBhvr>
                                    </p:animEffect>
                                  </p:childTnLst>
                                  <p:subTnLst>
                                    <p:set>
                                      <p:cBhvr override="childStyle">
                                        <p:cTn dur="1" fill="hold" display="0" masterRel="nextClick" afterEffect="1"/>
                                        <p:tgtEl>
                                          <p:spTgt spid="835600"/>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13" name="chimes.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35587">
                                            <p:txEl>
                                              <p:charRg st="62" end="136"/>
                                            </p:txEl>
                                          </p:spTgt>
                                        </p:tgtEl>
                                        <p:attrNameLst>
                                          <p:attrName>style.visibility</p:attrName>
                                        </p:attrNameLst>
                                      </p:cBhvr>
                                      <p:to>
                                        <p:strVal val="visible"/>
                                      </p:to>
                                    </p:set>
                                    <p:anim calcmode="lin" valueType="num">
                                      <p:cBhvr additive="base">
                                        <p:cTn id="30" dur="500" fill="hold"/>
                                        <p:tgtEl>
                                          <p:spTgt spid="835587">
                                            <p:txEl>
                                              <p:charRg st="62" end="13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35587">
                                            <p:txEl>
                                              <p:charRg st="62" end="13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1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835587">
                                            <p:txEl>
                                              <p:charRg st="136" end="192"/>
                                            </p:txEl>
                                          </p:spTgt>
                                        </p:tgtEl>
                                        <p:attrNameLst>
                                          <p:attrName>style.visibility</p:attrName>
                                        </p:attrNameLst>
                                      </p:cBhvr>
                                      <p:to>
                                        <p:strVal val="visible"/>
                                      </p:to>
                                    </p:set>
                                    <p:anim calcmode="lin" valueType="num">
                                      <p:cBhvr additive="base">
                                        <p:cTn id="36" dur="500" fill="hold"/>
                                        <p:tgtEl>
                                          <p:spTgt spid="835587">
                                            <p:txEl>
                                              <p:charRg st="136" end="19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835587">
                                            <p:txEl>
                                              <p:charRg st="136" end="19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1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835587">
                                            <p:txEl>
                                              <p:charRg st="192" end="228"/>
                                            </p:txEl>
                                          </p:spTgt>
                                        </p:tgtEl>
                                        <p:attrNameLst>
                                          <p:attrName>style.visibility</p:attrName>
                                        </p:attrNameLst>
                                      </p:cBhvr>
                                      <p:to>
                                        <p:strVal val="visible"/>
                                      </p:to>
                                    </p:set>
                                    <p:anim calcmode="lin" valueType="num">
                                      <p:cBhvr additive="base">
                                        <p:cTn id="42" dur="500" fill="hold"/>
                                        <p:tgtEl>
                                          <p:spTgt spid="835587">
                                            <p:txEl>
                                              <p:charRg st="192" end="228"/>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835587">
                                            <p:txEl>
                                              <p:charRg st="192" end="22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1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4562" name="文本框 834561"/>
          <p:cNvSpPr txBox="1"/>
          <p:nvPr/>
        </p:nvSpPr>
        <p:spPr>
          <a:xfrm>
            <a:off x="593725" y="101600"/>
            <a:ext cx="6931025" cy="579438"/>
          </a:xfrm>
          <a:prstGeom prst="rect">
            <a:avLst/>
          </a:prstGeom>
          <a:noFill/>
          <a:ln w="57150">
            <a:noFill/>
          </a:ln>
        </p:spPr>
        <p:txBody>
          <a:bodyPr>
            <a:spAutoFit/>
          </a:bodyPr>
          <a:p>
            <a:pPr marL="177800" indent="-177800" defTabSz="914400">
              <a:spcBef>
                <a:spcPct val="50000"/>
              </a:spcBef>
              <a:buFont typeface="Wingdings" panose="05000000000000000000" pitchFamily="2" charset="2"/>
              <a:tabLst>
                <a:tab pos="177800" algn="l"/>
              </a:tabLst>
            </a:pPr>
            <a:r>
              <a:rPr lang="zh-CN" altLang="en-US" sz="3200" b="1" noProof="1" dirty="0">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本章小结</a:t>
            </a:r>
            <a:endParaRPr lang="zh-CN" altLang="en-US" sz="3200" b="1" noProof="1">
              <a:solidFill>
                <a:srgbClr val="FF3300"/>
              </a:solidFill>
              <a:effectLst>
                <a:outerShdw blurRad="38100" dist="38100" dir="2700000">
                  <a:srgbClr val="000000"/>
                </a:outerShdw>
              </a:effectLst>
              <a:latin typeface="Times New Roman" panose="02020603050405020304" pitchFamily="18" charset="0"/>
            </a:endParaRPr>
          </a:p>
        </p:txBody>
      </p:sp>
      <p:sp>
        <p:nvSpPr>
          <p:cNvPr id="834568" name="矩形 834567"/>
          <p:cNvSpPr/>
          <p:nvPr/>
        </p:nvSpPr>
        <p:spPr>
          <a:xfrm>
            <a:off x="611188" y="765175"/>
            <a:ext cx="8353425" cy="4876800"/>
          </a:xfrm>
          <a:prstGeom prst="rect">
            <a:avLst/>
          </a:prstGeom>
          <a:noFill/>
          <a:ln w="38100" cap="flat" cmpd="sng">
            <a:solidFill>
              <a:srgbClr val="006600"/>
            </a:solidFill>
            <a:prstDash val="solid"/>
            <a:miter/>
            <a:headEnd type="none" w="med" len="med"/>
            <a:tailEnd type="none" w="med" len="med"/>
          </a:ln>
        </p:spPr>
        <p:txBody>
          <a:bodyPr>
            <a:spAutoFit/>
          </a:bodyPr>
          <a:p>
            <a:pPr fontAlgn="base"/>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    </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本章所介绍的主要内容是整型数据、实型数据和字符型数据的常量表示法和变量定义格式，以及可以作用于这些数据类型的运算符。虽然本章的内容比较烦杂，学起来也许比较枯燥，但本章的内容是学好</a:t>
            </a:r>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C</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语言的基础，是每个</a:t>
            </a:r>
            <a:r>
              <a:rPr lang="en-US" altLang="zh-CN" b="1" strike="noStrike" noProof="1" dirty="0">
                <a:effectLst>
                  <a:outerShdw blurRad="38100" dist="38100" dir="2700000">
                    <a:srgbClr val="FFFFFF"/>
                  </a:outerShdw>
                </a:effectLst>
                <a:latin typeface="楷体_GB2312" pitchFamily="49" charset="-122"/>
                <a:ea typeface="楷体_GB2312" pitchFamily="49" charset="-122"/>
                <a:cs typeface="+mn-cs"/>
              </a:rPr>
              <a:t>C</a:t>
            </a:r>
            <a:r>
              <a:rPr lang="zh-CN" altLang="en-US" b="1" strike="noStrike" noProof="1" dirty="0">
                <a:effectLst>
                  <a:outerShdw blurRad="38100" dist="38100" dir="2700000">
                    <a:srgbClr val="FFFFFF"/>
                  </a:outerShdw>
                </a:effectLst>
                <a:latin typeface="楷体_GB2312" pitchFamily="49" charset="-122"/>
                <a:ea typeface="楷体_GB2312" pitchFamily="49" charset="-122"/>
                <a:cs typeface="+mn-cs"/>
              </a:rPr>
              <a:t>语言程序员必须熟练掌握的。现在我们一起来回忆一下本章有哪些内容值得我们特别留意和必须深刻领会的呢？</a:t>
            </a:r>
            <a:endParaRPr lang="zh-CN" altLang="en-US" b="1" strike="noStrike" noProof="1" dirty="0">
              <a:effectLst>
                <a:outerShdw blurRad="38100" dist="38100" dir="2700000">
                  <a:srgbClr val="FFFFFF"/>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dirty="0">
                <a:solidFill>
                  <a:srgbClr val="FF5050"/>
                </a:solidFill>
                <a:effectLst>
                  <a:outerShdw blurRad="38100" dist="38100" dir="2700000">
                    <a:srgbClr val="000000"/>
                  </a:outerShdw>
                </a:effectLst>
                <a:latin typeface="楷体_GB2312" pitchFamily="49" charset="-122"/>
                <a:ea typeface="楷体_GB2312" pitchFamily="49" charset="-122"/>
                <a:cs typeface="+mn-cs"/>
              </a:rPr>
              <a:t> </a:t>
            </a:r>
            <a:r>
              <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变量的含义</a:t>
            </a:r>
            <a:endPar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 数据在内存中的表示形式</a:t>
            </a:r>
            <a:endPar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 不同类型的数据在内存中的表示范围</a:t>
            </a:r>
            <a:endPar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 转义字符</a:t>
            </a:r>
            <a:endPar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 有符号数与无符号数的区别</a:t>
            </a:r>
            <a:endPar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 数据类型的自动转换与强制类型转换</a:t>
            </a:r>
            <a:endPar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endParaRPr>
          </a:p>
          <a:p>
            <a:pPr fontAlgn="base">
              <a:buFont typeface="Wingdings" panose="05000000000000000000" pitchFamily="2" charset="2"/>
              <a:buChar char="ü"/>
            </a:pPr>
            <a:r>
              <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cs typeface="+mn-cs"/>
              </a:rPr>
              <a:t> 各种运算符、运算符的优先级和结合性</a:t>
            </a:r>
            <a:endParaRPr lang="zh-CN" altLang="en-US" b="1" strike="noStrike" noProof="1" dirty="0">
              <a:solidFill>
                <a:srgbClr val="FF3399"/>
              </a:solidFill>
              <a:effectLst>
                <a:outerShdw blurRad="38100" dist="38100" dir="2700000">
                  <a:srgbClr val="000000"/>
                </a:outerShdw>
              </a:effectLst>
              <a:latin typeface="楷体_GB2312" pitchFamily="49" charset="-122"/>
              <a:ea typeface="楷体_GB2312" pitchFamily="49" charset="-122"/>
            </a:endParaRPr>
          </a:p>
        </p:txBody>
      </p:sp>
      <p:grpSp>
        <p:nvGrpSpPr>
          <p:cNvPr id="91139" name="组合 834568"/>
          <p:cNvGrpSpPr/>
          <p:nvPr/>
        </p:nvGrpSpPr>
        <p:grpSpPr>
          <a:xfrm>
            <a:off x="0" y="0"/>
            <a:ext cx="446088" cy="6858000"/>
            <a:chOff x="0" y="0"/>
            <a:chExt cx="281" cy="4320"/>
          </a:xfrm>
        </p:grpSpPr>
        <p:sp>
          <p:nvSpPr>
            <p:cNvPr id="91140" name="文本框 834569"/>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91141" name="文本框 834570"/>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4568"/>
                                        </p:tgtEl>
                                        <p:attrNameLst>
                                          <p:attrName>style.visibility</p:attrName>
                                        </p:attrNameLst>
                                      </p:cBhvr>
                                      <p:to>
                                        <p:strVal val="visible"/>
                                      </p:to>
                                    </p:set>
                                    <p:animEffect transition="in" filter="box(in)">
                                      <p:cBhvr>
                                        <p:cTn id="7" dur="500"/>
                                        <p:tgtEl>
                                          <p:spTgt spid="834568"/>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5474" name="文本占位符 745473"/>
          <p:cNvSpPr>
            <a:spLocks noGrp="1"/>
          </p:cNvSpPr>
          <p:nvPr>
            <p:ph type="body" idx="1"/>
          </p:nvPr>
        </p:nvSpPr>
        <p:spPr>
          <a:xfrm>
            <a:off x="444500" y="266700"/>
            <a:ext cx="8664575" cy="5314950"/>
          </a:xfrm>
        </p:spPr>
        <p:txBody>
          <a:bodyPr/>
          <a:p>
            <a:pPr marL="342900" marR="0" indent="-342900" algn="l" defTabSz="914400" rtl="0" eaLnBrk="1" fontAlgn="base" latinLnBrk="0" hangingPunct="1">
              <a:lnSpc>
                <a:spcPct val="9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3.2</a:t>
            </a:r>
            <a:r>
              <a:rPr kumimoji="0" lang="en-US" altLang="zh-CN" sz="3200" b="1" i="0" u="none" strike="noStrike" kern="1200" cap="none" spc="0" normalizeH="0" baseline="0" noProof="1" dirty="0">
                <a:solidFill>
                  <a:srgbClr val="FF3300"/>
                </a:solidFill>
                <a:effectLst>
                  <a:outerShdw blurRad="38100" dist="38100" dir="2700000">
                    <a:srgbClr val="FFFFFF"/>
                  </a:outerShdw>
                </a:effectLst>
                <a:latin typeface="隶书" panose="02010509060101010101" pitchFamily="49" charset="-122"/>
                <a:ea typeface="+mn-ea"/>
                <a:cs typeface="+mn-cs"/>
              </a:rPr>
              <a:t> </a:t>
            </a:r>
            <a:r>
              <a:rPr kumimoji="0" lang="zh-CN" altLang="en-US" sz="3200" b="1" i="0" u="none" strike="noStrike" kern="1200" cap="none" spc="0" normalizeH="0" baseline="0" noProof="1" dirty="0">
                <a:solidFill>
                  <a:srgbClr val="FF3300"/>
                </a:solidFill>
                <a:effectLst>
                  <a:outerShdw blurRad="38100" dist="38100" dir="2700000">
                    <a:srgbClr val="FFFFFF"/>
                  </a:outerShdw>
                </a:effectLst>
                <a:latin typeface="隶书" panose="02010509060101010101" pitchFamily="49" charset="-122"/>
                <a:ea typeface="+mn-ea"/>
                <a:cs typeface="+mn-cs"/>
              </a:rPr>
              <a:t>常量、变量和标识符</a:t>
            </a:r>
            <a:endParaRPr kumimoji="0" lang="zh-CN" altLang="en-US"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None/>
            </a:pPr>
            <a:r>
              <a:rPr kumimoji="0" lang="en-US" altLang="zh-CN" sz="3200" b="1" i="0" u="none" strike="noStrike" kern="1200" cap="none" spc="0" normalizeH="0" baseline="0" noProof="1" dirty="0">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rPr>
              <a:t>1. </a:t>
            </a:r>
            <a:r>
              <a:rPr kumimoji="0" lang="zh-CN" altLang="en-US" sz="3200" b="1" i="0" u="none" strike="noStrike" kern="1200" cap="none" spc="0" normalizeH="0" baseline="0" noProof="1" dirty="0">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rPr>
              <a:t>标识符</a:t>
            </a:r>
            <a:endParaRPr kumimoji="0" lang="zh-CN" altLang="en-US" sz="3200" b="1" i="0" u="none" strike="noStrike" kern="1200" cap="none" spc="0" normalizeH="0" baseline="0" noProof="1" dirty="0">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endParaRPr>
          </a:p>
          <a:p>
            <a:pPr marL="1143000" marR="0" lvl="2" indent="-228600" algn="l" defTabSz="914400" rtl="0" eaLnBrk="1" fontAlgn="base" latinLnBrk="0" hangingPunct="1">
              <a:lnSpc>
                <a:spcPct val="90000"/>
              </a:lnSpc>
              <a:spcBef>
                <a:spcPct val="20000"/>
              </a:spcBef>
              <a:spcAft>
                <a:spcPct val="0"/>
              </a:spcAft>
              <a:buClrTx/>
              <a:buSzTx/>
              <a:buFontTx/>
              <a:buChar char="•"/>
            </a:pPr>
            <a:r>
              <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rPr>
              <a:t>定义：</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用来标识变量、常量、函数等的字符序列</a:t>
            </a:r>
            <a:endPar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90000"/>
              </a:lnSpc>
              <a:spcBef>
                <a:spcPct val="20000"/>
              </a:spcBef>
              <a:spcAft>
                <a:spcPct val="0"/>
              </a:spcAft>
              <a:buClrTx/>
              <a:buSzTx/>
              <a:buFontTx/>
              <a:buChar char="•"/>
            </a:pPr>
            <a:r>
              <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rPr>
              <a:t>组成</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a:t>
            </a:r>
            <a:endPar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只能由</a:t>
            </a:r>
            <a:r>
              <a:rPr kumimoji="0" lang="zh-CN" altLang="zh-CN" sz="2000" b="1" i="0" u="none" strike="noStrike" kern="1200" cap="none" spc="0" normalizeH="0" baseline="0" noProof="1" dirty="0">
                <a:solidFill>
                  <a:srgbClr val="3333FF"/>
                </a:solidFill>
                <a:effectLst>
                  <a:outerShdw blurRad="38100" dist="38100" dir="2700000">
                    <a:srgbClr val="FFFFFF"/>
                  </a:outerShdw>
                </a:effectLst>
                <a:latin typeface="楷体_GB2312" pitchFamily="49" charset="-122"/>
                <a:ea typeface="楷体_GB2312" pitchFamily="49" charset="-122"/>
                <a:cs typeface="+mn-cs"/>
              </a:rPr>
              <a:t>字母</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zh-CN" sz="2000" b="1" i="0" u="none" strike="noStrike" kern="1200" cap="none" spc="0" normalizeH="0" baseline="0" noProof="1" dirty="0">
                <a:solidFill>
                  <a:srgbClr val="3333FF"/>
                </a:solidFill>
                <a:effectLst>
                  <a:outerShdw blurRad="38100" dist="38100" dir="2700000">
                    <a:srgbClr val="FFFFFF"/>
                  </a:outerShdw>
                </a:effectLst>
                <a:latin typeface="楷体_GB2312" pitchFamily="49" charset="-122"/>
                <a:ea typeface="楷体_GB2312" pitchFamily="49" charset="-122"/>
                <a:cs typeface="+mn-cs"/>
              </a:rPr>
              <a:t>数字</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a:t>
            </a:r>
            <a:r>
              <a:rPr kumimoji="0" lang="zh-CN" altLang="zh-CN" sz="2000" b="1" i="0" u="none" strike="noStrike" kern="1200" cap="none" spc="0" normalizeH="0" baseline="0" noProof="1" dirty="0">
                <a:solidFill>
                  <a:srgbClr val="3333FF"/>
                </a:solidFill>
                <a:effectLst>
                  <a:outerShdw blurRad="38100" dist="38100" dir="2700000">
                    <a:srgbClr val="FFFFFF"/>
                  </a:outerShdw>
                </a:effectLst>
                <a:latin typeface="楷体_GB2312" pitchFamily="49" charset="-122"/>
                <a:ea typeface="楷体_GB2312" pitchFamily="49" charset="-122"/>
                <a:cs typeface="+mn-cs"/>
              </a:rPr>
              <a:t>下划线</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组成，且第一个字母必须是字母或下划线</a:t>
            </a:r>
            <a:endPar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en-US"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C</a:t>
            </a: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语言的关键字不能用作变量名 </a:t>
            </a:r>
            <a:endPar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大小写敏感</a:t>
            </a:r>
            <a:endPar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90000"/>
              </a:lnSpc>
              <a:spcBef>
                <a:spcPct val="20000"/>
              </a:spcBef>
              <a:spcAft>
                <a:spcPct val="0"/>
              </a:spcAft>
              <a:buClrTx/>
              <a:buSzTx/>
              <a:buFontTx/>
              <a:buChar char="•"/>
            </a:pPr>
            <a:r>
              <a:rPr kumimoji="0" lang="zh-CN" altLang="zh-CN"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rPr>
              <a:t>命名原则：</a:t>
            </a:r>
            <a:endParaRPr kumimoji="0" lang="zh-CN" altLang="zh-CN"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mn-lt"/>
                <a:ea typeface="楷体_GB2312" pitchFamily="49" charset="-122"/>
                <a:cs typeface="+mn-cs"/>
              </a:rPr>
              <a:t>变量名和函数名中的英文字母一般用小写，以增加可读性</a:t>
            </a: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a:t>
            </a:r>
            <a:endPar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见名知意</a:t>
            </a:r>
            <a:endPar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600200" marR="0" lvl="3"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不宜混淆  如</a:t>
            </a:r>
            <a:r>
              <a:rPr kumimoji="0" lang="zh-CN" altLang="zh-CN"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rPr>
              <a:t>l与</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I,  o与0</a:t>
            </a:r>
            <a:endParaRPr kumimoji="0" lang="zh-CN" altLang="en-US" sz="20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p:txBody>
      </p:sp>
      <p:sp>
        <p:nvSpPr>
          <p:cNvPr id="745491" name="文本框 745490"/>
          <p:cNvSpPr txBox="1"/>
          <p:nvPr/>
        </p:nvSpPr>
        <p:spPr>
          <a:xfrm>
            <a:off x="1147763" y="4211638"/>
            <a:ext cx="7280275" cy="1590675"/>
          </a:xfrm>
          <a:prstGeom prst="rect">
            <a:avLst/>
          </a:prstGeom>
          <a:solidFill>
            <a:schemeClr val="bg1"/>
          </a:solidFill>
          <a:ln w="38100" cap="flat" cmpd="sng">
            <a:solidFill>
              <a:srgbClr val="FF00FF"/>
            </a:solidFill>
            <a:prstDash val="solid"/>
            <a:miter/>
            <a:headEnd type="none" w="med" len="med"/>
            <a:tailEnd type="none" w="med" len="med"/>
          </a:ln>
        </p:spPr>
        <p:txBody>
          <a:bodyPr lIns="90000" tIns="46800" rIns="90000" bIns="46800" anchor="t" anchorCtr="0">
            <a:spAutoFit/>
          </a:bodyPr>
          <a:p>
            <a:pPr lvl="3" indent="0" eaLnBrk="0" hangingPunct="0"/>
            <a:r>
              <a:rPr lang="zh-CN" altLang="zh-CN" dirty="0">
                <a:latin typeface="隶书" panose="02010509060101010101" pitchFamily="49" charset="-122"/>
                <a:ea typeface="隶书" panose="02010509060101010101" pitchFamily="49" charset="-122"/>
              </a:rPr>
              <a:t>例:判断下列标识符号合法性</a:t>
            </a:r>
            <a:endParaRPr lang="zh-CN" altLang="zh-CN" dirty="0">
              <a:latin typeface="Times New Roman" panose="02020603050405020304" pitchFamily="18" charset="0"/>
              <a:ea typeface="宋体" panose="02010600030101010101" pitchFamily="2" charset="-122"/>
            </a:endParaRPr>
          </a:p>
          <a:p>
            <a:pPr lvl="3" indent="0" eaLnBrk="0" hangingPunct="0"/>
            <a:r>
              <a:rPr lang="en-US" altLang="zh-CN">
                <a:latin typeface="Times New Roman" panose="02020603050405020304" pitchFamily="18" charset="0"/>
                <a:ea typeface="宋体" panose="02010600030101010101" pitchFamily="2" charset="-122"/>
              </a:rPr>
              <a:t>sum      Sum     M.D.John    day    Date   3days    </a:t>
            </a:r>
            <a:endParaRPr lang="en-US" altLang="zh-CN">
              <a:latin typeface="Times New Roman" panose="02020603050405020304" pitchFamily="18" charset="0"/>
              <a:ea typeface="宋体" panose="02010600030101010101" pitchFamily="2" charset="-122"/>
            </a:endParaRPr>
          </a:p>
          <a:p>
            <a:pPr lvl="3" indent="0" eaLnBrk="0" hangingPunct="0"/>
            <a:r>
              <a:rPr lang="en-US" altLang="zh-CN">
                <a:latin typeface="Times New Roman" panose="02020603050405020304" pitchFamily="18" charset="0"/>
                <a:ea typeface="宋体" panose="02010600030101010101" pitchFamily="2" charset="-122"/>
              </a:rPr>
              <a:t>student_name     #33      lotus_1_2_3 </a:t>
            </a:r>
            <a:endParaRPr lang="en-US" altLang="zh-CN">
              <a:latin typeface="Times New Roman" panose="02020603050405020304" pitchFamily="18" charset="0"/>
              <a:ea typeface="宋体" panose="02010600030101010101" pitchFamily="2" charset="-122"/>
            </a:endParaRPr>
          </a:p>
          <a:p>
            <a:pPr lvl="3" indent="0" eaLnBrk="0" hangingPunct="0"/>
            <a:r>
              <a:rPr lang="en-US" altLang="zh-CN">
                <a:latin typeface="Times New Roman" panose="02020603050405020304" pitchFamily="18" charset="0"/>
                <a:ea typeface="宋体" panose="02010600030101010101" pitchFamily="2" charset="-122"/>
              </a:rPr>
              <a:t>char    a&gt;b   _above     $123</a:t>
            </a:r>
            <a:endParaRPr lang="en-US" altLang="zh-CN" sz="2000">
              <a:latin typeface="Arial" panose="020B0604020202020204" pitchFamily="34" charset="0"/>
              <a:ea typeface="隶书" panose="02010509060101010101" pitchFamily="49" charset="-122"/>
            </a:endParaRPr>
          </a:p>
        </p:txBody>
      </p:sp>
      <p:sp>
        <p:nvSpPr>
          <p:cNvPr id="745492" name="文本框 745491"/>
          <p:cNvSpPr txBox="1"/>
          <p:nvPr/>
        </p:nvSpPr>
        <p:spPr>
          <a:xfrm>
            <a:off x="4443413" y="4594225"/>
            <a:ext cx="1401762" cy="457200"/>
          </a:xfrm>
          <a:prstGeom prst="rect">
            <a:avLst/>
          </a:prstGeom>
          <a:noFill/>
          <a:ln w="38100">
            <a:noFill/>
          </a:ln>
        </p:spPr>
        <p:txBody>
          <a:bodyPr wrap="none" lIns="90000" tIns="46800" rIns="90000" bIns="46800" anchor="t" anchorCtr="0">
            <a:spAutoFit/>
          </a:bodyPr>
          <a:p>
            <a:pPr eaLnBrk="0" hangingPunct="0"/>
            <a:r>
              <a:rPr lang="en-US" altLang="zh-CN">
                <a:solidFill>
                  <a:srgbClr val="FF0000"/>
                </a:solidFill>
                <a:latin typeface="Times New Roman" panose="02020603050405020304" pitchFamily="18" charset="0"/>
                <a:ea typeface="宋体" panose="02010600030101010101" pitchFamily="2" charset="-122"/>
              </a:rPr>
              <a:t>M.D.John</a:t>
            </a:r>
            <a:endParaRPr lang="en-US" altLang="zh-CN">
              <a:solidFill>
                <a:srgbClr val="FF0000"/>
              </a:solidFill>
              <a:latin typeface="Times New Roman" panose="02020603050405020304" pitchFamily="18" charset="0"/>
              <a:ea typeface="宋体" panose="02010600030101010101" pitchFamily="2" charset="-122"/>
            </a:endParaRPr>
          </a:p>
        </p:txBody>
      </p:sp>
      <p:sp>
        <p:nvSpPr>
          <p:cNvPr id="745493" name="文本框 745492"/>
          <p:cNvSpPr txBox="1"/>
          <p:nvPr/>
        </p:nvSpPr>
        <p:spPr>
          <a:xfrm>
            <a:off x="7510463" y="4594225"/>
            <a:ext cx="892175" cy="457200"/>
          </a:xfrm>
          <a:prstGeom prst="rect">
            <a:avLst/>
          </a:prstGeom>
          <a:noFill/>
          <a:ln w="38100">
            <a:noFill/>
          </a:ln>
        </p:spPr>
        <p:txBody>
          <a:bodyPr wrap="none" lIns="90000" tIns="46800" rIns="90000" bIns="46800" anchor="t" anchorCtr="0">
            <a:spAutoFit/>
          </a:bodyPr>
          <a:p>
            <a:pPr eaLnBrk="0" hangingPunct="0"/>
            <a:r>
              <a:rPr lang="en-US" altLang="zh-CN">
                <a:solidFill>
                  <a:srgbClr val="FF0000"/>
                </a:solidFill>
                <a:latin typeface="Times New Roman" panose="02020603050405020304" pitchFamily="18" charset="0"/>
                <a:ea typeface="宋体" panose="02010600030101010101" pitchFamily="2" charset="-122"/>
              </a:rPr>
              <a:t>3days</a:t>
            </a:r>
            <a:endParaRPr lang="en-US" altLang="zh-CN">
              <a:solidFill>
                <a:srgbClr val="FF0000"/>
              </a:solidFill>
              <a:latin typeface="Times New Roman" panose="02020603050405020304" pitchFamily="18" charset="0"/>
              <a:ea typeface="宋体" panose="02010600030101010101" pitchFamily="2" charset="-122"/>
            </a:endParaRPr>
          </a:p>
        </p:txBody>
      </p:sp>
      <p:sp>
        <p:nvSpPr>
          <p:cNvPr id="745494" name="文本框 745493"/>
          <p:cNvSpPr txBox="1"/>
          <p:nvPr/>
        </p:nvSpPr>
        <p:spPr>
          <a:xfrm>
            <a:off x="4614863" y="4956175"/>
            <a:ext cx="638175" cy="457200"/>
          </a:xfrm>
          <a:prstGeom prst="rect">
            <a:avLst/>
          </a:prstGeom>
          <a:noFill/>
          <a:ln w="38100">
            <a:noFill/>
          </a:ln>
        </p:spPr>
        <p:txBody>
          <a:bodyPr wrap="none" lIns="90000" tIns="46800" rIns="90000" bIns="46800" anchor="t" anchorCtr="0">
            <a:spAutoFit/>
          </a:bodyPr>
          <a:p>
            <a:pPr eaLnBrk="0" hangingPunct="0"/>
            <a:r>
              <a:rPr lang="en-US" altLang="zh-CN">
                <a:solidFill>
                  <a:srgbClr val="FF3300"/>
                </a:solidFill>
                <a:latin typeface="Times New Roman" panose="02020603050405020304" pitchFamily="18" charset="0"/>
                <a:ea typeface="宋体" panose="02010600030101010101" pitchFamily="2" charset="-122"/>
              </a:rPr>
              <a:t>#33</a:t>
            </a:r>
            <a:endParaRPr lang="en-US" altLang="zh-CN">
              <a:solidFill>
                <a:srgbClr val="FF3300"/>
              </a:solidFill>
              <a:latin typeface="Times New Roman" panose="02020603050405020304" pitchFamily="18" charset="0"/>
              <a:ea typeface="宋体" panose="02010600030101010101" pitchFamily="2" charset="-122"/>
            </a:endParaRPr>
          </a:p>
        </p:txBody>
      </p:sp>
      <p:sp>
        <p:nvSpPr>
          <p:cNvPr id="745495" name="文本框 745494"/>
          <p:cNvSpPr txBox="1"/>
          <p:nvPr/>
        </p:nvSpPr>
        <p:spPr>
          <a:xfrm>
            <a:off x="2538413" y="5318125"/>
            <a:ext cx="704850" cy="457200"/>
          </a:xfrm>
          <a:prstGeom prst="rect">
            <a:avLst/>
          </a:prstGeom>
          <a:noFill/>
          <a:ln w="38100">
            <a:noFill/>
          </a:ln>
        </p:spPr>
        <p:txBody>
          <a:bodyPr wrap="none" lIns="90000" tIns="46800" rIns="90000" bIns="46800" anchor="t" anchorCtr="0">
            <a:spAutoFit/>
          </a:bodyPr>
          <a:p>
            <a:pPr eaLnBrk="0" hangingPunct="0"/>
            <a:r>
              <a:rPr lang="en-US" altLang="zh-CN">
                <a:solidFill>
                  <a:srgbClr val="FF3300"/>
                </a:solidFill>
                <a:latin typeface="Times New Roman" panose="02020603050405020304" pitchFamily="18" charset="0"/>
                <a:ea typeface="宋体" panose="02010600030101010101" pitchFamily="2" charset="-122"/>
              </a:rPr>
              <a:t>char</a:t>
            </a:r>
            <a:endParaRPr lang="en-US" altLang="zh-CN">
              <a:solidFill>
                <a:srgbClr val="FF3300"/>
              </a:solidFill>
              <a:latin typeface="Times New Roman" panose="02020603050405020304" pitchFamily="18" charset="0"/>
              <a:ea typeface="宋体" panose="02010600030101010101" pitchFamily="2" charset="-122"/>
            </a:endParaRPr>
          </a:p>
        </p:txBody>
      </p:sp>
      <p:sp>
        <p:nvSpPr>
          <p:cNvPr id="745496" name="文本框 745495"/>
          <p:cNvSpPr txBox="1"/>
          <p:nvPr/>
        </p:nvSpPr>
        <p:spPr>
          <a:xfrm>
            <a:off x="5319713" y="5318125"/>
            <a:ext cx="790575" cy="457200"/>
          </a:xfrm>
          <a:prstGeom prst="rect">
            <a:avLst/>
          </a:prstGeom>
          <a:noFill/>
          <a:ln w="38100">
            <a:noFill/>
          </a:ln>
        </p:spPr>
        <p:txBody>
          <a:bodyPr wrap="none" lIns="90000" tIns="46800" rIns="90000" bIns="46800" anchor="t" anchorCtr="0">
            <a:spAutoFit/>
          </a:bodyPr>
          <a:p>
            <a:pPr eaLnBrk="0" hangingPunct="0"/>
            <a:r>
              <a:rPr lang="en-US" altLang="zh-CN">
                <a:solidFill>
                  <a:srgbClr val="FF3300"/>
                </a:solidFill>
                <a:latin typeface="Times New Roman" panose="02020603050405020304" pitchFamily="18" charset="0"/>
                <a:ea typeface="宋体" panose="02010600030101010101" pitchFamily="2" charset="-122"/>
              </a:rPr>
              <a:t>$123</a:t>
            </a:r>
            <a:endParaRPr lang="en-US" altLang="zh-CN">
              <a:solidFill>
                <a:srgbClr val="FF3300"/>
              </a:solidFill>
              <a:latin typeface="Times New Roman" panose="02020603050405020304" pitchFamily="18" charset="0"/>
              <a:ea typeface="宋体" panose="02010600030101010101" pitchFamily="2" charset="-122"/>
            </a:endParaRPr>
          </a:p>
        </p:txBody>
      </p:sp>
      <p:sp>
        <p:nvSpPr>
          <p:cNvPr id="745497" name="文本框 745496"/>
          <p:cNvSpPr txBox="1"/>
          <p:nvPr/>
        </p:nvSpPr>
        <p:spPr>
          <a:xfrm>
            <a:off x="3376613" y="5318125"/>
            <a:ext cx="639762" cy="457200"/>
          </a:xfrm>
          <a:prstGeom prst="rect">
            <a:avLst/>
          </a:prstGeom>
          <a:noFill/>
          <a:ln w="38100">
            <a:noFill/>
          </a:ln>
        </p:spPr>
        <p:txBody>
          <a:bodyPr wrap="none" lIns="90000" tIns="46800" rIns="90000" bIns="46800" anchor="t" anchorCtr="0">
            <a:spAutoFit/>
          </a:bodyPr>
          <a:p>
            <a:pPr eaLnBrk="0" hangingPunct="0"/>
            <a:r>
              <a:rPr lang="en-US" altLang="zh-CN">
                <a:solidFill>
                  <a:srgbClr val="FF3300"/>
                </a:solidFill>
                <a:latin typeface="Times New Roman" panose="02020603050405020304" pitchFamily="18" charset="0"/>
                <a:ea typeface="宋体" panose="02010600030101010101" pitchFamily="2" charset="-122"/>
              </a:rPr>
              <a:t>a&gt;b</a:t>
            </a:r>
            <a:endParaRPr lang="en-US" altLang="zh-CN">
              <a:solidFill>
                <a:srgbClr val="FF3300"/>
              </a:solidFill>
              <a:latin typeface="Times New Roman" panose="02020603050405020304" pitchFamily="18" charset="0"/>
              <a:ea typeface="宋体" panose="02010600030101010101" pitchFamily="2" charset="-122"/>
            </a:endParaRPr>
          </a:p>
        </p:txBody>
      </p:sp>
      <p:sp>
        <p:nvSpPr>
          <p:cNvPr id="745498" name="圆角矩形标注 745497"/>
          <p:cNvSpPr/>
          <p:nvPr/>
        </p:nvSpPr>
        <p:spPr>
          <a:xfrm>
            <a:off x="4183063" y="2781300"/>
            <a:ext cx="2549525" cy="627063"/>
          </a:xfrm>
          <a:prstGeom prst="wedgeRoundRectCallout">
            <a:avLst>
              <a:gd name="adj1" fmla="val -18556"/>
              <a:gd name="adj2" fmla="val 255824"/>
              <a:gd name="adj3" fmla="val 16667"/>
            </a:avLst>
          </a:prstGeom>
          <a:solidFill>
            <a:srgbClr val="FFFF99"/>
          </a:solidFill>
          <a:ln w="28575" cap="flat" cmpd="sng">
            <a:solidFill>
              <a:srgbClr val="3366FF"/>
            </a:solidFill>
            <a:prstDash val="solid"/>
            <a:miter/>
            <a:headEnd type="none" w="med" len="med"/>
            <a:tailEnd type="none" w="med" len="med"/>
          </a:ln>
        </p:spPr>
        <p:txBody>
          <a:bodyPr/>
          <a:p>
            <a:pPr fontAlgn="base"/>
            <a:r>
              <a:rPr lang="en-US" altLang="zh-CN" sz="2000" strike="noStrike" noProof="1" dirty="0">
                <a:latin typeface="楷体_GB2312" pitchFamily="49" charset="-122"/>
                <a:ea typeface="楷体_GB2312" pitchFamily="49" charset="-122"/>
                <a:cs typeface="+mn-cs"/>
              </a:rPr>
              <a:t>    </a:t>
            </a:r>
            <a:r>
              <a:rPr lang="en-US" altLang="zh-CN" sz="2000" b="1" strike="noStrike" noProof="1">
                <a:latin typeface="楷体_GB2312" pitchFamily="49" charset="-122"/>
                <a:ea typeface="楷体_GB2312" pitchFamily="49" charset="-122"/>
                <a:cs typeface="+mn-cs"/>
              </a:rPr>
              <a:t>.</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字符非法</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499" name="圆角矩形标注 745498"/>
          <p:cNvSpPr/>
          <p:nvPr/>
        </p:nvSpPr>
        <p:spPr>
          <a:xfrm>
            <a:off x="5299075" y="2782888"/>
            <a:ext cx="3449638" cy="627063"/>
          </a:xfrm>
          <a:prstGeom prst="wedgeRoundRectCallout">
            <a:avLst>
              <a:gd name="adj1" fmla="val 19120"/>
              <a:gd name="adj2" fmla="val 258102"/>
              <a:gd name="adj3" fmla="val 16667"/>
            </a:avLst>
          </a:prstGeom>
          <a:solidFill>
            <a:srgbClr val="FFFF99"/>
          </a:solidFill>
          <a:ln w="28575" cap="flat" cmpd="sng">
            <a:solidFill>
              <a:srgbClr val="3366FF"/>
            </a:solidFill>
            <a:prstDash val="solid"/>
            <a:miter/>
            <a:headEnd type="none" w="med" len="med"/>
            <a:tailEnd type="none" w="med" len="med"/>
          </a:ln>
        </p:spPr>
        <p:txBody>
          <a:bodyPr/>
          <a:p>
            <a:pPr fontAlgn="base"/>
            <a:r>
              <a:rPr lang="en-US" altLang="zh-CN" sz="2000"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数字</a:t>
            </a:r>
            <a:r>
              <a:rPr lang="en-US" altLang="zh-CN"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3</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不可作首字符</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500" name="圆角矩形标注 745499"/>
          <p:cNvSpPr/>
          <p:nvPr/>
        </p:nvSpPr>
        <p:spPr>
          <a:xfrm>
            <a:off x="3941763" y="3140075"/>
            <a:ext cx="2549525" cy="627063"/>
          </a:xfrm>
          <a:prstGeom prst="wedgeRoundRectCallout">
            <a:avLst>
              <a:gd name="adj1" fmla="val -18556"/>
              <a:gd name="adj2" fmla="val 255824"/>
              <a:gd name="adj3" fmla="val 16667"/>
            </a:avLst>
          </a:prstGeom>
          <a:solidFill>
            <a:srgbClr val="FFFF99"/>
          </a:solidFill>
          <a:ln w="28575" cap="flat" cmpd="sng">
            <a:solidFill>
              <a:srgbClr val="3366FF"/>
            </a:solidFill>
            <a:prstDash val="solid"/>
            <a:miter/>
            <a:headEnd type="none" w="med" len="med"/>
            <a:tailEnd type="none" w="med" len="med"/>
          </a:ln>
        </p:spPr>
        <p:txBody>
          <a:bodyPr/>
          <a:p>
            <a:pPr fontAlgn="base"/>
            <a:r>
              <a:rPr lang="en-US" altLang="zh-CN" sz="2000" strike="noStrike" noProof="1" dirty="0">
                <a:latin typeface="楷体_GB2312" pitchFamily="49" charset="-122"/>
                <a:ea typeface="楷体_GB2312" pitchFamily="49" charset="-122"/>
                <a:cs typeface="+mn-cs"/>
              </a:rPr>
              <a:t> </a:t>
            </a:r>
            <a:r>
              <a:rPr lang="en-US" altLang="zh-CN" b="1" strike="noStrike"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字符非法</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501" name="圆角矩形标注 745500"/>
          <p:cNvSpPr/>
          <p:nvPr/>
        </p:nvSpPr>
        <p:spPr>
          <a:xfrm>
            <a:off x="2000250" y="3513138"/>
            <a:ext cx="2549525" cy="627063"/>
          </a:xfrm>
          <a:prstGeom prst="wedgeRoundRectCallout">
            <a:avLst>
              <a:gd name="adj1" fmla="val -18556"/>
              <a:gd name="adj2" fmla="val 255824"/>
              <a:gd name="adj3" fmla="val 16667"/>
            </a:avLst>
          </a:prstGeom>
          <a:solidFill>
            <a:srgbClr val="FFFF99"/>
          </a:solidFill>
          <a:ln w="28575" cap="flat" cmpd="sng">
            <a:solidFill>
              <a:srgbClr val="3366FF"/>
            </a:solidFill>
            <a:prstDash val="solid"/>
            <a:miter/>
            <a:headEnd type="none" w="med" len="med"/>
            <a:tailEnd type="none" w="med" len="med"/>
          </a:ln>
        </p:spPr>
        <p:txBody>
          <a:bodyPr/>
          <a:p>
            <a:pPr fontAlgn="base"/>
            <a:r>
              <a:rPr lang="en-US" altLang="zh-CN" sz="2000" strike="noStrike" noProof="1" dirty="0">
                <a:latin typeface="楷体_GB2312" pitchFamily="49" charset="-122"/>
                <a:ea typeface="楷体_GB2312" pitchFamily="49" charset="-122"/>
                <a:cs typeface="+mn-cs"/>
              </a:rPr>
              <a:t> </a:t>
            </a:r>
            <a:r>
              <a:rPr lang="en-US" altLang="zh-CN"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char</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是关键字</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502" name="圆角矩形标注 745501"/>
          <p:cNvSpPr/>
          <p:nvPr/>
        </p:nvSpPr>
        <p:spPr>
          <a:xfrm>
            <a:off x="3371850" y="3398838"/>
            <a:ext cx="2549525" cy="627063"/>
          </a:xfrm>
          <a:prstGeom prst="wedgeRoundRectCallout">
            <a:avLst>
              <a:gd name="adj1" fmla="val -38917"/>
              <a:gd name="adj2" fmla="val 284176"/>
              <a:gd name="adj3" fmla="val 16667"/>
            </a:avLst>
          </a:prstGeom>
          <a:solidFill>
            <a:srgbClr val="FFFF99"/>
          </a:solidFill>
          <a:ln w="28575" cap="flat" cmpd="sng">
            <a:solidFill>
              <a:srgbClr val="3366FF"/>
            </a:solidFill>
            <a:prstDash val="solid"/>
            <a:miter/>
            <a:headEnd type="none" w="med" len="med"/>
            <a:tailEnd type="none" w="med" len="med"/>
          </a:ln>
        </p:spPr>
        <p:txBody>
          <a:bodyPr/>
          <a:p>
            <a:pPr fontAlgn="base"/>
            <a:r>
              <a:rPr lang="en-US" altLang="zh-CN" sz="2000" strike="noStrike" noProof="1" dirty="0">
                <a:latin typeface="楷体_GB2312" pitchFamily="49" charset="-122"/>
                <a:ea typeface="楷体_GB2312" pitchFamily="49" charset="-122"/>
                <a:cs typeface="+mn-cs"/>
              </a:rPr>
              <a:t> </a:t>
            </a:r>
            <a:r>
              <a:rPr lang="en-US" altLang="zh-CN" b="1" strike="noStrike" noProof="1">
                <a:solidFill>
                  <a:srgbClr val="CC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&gt;</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字符非法</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
        <p:nvSpPr>
          <p:cNvPr id="745504" name="圆角矩形标注 745503"/>
          <p:cNvSpPr/>
          <p:nvPr/>
        </p:nvSpPr>
        <p:spPr>
          <a:xfrm>
            <a:off x="5386388" y="3170238"/>
            <a:ext cx="3449638" cy="627063"/>
          </a:xfrm>
          <a:prstGeom prst="wedgeRoundRectCallout">
            <a:avLst>
              <a:gd name="adj1" fmla="val -47745"/>
              <a:gd name="adj2" fmla="val 308227"/>
              <a:gd name="adj3" fmla="val 16667"/>
            </a:avLst>
          </a:prstGeom>
          <a:solidFill>
            <a:srgbClr val="FFFF99"/>
          </a:solidFill>
          <a:ln w="28575" cap="flat" cmpd="sng">
            <a:solidFill>
              <a:srgbClr val="3366FF"/>
            </a:solidFill>
            <a:prstDash val="solid"/>
            <a:miter/>
            <a:headEnd type="none" w="med" len="med"/>
            <a:tailEnd type="none" w="med" len="med"/>
          </a:ln>
        </p:spPr>
        <p:txBody>
          <a:bodyPr/>
          <a:p>
            <a:pPr fontAlgn="base"/>
            <a:r>
              <a:rPr lang="en-US" altLang="zh-CN" sz="2000"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    </a:t>
            </a:r>
            <a:r>
              <a:rPr lang="en-US" altLang="zh-CN"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strike="noStrike" noProof="1" dirty="0">
                <a:solidFill>
                  <a:srgbClr val="CC3300"/>
                </a:solidFill>
                <a:effectLst>
                  <a:outerShdw blurRad="38100" dist="38100" dir="2700000">
                    <a:srgbClr val="000000"/>
                  </a:outerShdw>
                </a:effectLst>
                <a:latin typeface="楷体_GB2312" pitchFamily="49" charset="-122"/>
                <a:ea typeface="楷体_GB2312" pitchFamily="49" charset="-122"/>
                <a:cs typeface="+mn-cs"/>
              </a:rPr>
              <a:t>不可作首字符</a:t>
            </a:r>
            <a:endParaRPr lang="zh-CN" altLang="en-US" sz="2000"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grpSp>
        <p:nvGrpSpPr>
          <p:cNvPr id="23567" name="组合 745504"/>
          <p:cNvGrpSpPr/>
          <p:nvPr/>
        </p:nvGrpSpPr>
        <p:grpSpPr>
          <a:xfrm>
            <a:off x="0" y="0"/>
            <a:ext cx="446088" cy="6858000"/>
            <a:chOff x="0" y="0"/>
            <a:chExt cx="281" cy="4320"/>
          </a:xfrm>
        </p:grpSpPr>
        <p:sp>
          <p:nvSpPr>
            <p:cNvPr id="23568" name="文本框 74550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23569" name="文本框 74550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515870" y="4101465"/>
              <a:ext cx="3871595" cy="150495"/>
            </p14:xfrm>
          </p:contentPart>
        </mc:Choice>
        <mc:Fallback xmlns="">
          <p:pic>
            <p:nvPicPr>
              <p:cNvPr id="2" name="墨迹 1"/>
            </p:nvPicPr>
            <p:blipFill>
              <a:blip r:embed="rId2"/>
            </p:blipFill>
            <p:spPr>
              <a:xfrm>
                <a:off x="2515870" y="4101465"/>
                <a:ext cx="3871595" cy="15049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573905" y="3694430"/>
              <a:ext cx="732790" cy="317500"/>
            </p14:xfrm>
          </p:contentPart>
        </mc:Choice>
        <mc:Fallback xmlns="">
          <p:pic>
            <p:nvPicPr>
              <p:cNvPr id="3" name="墨迹 2"/>
            </p:nvPicPr>
            <p:blipFill>
              <a:blip r:embed="rId4"/>
            </p:blipFill>
            <p:spPr>
              <a:xfrm>
                <a:off x="4573905" y="3694430"/>
                <a:ext cx="732790" cy="3175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984240" y="3672840"/>
              <a:ext cx="908685" cy="510540"/>
            </p14:xfrm>
          </p:contentPart>
        </mc:Choice>
        <mc:Fallback xmlns="">
          <p:pic>
            <p:nvPicPr>
              <p:cNvPr id="4" name="墨迹 3"/>
            </p:nvPicPr>
            <p:blipFill>
              <a:blip r:embed="rId6"/>
            </p:blipFill>
            <p:spPr>
              <a:xfrm>
                <a:off x="5984240" y="3672840"/>
                <a:ext cx="908685" cy="5105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499870" y="2944495"/>
              <a:ext cx="2113915" cy="754380"/>
            </p14:xfrm>
          </p:contentPart>
        </mc:Choice>
        <mc:Fallback xmlns="">
          <p:pic>
            <p:nvPicPr>
              <p:cNvPr id="5" name="墨迹 4"/>
            </p:nvPicPr>
            <p:blipFill>
              <a:blip r:embed="rId8"/>
            </p:blipFill>
            <p:spPr>
              <a:xfrm>
                <a:off x="1499870" y="2944495"/>
                <a:ext cx="2113915" cy="7543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827780" y="887095"/>
              <a:ext cx="3155315" cy="1105535"/>
            </p14:xfrm>
          </p:contentPart>
        </mc:Choice>
        <mc:Fallback xmlns="">
          <p:pic>
            <p:nvPicPr>
              <p:cNvPr id="6" name="墨迹 5"/>
            </p:nvPicPr>
            <p:blipFill>
              <a:blip r:embed="rId10"/>
            </p:blipFill>
            <p:spPr>
              <a:xfrm>
                <a:off x="3827780" y="887095"/>
                <a:ext cx="3155315" cy="11055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559050" y="4500245"/>
              <a:ext cx="651510" cy="441325"/>
            </p14:xfrm>
          </p:contentPart>
        </mc:Choice>
        <mc:Fallback xmlns="">
          <p:pic>
            <p:nvPicPr>
              <p:cNvPr id="7" name="墨迹 6"/>
            </p:nvPicPr>
            <p:blipFill>
              <a:blip r:embed="rId12"/>
            </p:blipFill>
            <p:spPr>
              <a:xfrm>
                <a:off x="2559050" y="4500245"/>
                <a:ext cx="651510" cy="44132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549015" y="4495800"/>
              <a:ext cx="454660" cy="360045"/>
            </p14:xfrm>
          </p:contentPart>
        </mc:Choice>
        <mc:Fallback xmlns="">
          <p:pic>
            <p:nvPicPr>
              <p:cNvPr id="8" name="墨迹 7"/>
            </p:nvPicPr>
            <p:blipFill>
              <a:blip r:embed="rId14"/>
            </p:blipFill>
            <p:spPr>
              <a:xfrm>
                <a:off x="3549015" y="4495800"/>
                <a:ext cx="454660" cy="3600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801235" y="4598670"/>
              <a:ext cx="342900" cy="266065"/>
            </p14:xfrm>
          </p:contentPart>
        </mc:Choice>
        <mc:Fallback xmlns="">
          <p:pic>
            <p:nvPicPr>
              <p:cNvPr id="9" name="墨迹 8"/>
            </p:nvPicPr>
            <p:blipFill>
              <a:blip r:embed="rId16"/>
            </p:blipFill>
            <p:spPr>
              <a:xfrm>
                <a:off x="4801235" y="4598670"/>
                <a:ext cx="342900" cy="26606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938395" y="4710430"/>
              <a:ext cx="154305" cy="93980"/>
            </p14:xfrm>
          </p:contentPart>
        </mc:Choice>
        <mc:Fallback xmlns="">
          <p:pic>
            <p:nvPicPr>
              <p:cNvPr id="10" name="墨迹 9"/>
            </p:nvPicPr>
            <p:blipFill>
              <a:blip r:embed="rId18"/>
            </p:blipFill>
            <p:spPr>
              <a:xfrm>
                <a:off x="4938395" y="4710430"/>
                <a:ext cx="154305" cy="939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949950" y="4598670"/>
              <a:ext cx="415925" cy="158750"/>
            </p14:xfrm>
          </p:contentPart>
        </mc:Choice>
        <mc:Fallback xmlns="">
          <p:pic>
            <p:nvPicPr>
              <p:cNvPr id="11" name="墨迹 10"/>
            </p:nvPicPr>
            <p:blipFill>
              <a:blip r:embed="rId20"/>
            </p:blipFill>
            <p:spPr>
              <a:xfrm>
                <a:off x="5949950" y="4598670"/>
                <a:ext cx="415925" cy="1587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6713220" y="4500245"/>
              <a:ext cx="368300" cy="308610"/>
            </p14:xfrm>
          </p:contentPart>
        </mc:Choice>
        <mc:Fallback xmlns="">
          <p:pic>
            <p:nvPicPr>
              <p:cNvPr id="12" name="墨迹 11"/>
            </p:nvPicPr>
            <p:blipFill>
              <a:blip r:embed="rId22"/>
            </p:blipFill>
            <p:spPr>
              <a:xfrm>
                <a:off x="6713220" y="4500245"/>
                <a:ext cx="368300" cy="30861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7896225" y="4585970"/>
              <a:ext cx="252730" cy="231775"/>
            </p14:xfrm>
          </p:contentPart>
        </mc:Choice>
        <mc:Fallback xmlns="">
          <p:pic>
            <p:nvPicPr>
              <p:cNvPr id="13" name="墨迹 12"/>
            </p:nvPicPr>
            <p:blipFill>
              <a:blip r:embed="rId24"/>
            </p:blipFill>
            <p:spPr>
              <a:xfrm>
                <a:off x="7896225" y="4585970"/>
                <a:ext cx="252730" cy="23177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7737475" y="4543425"/>
              <a:ext cx="398780" cy="441325"/>
            </p14:xfrm>
          </p:contentPart>
        </mc:Choice>
        <mc:Fallback xmlns="">
          <p:pic>
            <p:nvPicPr>
              <p:cNvPr id="14" name="墨迹 13"/>
            </p:nvPicPr>
            <p:blipFill>
              <a:blip r:embed="rId26"/>
            </p:blipFill>
            <p:spPr>
              <a:xfrm>
                <a:off x="7737475" y="4543425"/>
                <a:ext cx="398780" cy="44132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082290" y="4890135"/>
              <a:ext cx="492760" cy="291465"/>
            </p14:xfrm>
          </p:contentPart>
        </mc:Choice>
        <mc:Fallback xmlns="">
          <p:pic>
            <p:nvPicPr>
              <p:cNvPr id="15" name="墨迹 14"/>
            </p:nvPicPr>
            <p:blipFill>
              <a:blip r:embed="rId28"/>
            </p:blipFill>
            <p:spPr>
              <a:xfrm>
                <a:off x="3082290" y="4890135"/>
                <a:ext cx="492760" cy="29146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4745355" y="5066030"/>
              <a:ext cx="235585" cy="205740"/>
            </p14:xfrm>
          </p:contentPart>
        </mc:Choice>
        <mc:Fallback xmlns="">
          <p:pic>
            <p:nvPicPr>
              <p:cNvPr id="16" name="墨迹 15"/>
            </p:nvPicPr>
            <p:blipFill>
              <a:blip r:embed="rId30"/>
            </p:blipFill>
            <p:spPr>
              <a:xfrm>
                <a:off x="4745355" y="5066030"/>
                <a:ext cx="235585" cy="2057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4805045" y="5164455"/>
              <a:ext cx="167640" cy="99060"/>
            </p14:xfrm>
          </p:contentPart>
        </mc:Choice>
        <mc:Fallback xmlns="">
          <p:pic>
            <p:nvPicPr>
              <p:cNvPr id="17" name="墨迹 16"/>
            </p:nvPicPr>
            <p:blipFill>
              <a:blip r:embed="rId32"/>
            </p:blipFill>
            <p:spPr>
              <a:xfrm>
                <a:off x="4805045" y="5164455"/>
                <a:ext cx="167640" cy="990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6048375" y="5057775"/>
              <a:ext cx="373380" cy="106680"/>
            </p14:xfrm>
          </p:contentPart>
        </mc:Choice>
        <mc:Fallback xmlns="">
          <p:pic>
            <p:nvPicPr>
              <p:cNvPr id="18" name="墨迹 17"/>
            </p:nvPicPr>
            <p:blipFill>
              <a:blip r:embed="rId34"/>
            </p:blipFill>
            <p:spPr>
              <a:xfrm>
                <a:off x="6048375" y="5057775"/>
                <a:ext cx="373380" cy="1066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2803525" y="5558790"/>
              <a:ext cx="145415" cy="244475"/>
            </p14:xfrm>
          </p:contentPart>
        </mc:Choice>
        <mc:Fallback xmlns="">
          <p:pic>
            <p:nvPicPr>
              <p:cNvPr id="19" name="墨迹 18"/>
            </p:nvPicPr>
            <p:blipFill>
              <a:blip r:embed="rId36"/>
            </p:blipFill>
            <p:spPr>
              <a:xfrm>
                <a:off x="2803525" y="5558790"/>
                <a:ext cx="145415" cy="24447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2704465" y="5541645"/>
              <a:ext cx="240030" cy="231775"/>
            </p14:xfrm>
          </p:contentPart>
        </mc:Choice>
        <mc:Fallback xmlns="">
          <p:pic>
            <p:nvPicPr>
              <p:cNvPr id="20" name="墨迹 19"/>
            </p:nvPicPr>
            <p:blipFill>
              <a:blip r:embed="rId38"/>
            </p:blipFill>
            <p:spPr>
              <a:xfrm>
                <a:off x="2704465" y="5541645"/>
                <a:ext cx="240030" cy="23177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3579495" y="5469255"/>
              <a:ext cx="231140" cy="291465"/>
            </p14:xfrm>
          </p:contentPart>
        </mc:Choice>
        <mc:Fallback xmlns="">
          <p:pic>
            <p:nvPicPr>
              <p:cNvPr id="21" name="墨迹 20"/>
            </p:nvPicPr>
            <p:blipFill>
              <a:blip r:embed="rId40"/>
            </p:blipFill>
            <p:spPr>
              <a:xfrm>
                <a:off x="3579495" y="5469255"/>
                <a:ext cx="231140" cy="29146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3622040" y="5443220"/>
              <a:ext cx="107315" cy="300355"/>
            </p14:xfrm>
          </p:contentPart>
        </mc:Choice>
        <mc:Fallback xmlns="">
          <p:pic>
            <p:nvPicPr>
              <p:cNvPr id="22" name="墨迹 21"/>
            </p:nvPicPr>
            <p:blipFill>
              <a:blip r:embed="rId42"/>
            </p:blipFill>
            <p:spPr>
              <a:xfrm>
                <a:off x="3622040" y="5443220"/>
                <a:ext cx="107315" cy="30035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4672330" y="5490210"/>
              <a:ext cx="321310" cy="219075"/>
            </p14:xfrm>
          </p:contentPart>
        </mc:Choice>
        <mc:Fallback xmlns="">
          <p:pic>
            <p:nvPicPr>
              <p:cNvPr id="23" name="墨迹 22"/>
            </p:nvPicPr>
            <p:blipFill>
              <a:blip r:embed="rId44"/>
            </p:blipFill>
            <p:spPr>
              <a:xfrm>
                <a:off x="4672330" y="5490210"/>
                <a:ext cx="321310" cy="21907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5632450" y="5614670"/>
              <a:ext cx="219075" cy="231775"/>
            </p14:xfrm>
          </p:contentPart>
        </mc:Choice>
        <mc:Fallback xmlns="">
          <p:pic>
            <p:nvPicPr>
              <p:cNvPr id="24" name="墨迹 23"/>
            </p:nvPicPr>
            <p:blipFill>
              <a:blip r:embed="rId46"/>
            </p:blipFill>
            <p:spPr>
              <a:xfrm>
                <a:off x="5632450" y="5614670"/>
                <a:ext cx="219075" cy="23177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5666740" y="5554980"/>
              <a:ext cx="150495" cy="265430"/>
            </p14:xfrm>
          </p:contentPart>
        </mc:Choice>
        <mc:Fallback xmlns="">
          <p:pic>
            <p:nvPicPr>
              <p:cNvPr id="25" name="墨迹 24"/>
            </p:nvPicPr>
            <p:blipFill>
              <a:blip r:embed="rId48"/>
            </p:blipFill>
            <p:spPr>
              <a:xfrm>
                <a:off x="5666740" y="5554980"/>
                <a:ext cx="150495" cy="265430"/>
              </a:xfrm>
              <a:prstGeom prst="rect"/>
            </p:spPr>
          </p:pic>
        </mc:Fallback>
      </mc:AlternateContent>
    </p:spTree>
  </p:cSld>
  <p:clrMapOvr>
    <a:masterClrMapping/>
  </p:clrMapOvr>
  <p:transition>
    <p:random/>
    <p:sndAc>
      <p:stSnd>
        <p:snd r:embed="rId49"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5474">
                                            <p:txEl>
                                              <p:charRg st="0" end="14"/>
                                            </p:txEl>
                                          </p:spTgt>
                                        </p:tgtEl>
                                        <p:attrNameLst>
                                          <p:attrName>style.visibility</p:attrName>
                                        </p:attrNameLst>
                                      </p:cBhvr>
                                      <p:to>
                                        <p:strVal val="visible"/>
                                      </p:to>
                                    </p:set>
                                    <p:animEffect transition="in" filter="box(out)">
                                      <p:cBhvr>
                                        <p:cTn id="7" dur="500"/>
                                        <p:tgtEl>
                                          <p:spTgt spid="745474">
                                            <p:txEl>
                                              <p:charRg st="0" end="14"/>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9"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5474">
                                            <p:txEl>
                                              <p:charRg st="14" end="21"/>
                                            </p:txEl>
                                          </p:spTgt>
                                        </p:tgtEl>
                                        <p:attrNameLst>
                                          <p:attrName>style.visibility</p:attrName>
                                        </p:attrNameLst>
                                      </p:cBhvr>
                                      <p:to>
                                        <p:strVal val="visible"/>
                                      </p:to>
                                    </p:set>
                                    <p:animEffect transition="in" filter="box(out)">
                                      <p:cBhvr>
                                        <p:cTn id="12" dur="500"/>
                                        <p:tgtEl>
                                          <p:spTgt spid="745474">
                                            <p:txEl>
                                              <p:charRg st="14" end="2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9"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5474">
                                            <p:txEl>
                                              <p:charRg st="21" end="43"/>
                                            </p:txEl>
                                          </p:spTgt>
                                        </p:tgtEl>
                                        <p:attrNameLst>
                                          <p:attrName>style.visibility</p:attrName>
                                        </p:attrNameLst>
                                      </p:cBhvr>
                                      <p:to>
                                        <p:strVal val="visible"/>
                                      </p:to>
                                    </p:set>
                                    <p:animEffect transition="in" filter="box(out)">
                                      <p:cBhvr>
                                        <p:cTn id="17" dur="500"/>
                                        <p:tgtEl>
                                          <p:spTgt spid="745474">
                                            <p:txEl>
                                              <p:charRg st="21" end="4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9"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5474">
                                            <p:txEl>
                                              <p:charRg st="43" end="47"/>
                                            </p:txEl>
                                          </p:spTgt>
                                        </p:tgtEl>
                                        <p:attrNameLst>
                                          <p:attrName>style.visibility</p:attrName>
                                        </p:attrNameLst>
                                      </p:cBhvr>
                                      <p:to>
                                        <p:strVal val="visible"/>
                                      </p:to>
                                    </p:set>
                                    <p:animEffect transition="in" filter="blinds(horizontal)">
                                      <p:cBhvr>
                                        <p:cTn id="22" dur="500"/>
                                        <p:tgtEl>
                                          <p:spTgt spid="745474">
                                            <p:txEl>
                                              <p:charRg st="43" end="47"/>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9"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5474">
                                            <p:txEl>
                                              <p:charRg st="47" end="78"/>
                                            </p:txEl>
                                          </p:spTgt>
                                        </p:tgtEl>
                                        <p:attrNameLst>
                                          <p:attrName>style.visibility</p:attrName>
                                        </p:attrNameLst>
                                      </p:cBhvr>
                                      <p:to>
                                        <p:strVal val="visible"/>
                                      </p:to>
                                    </p:set>
                                    <p:animEffect transition="in" filter="blinds(horizontal)">
                                      <p:cBhvr>
                                        <p:cTn id="27" dur="500"/>
                                        <p:tgtEl>
                                          <p:spTgt spid="745474">
                                            <p:txEl>
                                              <p:charRg st="47" end="7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9"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5474">
                                            <p:txEl>
                                              <p:charRg st="78" end="94"/>
                                            </p:txEl>
                                          </p:spTgt>
                                        </p:tgtEl>
                                        <p:attrNameLst>
                                          <p:attrName>style.visibility</p:attrName>
                                        </p:attrNameLst>
                                      </p:cBhvr>
                                      <p:to>
                                        <p:strVal val="visible"/>
                                      </p:to>
                                    </p:set>
                                    <p:animEffect transition="in" filter="blinds(horizontal)">
                                      <p:cBhvr>
                                        <p:cTn id="32" dur="500"/>
                                        <p:tgtEl>
                                          <p:spTgt spid="745474">
                                            <p:txEl>
                                              <p:charRg st="78" end="9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9" name="camera.wav"/>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5474">
                                            <p:txEl>
                                              <p:charRg st="94" end="100"/>
                                            </p:txEl>
                                          </p:spTgt>
                                        </p:tgtEl>
                                        <p:attrNameLst>
                                          <p:attrName>style.visibility</p:attrName>
                                        </p:attrNameLst>
                                      </p:cBhvr>
                                      <p:to>
                                        <p:strVal val="visible"/>
                                      </p:to>
                                    </p:set>
                                    <p:animEffect transition="in" filter="blinds(horizontal)">
                                      <p:cBhvr>
                                        <p:cTn id="37" dur="500"/>
                                        <p:tgtEl>
                                          <p:spTgt spid="745474">
                                            <p:txEl>
                                              <p:charRg st="94" end="10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49"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45474">
                                            <p:txEl>
                                              <p:charRg st="131" end="137"/>
                                            </p:txEl>
                                          </p:spTgt>
                                        </p:tgtEl>
                                        <p:attrNameLst>
                                          <p:attrName>style.visibility</p:attrName>
                                        </p:attrNameLst>
                                      </p:cBhvr>
                                      <p:to>
                                        <p:strVal val="visible"/>
                                      </p:to>
                                    </p:set>
                                    <p:animEffect transition="in" filter="box(out)">
                                      <p:cBhvr>
                                        <p:cTn id="42" dur="500"/>
                                        <p:tgtEl>
                                          <p:spTgt spid="745474">
                                            <p:txEl>
                                              <p:charRg st="131" end="13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49" name="camera.wav"/>
                                        </p:tgtEl>
                                      </p:cMediaNode>
                                    </p:audio>
                                  </p:subTnLst>
                                </p:cTn>
                              </p:par>
                              <p:par>
                                <p:cTn id="43" presetID="4" presetClass="entr" presetSubtype="32" fill="hold" grpId="0" nodeType="withEffect">
                                  <p:stCondLst>
                                    <p:cond delay="0"/>
                                  </p:stCondLst>
                                  <p:childTnLst>
                                    <p:set>
                                      <p:cBhvr>
                                        <p:cTn id="44" dur="1" fill="hold">
                                          <p:stCondLst>
                                            <p:cond delay="0"/>
                                          </p:stCondLst>
                                        </p:cTn>
                                        <p:tgtEl>
                                          <p:spTgt spid="745474">
                                            <p:txEl>
                                              <p:charRg st="137" end="164"/>
                                            </p:txEl>
                                          </p:spTgt>
                                        </p:tgtEl>
                                        <p:attrNameLst>
                                          <p:attrName>style.visibility</p:attrName>
                                        </p:attrNameLst>
                                      </p:cBhvr>
                                      <p:to>
                                        <p:strVal val="visible"/>
                                      </p:to>
                                    </p:set>
                                    <p:animEffect transition="in" filter="box(out)">
                                      <p:cBhvr>
                                        <p:cTn id="45" dur="500"/>
                                        <p:tgtEl>
                                          <p:spTgt spid="745474">
                                            <p:txEl>
                                              <p:charRg st="137" end="164"/>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49" name="camera.wav"/>
                                        </p:tgtEl>
                                      </p:cMediaNode>
                                    </p:audio>
                                  </p:subTnLst>
                                </p:cTn>
                              </p:par>
                              <p:par>
                                <p:cTn id="46" presetID="4" presetClass="entr" presetSubtype="32" fill="hold" grpId="0" nodeType="withEffect">
                                  <p:stCondLst>
                                    <p:cond delay="0"/>
                                  </p:stCondLst>
                                  <p:childTnLst>
                                    <p:set>
                                      <p:cBhvr>
                                        <p:cTn id="47" dur="1" fill="hold">
                                          <p:stCondLst>
                                            <p:cond delay="0"/>
                                          </p:stCondLst>
                                        </p:cTn>
                                        <p:tgtEl>
                                          <p:spTgt spid="745474">
                                            <p:txEl>
                                              <p:charRg st="164" end="169"/>
                                            </p:txEl>
                                          </p:spTgt>
                                        </p:tgtEl>
                                        <p:attrNameLst>
                                          <p:attrName>style.visibility</p:attrName>
                                        </p:attrNameLst>
                                      </p:cBhvr>
                                      <p:to>
                                        <p:strVal val="visible"/>
                                      </p:to>
                                    </p:set>
                                    <p:animEffect transition="in" filter="box(out)">
                                      <p:cBhvr>
                                        <p:cTn id="48" dur="500"/>
                                        <p:tgtEl>
                                          <p:spTgt spid="745474">
                                            <p:txEl>
                                              <p:charRg st="164" end="169"/>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49" name="camera.wav"/>
                                        </p:tgtEl>
                                      </p:cMediaNode>
                                    </p:audio>
                                  </p:subTnLst>
                                </p:cTn>
                              </p:par>
                              <p:par>
                                <p:cTn id="49" presetID="4" presetClass="entr" presetSubtype="32" fill="hold" grpId="0" nodeType="withEffect">
                                  <p:stCondLst>
                                    <p:cond delay="0"/>
                                  </p:stCondLst>
                                  <p:childTnLst>
                                    <p:set>
                                      <p:cBhvr>
                                        <p:cTn id="50" dur="1" fill="hold">
                                          <p:stCondLst>
                                            <p:cond delay="0"/>
                                          </p:stCondLst>
                                        </p:cTn>
                                        <p:tgtEl>
                                          <p:spTgt spid="745474">
                                            <p:txEl>
                                              <p:charRg st="169" end="186"/>
                                            </p:txEl>
                                          </p:spTgt>
                                        </p:tgtEl>
                                        <p:attrNameLst>
                                          <p:attrName>style.visibility</p:attrName>
                                        </p:attrNameLst>
                                      </p:cBhvr>
                                      <p:to>
                                        <p:strVal val="visible"/>
                                      </p:to>
                                    </p:set>
                                    <p:animEffect transition="in" filter="box(out)">
                                      <p:cBhvr>
                                        <p:cTn id="51" dur="500"/>
                                        <p:tgtEl>
                                          <p:spTgt spid="745474">
                                            <p:txEl>
                                              <p:charRg st="169" end="186"/>
                                            </p:txEl>
                                          </p:spTgt>
                                        </p:tgtEl>
                                      </p:cBhvr>
                                    </p:animEffect>
                                  </p:childTnLst>
                                  <p:subTnLst>
                                    <p:audio>
                                      <p:cMediaNode>
                                        <p:cTn display="0" masterRel="sameClick">
                                          <p:stCondLst>
                                            <p:cond evt="begin" delay="0">
                                              <p:tn val="49"/>
                                            </p:cond>
                                          </p:stCondLst>
                                          <p:endCondLst>
                                            <p:cond evt="onStopAudio" delay="0">
                                              <p:tgtEl>
                                                <p:sldTgt/>
                                              </p:tgtEl>
                                            </p:cond>
                                          </p:endCondLst>
                                        </p:cTn>
                                        <p:tgtEl>
                                          <p:sndTgt r:embed="rId49" name="camera.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745491"/>
                                        </p:tgtEl>
                                        <p:attrNameLst>
                                          <p:attrName>style.visibility</p:attrName>
                                        </p:attrNameLst>
                                      </p:cBhvr>
                                      <p:to>
                                        <p:strVal val="visible"/>
                                      </p:to>
                                    </p:set>
                                    <p:animEffect transition="in" filter="box(out)">
                                      <p:cBhvr>
                                        <p:cTn id="56" dur="500"/>
                                        <p:tgtEl>
                                          <p:spTgt spid="745491"/>
                                        </p:tgtEl>
                                      </p:cBhvr>
                                    </p:animEffect>
                                  </p:childTnLst>
                                  <p:subTnLst>
                                    <p:audio>
                                      <p:cMediaNode>
                                        <p:cTn display="0" masterRel="sameClick">
                                          <p:stCondLst>
                                            <p:cond evt="begin" delay="0">
                                              <p:tn val="54"/>
                                            </p:cond>
                                          </p:stCondLst>
                                          <p:endCondLst>
                                            <p:cond evt="onStopAudio" delay="0">
                                              <p:tgtEl>
                                                <p:sldTgt/>
                                              </p:tgtEl>
                                            </p:cond>
                                          </p:endCondLst>
                                        </p:cTn>
                                        <p:tgtEl>
                                          <p:sndTgt r:embed="rId49" name="camera.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745492">
                                            <p:txEl>
                                              <p:charRg st="0" end="9"/>
                                            </p:txEl>
                                          </p:spTgt>
                                        </p:tgtEl>
                                        <p:attrNameLst>
                                          <p:attrName>style.visibility</p:attrName>
                                        </p:attrNameLst>
                                      </p:cBhvr>
                                      <p:to>
                                        <p:strVal val="visible"/>
                                      </p:to>
                                    </p:set>
                                    <p:animEffect transition="in" filter="box(out)">
                                      <p:cBhvr>
                                        <p:cTn id="61" dur="500"/>
                                        <p:tgtEl>
                                          <p:spTgt spid="745492">
                                            <p:txEl>
                                              <p:charRg st="0" end="9"/>
                                            </p:txEl>
                                          </p:spTgt>
                                        </p:tgtEl>
                                      </p:cBhvr>
                                    </p:animEffect>
                                  </p:childTnLst>
                                  <p:subTnLst>
                                    <p:audio>
                                      <p:cMediaNode>
                                        <p:cTn display="0" masterRel="sameClick">
                                          <p:stCondLst>
                                            <p:cond evt="begin" delay="0">
                                              <p:tn val="59"/>
                                            </p:cond>
                                          </p:stCondLst>
                                          <p:endCondLst>
                                            <p:cond evt="onStopAudio" delay="0">
                                              <p:tgtEl>
                                                <p:sldTgt/>
                                              </p:tgtEl>
                                            </p:cond>
                                          </p:endCondLst>
                                        </p:cTn>
                                        <p:tgtEl>
                                          <p:sndTgt r:embed="rId49" name="camera.wav"/>
                                        </p:tgtEl>
                                      </p:cMediaNode>
                                    </p:audio>
                                  </p:subTnLst>
                                </p:cTn>
                              </p:par>
                            </p:childTnLst>
                          </p:cTn>
                        </p:par>
                        <p:par>
                          <p:cTn id="62" fill="hold">
                            <p:stCondLst>
                              <p:cond delay="500"/>
                            </p:stCondLst>
                            <p:childTnLst>
                              <p:par>
                                <p:cTn id="63" presetID="18" presetClass="entr" presetSubtype="3" fill="hold" grpId="1" nodeType="afterEffect">
                                  <p:stCondLst>
                                    <p:cond delay="0"/>
                                  </p:stCondLst>
                                  <p:childTnLst>
                                    <p:set>
                                      <p:cBhvr>
                                        <p:cTn id="64" dur="1" fill="hold">
                                          <p:stCondLst>
                                            <p:cond delay="0"/>
                                          </p:stCondLst>
                                        </p:cTn>
                                        <p:tgtEl>
                                          <p:spTgt spid="745498"/>
                                        </p:tgtEl>
                                        <p:attrNameLst>
                                          <p:attrName>style.visibility</p:attrName>
                                        </p:attrNameLst>
                                      </p:cBhvr>
                                      <p:to>
                                        <p:strVal val="visible"/>
                                      </p:to>
                                    </p:set>
                                    <p:animEffect transition="in" filter="strips(upRight)">
                                      <p:cBhvr>
                                        <p:cTn id="65" dur="500"/>
                                        <p:tgtEl>
                                          <p:spTgt spid="745498"/>
                                        </p:tgtEl>
                                      </p:cBhvr>
                                    </p:animEffect>
                                  </p:childTnLst>
                                  <p:subTnLst>
                                    <p:set>
                                      <p:cBhvr override="childStyle">
                                        <p:cTn dur="1" fill="hold" display="0" masterRel="nextClick" afterEffect="1"/>
                                        <p:tgtEl>
                                          <p:spTgt spid="745498"/>
                                        </p:tgtEl>
                                        <p:attrNameLst>
                                          <p:attrName>style.visibility</p:attrName>
                                        </p:attrNameLst>
                                      </p:cBhvr>
                                      <p:to>
                                        <p:strVal val="hidden"/>
                                      </p:to>
                                    </p:set>
                                    <p:audio>
                                      <p:cMediaNode>
                                        <p:cTn display="0" masterRel="sameClick">
                                          <p:stCondLst>
                                            <p:cond evt="begin" delay="0">
                                              <p:tn val="63"/>
                                            </p:cond>
                                          </p:stCondLst>
                                          <p:endCondLst>
                                            <p:cond evt="onStopAudio" delay="0">
                                              <p:tgtEl>
                                                <p:sldTgt/>
                                              </p:tgtEl>
                                            </p:cond>
                                          </p:endCondLst>
                                        </p:cTn>
                                        <p:tgtEl>
                                          <p:sndTgt r:embed="rId50" name="chimes.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745493">
                                            <p:txEl>
                                              <p:charRg st="0" end="6"/>
                                            </p:txEl>
                                          </p:spTgt>
                                        </p:tgtEl>
                                        <p:attrNameLst>
                                          <p:attrName>style.visibility</p:attrName>
                                        </p:attrNameLst>
                                      </p:cBhvr>
                                      <p:to>
                                        <p:strVal val="visible"/>
                                      </p:to>
                                    </p:set>
                                    <p:animEffect transition="in" filter="box(out)">
                                      <p:cBhvr>
                                        <p:cTn id="70" dur="500"/>
                                        <p:tgtEl>
                                          <p:spTgt spid="745493">
                                            <p:txEl>
                                              <p:charRg st="0" end="6"/>
                                            </p:txEl>
                                          </p:spTgt>
                                        </p:tgtEl>
                                      </p:cBhvr>
                                    </p:animEffect>
                                  </p:childTnLst>
                                  <p:subTnLst>
                                    <p:audio>
                                      <p:cMediaNode>
                                        <p:cTn display="0" masterRel="sameClick">
                                          <p:stCondLst>
                                            <p:cond evt="begin" delay="0">
                                              <p:tn val="68"/>
                                            </p:cond>
                                          </p:stCondLst>
                                          <p:endCondLst>
                                            <p:cond evt="onStopAudio" delay="0">
                                              <p:tgtEl>
                                                <p:sldTgt/>
                                              </p:tgtEl>
                                            </p:cond>
                                          </p:endCondLst>
                                        </p:cTn>
                                        <p:tgtEl>
                                          <p:sndTgt r:embed="rId49" name="camera.wav"/>
                                        </p:tgtEl>
                                      </p:cMediaNode>
                                    </p:audio>
                                  </p:subTnLst>
                                </p:cTn>
                              </p:par>
                            </p:childTnLst>
                          </p:cTn>
                        </p:par>
                        <p:par>
                          <p:cTn id="71" fill="hold">
                            <p:stCondLst>
                              <p:cond delay="500"/>
                            </p:stCondLst>
                            <p:childTnLst>
                              <p:par>
                                <p:cTn id="72" presetID="18" presetClass="entr" presetSubtype="3" fill="hold" grpId="1" nodeType="afterEffect">
                                  <p:stCondLst>
                                    <p:cond delay="0"/>
                                  </p:stCondLst>
                                  <p:childTnLst>
                                    <p:set>
                                      <p:cBhvr>
                                        <p:cTn id="73" dur="1" fill="hold">
                                          <p:stCondLst>
                                            <p:cond delay="0"/>
                                          </p:stCondLst>
                                        </p:cTn>
                                        <p:tgtEl>
                                          <p:spTgt spid="745499"/>
                                        </p:tgtEl>
                                        <p:attrNameLst>
                                          <p:attrName>style.visibility</p:attrName>
                                        </p:attrNameLst>
                                      </p:cBhvr>
                                      <p:to>
                                        <p:strVal val="visible"/>
                                      </p:to>
                                    </p:set>
                                    <p:animEffect transition="in" filter="strips(upRight)">
                                      <p:cBhvr>
                                        <p:cTn id="74" dur="500"/>
                                        <p:tgtEl>
                                          <p:spTgt spid="745499"/>
                                        </p:tgtEl>
                                      </p:cBhvr>
                                    </p:animEffect>
                                  </p:childTnLst>
                                  <p:subTnLst>
                                    <p:set>
                                      <p:cBhvr override="childStyle">
                                        <p:cTn dur="1" fill="hold" display="0" masterRel="nextClick" afterEffect="1"/>
                                        <p:tgtEl>
                                          <p:spTgt spid="745499"/>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50" name="chimes.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745494">
                                            <p:txEl>
                                              <p:charRg st="0" end="4"/>
                                            </p:txEl>
                                          </p:spTgt>
                                        </p:tgtEl>
                                        <p:attrNameLst>
                                          <p:attrName>style.visibility</p:attrName>
                                        </p:attrNameLst>
                                      </p:cBhvr>
                                      <p:to>
                                        <p:strVal val="visible"/>
                                      </p:to>
                                    </p:set>
                                    <p:animEffect transition="in" filter="box(out)">
                                      <p:cBhvr>
                                        <p:cTn id="79" dur="500"/>
                                        <p:tgtEl>
                                          <p:spTgt spid="745494">
                                            <p:txEl>
                                              <p:charRg st="0" end="4"/>
                                            </p:txEl>
                                          </p:spTgt>
                                        </p:tgtEl>
                                      </p:cBhvr>
                                    </p:animEffect>
                                  </p:childTnLst>
                                  <p:subTnLst>
                                    <p:audio>
                                      <p:cMediaNode>
                                        <p:cTn display="0" masterRel="sameClick">
                                          <p:stCondLst>
                                            <p:cond evt="begin" delay="0">
                                              <p:tn val="77"/>
                                            </p:cond>
                                          </p:stCondLst>
                                          <p:endCondLst>
                                            <p:cond evt="onStopAudio" delay="0">
                                              <p:tgtEl>
                                                <p:sldTgt/>
                                              </p:tgtEl>
                                            </p:cond>
                                          </p:endCondLst>
                                        </p:cTn>
                                        <p:tgtEl>
                                          <p:sndTgt r:embed="rId49" name="camera.wav"/>
                                        </p:tgtEl>
                                      </p:cMediaNode>
                                    </p:audio>
                                  </p:subTnLst>
                                </p:cTn>
                              </p:par>
                            </p:childTnLst>
                          </p:cTn>
                        </p:par>
                        <p:par>
                          <p:cTn id="80" fill="hold">
                            <p:stCondLst>
                              <p:cond delay="500"/>
                            </p:stCondLst>
                            <p:childTnLst>
                              <p:par>
                                <p:cTn id="81" presetID="18" presetClass="entr" presetSubtype="3" fill="hold" grpId="1" nodeType="afterEffect">
                                  <p:stCondLst>
                                    <p:cond delay="0"/>
                                  </p:stCondLst>
                                  <p:childTnLst>
                                    <p:set>
                                      <p:cBhvr>
                                        <p:cTn id="82" dur="1" fill="hold">
                                          <p:stCondLst>
                                            <p:cond delay="0"/>
                                          </p:stCondLst>
                                        </p:cTn>
                                        <p:tgtEl>
                                          <p:spTgt spid="745500"/>
                                        </p:tgtEl>
                                        <p:attrNameLst>
                                          <p:attrName>style.visibility</p:attrName>
                                        </p:attrNameLst>
                                      </p:cBhvr>
                                      <p:to>
                                        <p:strVal val="visible"/>
                                      </p:to>
                                    </p:set>
                                    <p:animEffect transition="in" filter="strips(upRight)">
                                      <p:cBhvr>
                                        <p:cTn id="83" dur="500"/>
                                        <p:tgtEl>
                                          <p:spTgt spid="745500"/>
                                        </p:tgtEl>
                                      </p:cBhvr>
                                    </p:animEffect>
                                  </p:childTnLst>
                                  <p:subTnLst>
                                    <p:set>
                                      <p:cBhvr override="childStyle">
                                        <p:cTn dur="1" fill="hold" display="0" masterRel="nextClick" afterEffect="1"/>
                                        <p:tgtEl>
                                          <p:spTgt spid="745500"/>
                                        </p:tgtEl>
                                        <p:attrNameLst>
                                          <p:attrName>style.visibility</p:attrName>
                                        </p:attrNameLst>
                                      </p:cBhvr>
                                      <p:to>
                                        <p:strVal val="hidden"/>
                                      </p:to>
                                    </p:set>
                                    <p:audio>
                                      <p:cMediaNode>
                                        <p:cTn display="0" masterRel="sameClick">
                                          <p:stCondLst>
                                            <p:cond evt="begin" delay="0">
                                              <p:tn val="81"/>
                                            </p:cond>
                                          </p:stCondLst>
                                          <p:endCondLst>
                                            <p:cond evt="onStopAudio" delay="0">
                                              <p:tgtEl>
                                                <p:sldTgt/>
                                              </p:tgtEl>
                                            </p:cond>
                                          </p:endCondLst>
                                        </p:cTn>
                                        <p:tgtEl>
                                          <p:sndTgt r:embed="rId50" name="chimes.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745495">
                                            <p:txEl>
                                              <p:charRg st="0" end="5"/>
                                            </p:txEl>
                                          </p:spTgt>
                                        </p:tgtEl>
                                        <p:attrNameLst>
                                          <p:attrName>style.visibility</p:attrName>
                                        </p:attrNameLst>
                                      </p:cBhvr>
                                      <p:to>
                                        <p:strVal val="visible"/>
                                      </p:to>
                                    </p:set>
                                    <p:animEffect transition="in" filter="box(out)">
                                      <p:cBhvr>
                                        <p:cTn id="88" dur="500"/>
                                        <p:tgtEl>
                                          <p:spTgt spid="745495">
                                            <p:txEl>
                                              <p:charRg st="0" end="5"/>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49" name="camera.wav"/>
                                        </p:tgtEl>
                                      </p:cMediaNode>
                                    </p:audio>
                                  </p:subTnLst>
                                </p:cTn>
                              </p:par>
                            </p:childTnLst>
                          </p:cTn>
                        </p:par>
                        <p:par>
                          <p:cTn id="89" fill="hold">
                            <p:stCondLst>
                              <p:cond delay="500"/>
                            </p:stCondLst>
                            <p:childTnLst>
                              <p:par>
                                <p:cTn id="90" presetID="18" presetClass="entr" presetSubtype="6" fill="hold" grpId="0" nodeType="afterEffect">
                                  <p:stCondLst>
                                    <p:cond delay="0"/>
                                  </p:stCondLst>
                                  <p:childTnLst>
                                    <p:set>
                                      <p:cBhvr>
                                        <p:cTn id="91" dur="1" fill="hold">
                                          <p:stCondLst>
                                            <p:cond delay="0"/>
                                          </p:stCondLst>
                                        </p:cTn>
                                        <p:tgtEl>
                                          <p:spTgt spid="745501"/>
                                        </p:tgtEl>
                                        <p:attrNameLst>
                                          <p:attrName>style.visibility</p:attrName>
                                        </p:attrNameLst>
                                      </p:cBhvr>
                                      <p:to>
                                        <p:strVal val="visible"/>
                                      </p:to>
                                    </p:set>
                                    <p:animEffect transition="in" filter="strips(downRight)">
                                      <p:cBhvr>
                                        <p:cTn id="92" dur="500"/>
                                        <p:tgtEl>
                                          <p:spTgt spid="745501"/>
                                        </p:tgtEl>
                                      </p:cBhvr>
                                    </p:animEffect>
                                  </p:childTnLst>
                                  <p:subTnLst>
                                    <p:set>
                                      <p:cBhvr override="childStyle">
                                        <p:cTn dur="1" fill="hold" display="0" masterRel="nextClick" afterEffect="1"/>
                                        <p:tgtEl>
                                          <p:spTgt spid="745501"/>
                                        </p:tgtEl>
                                        <p:attrNameLst>
                                          <p:attrName>style.visibility</p:attrName>
                                        </p:attrNameLst>
                                      </p:cBhvr>
                                      <p:to>
                                        <p:strVal val="hidden"/>
                                      </p:to>
                                    </p:set>
                                    <p:audio>
                                      <p:cMediaNode>
                                        <p:cTn display="0" masterRel="sameClick">
                                          <p:stCondLst>
                                            <p:cond evt="begin" delay="0">
                                              <p:tn val="90"/>
                                            </p:cond>
                                          </p:stCondLst>
                                          <p:endCondLst>
                                            <p:cond evt="onStopAudio" delay="0">
                                              <p:tgtEl>
                                                <p:sldTgt/>
                                              </p:tgtEl>
                                            </p:cond>
                                          </p:endCondLst>
                                        </p:cTn>
                                        <p:tgtEl>
                                          <p:sndTgt r:embed="rId50" name="chimes.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745497">
                                            <p:txEl>
                                              <p:charRg st="0" end="4"/>
                                            </p:txEl>
                                          </p:spTgt>
                                        </p:tgtEl>
                                        <p:attrNameLst>
                                          <p:attrName>style.visibility</p:attrName>
                                        </p:attrNameLst>
                                      </p:cBhvr>
                                      <p:to>
                                        <p:strVal val="visible"/>
                                      </p:to>
                                    </p:set>
                                    <p:animEffect transition="in" filter="box(out)">
                                      <p:cBhvr>
                                        <p:cTn id="97" dur="500"/>
                                        <p:tgtEl>
                                          <p:spTgt spid="745497">
                                            <p:txEl>
                                              <p:charRg st="0" end="4"/>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49" name="camera.wav"/>
                                        </p:tgtEl>
                                      </p:cMediaNode>
                                    </p:audio>
                                  </p:subTnLst>
                                </p:cTn>
                              </p:par>
                            </p:childTnLst>
                          </p:cTn>
                        </p:par>
                        <p:par>
                          <p:cTn id="98" fill="hold">
                            <p:stCondLst>
                              <p:cond delay="500"/>
                            </p:stCondLst>
                            <p:childTnLst>
                              <p:par>
                                <p:cTn id="99" presetID="18" presetClass="entr" presetSubtype="6" fill="hold" grpId="0" nodeType="afterEffect">
                                  <p:stCondLst>
                                    <p:cond delay="0"/>
                                  </p:stCondLst>
                                  <p:childTnLst>
                                    <p:set>
                                      <p:cBhvr>
                                        <p:cTn id="100" dur="1" fill="hold">
                                          <p:stCondLst>
                                            <p:cond delay="0"/>
                                          </p:stCondLst>
                                        </p:cTn>
                                        <p:tgtEl>
                                          <p:spTgt spid="745502"/>
                                        </p:tgtEl>
                                        <p:attrNameLst>
                                          <p:attrName>style.visibility</p:attrName>
                                        </p:attrNameLst>
                                      </p:cBhvr>
                                      <p:to>
                                        <p:strVal val="visible"/>
                                      </p:to>
                                    </p:set>
                                    <p:animEffect transition="in" filter="strips(downRight)">
                                      <p:cBhvr>
                                        <p:cTn id="101" dur="500"/>
                                        <p:tgtEl>
                                          <p:spTgt spid="745502"/>
                                        </p:tgtEl>
                                      </p:cBhvr>
                                    </p:animEffect>
                                  </p:childTnLst>
                                  <p:subTnLst>
                                    <p:set>
                                      <p:cBhvr override="childStyle">
                                        <p:cTn dur="1" fill="hold" display="0" masterRel="nextClick" afterEffect="1"/>
                                        <p:tgtEl>
                                          <p:spTgt spid="745502"/>
                                        </p:tgtEl>
                                        <p:attrNameLst>
                                          <p:attrName>style.visibility</p:attrName>
                                        </p:attrNameLst>
                                      </p:cBhvr>
                                      <p:to>
                                        <p:strVal val="hidden"/>
                                      </p:to>
                                    </p:set>
                                    <p:audio>
                                      <p:cMediaNode>
                                        <p:cTn display="0" masterRel="sameClick">
                                          <p:stCondLst>
                                            <p:cond evt="begin" delay="0">
                                              <p:tn val="99"/>
                                            </p:cond>
                                          </p:stCondLst>
                                          <p:endCondLst>
                                            <p:cond evt="onStopAudio" delay="0">
                                              <p:tgtEl>
                                                <p:sldTgt/>
                                              </p:tgtEl>
                                            </p:cond>
                                          </p:endCondLst>
                                        </p:cTn>
                                        <p:tgtEl>
                                          <p:sndTgt r:embed="rId50" name="chimes.wav"/>
                                        </p:tgtEl>
                                      </p:cMediaNode>
                                    </p:audio>
                                  </p:sub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745496">
                                            <p:txEl>
                                              <p:charRg st="0" end="5"/>
                                            </p:txEl>
                                          </p:spTgt>
                                        </p:tgtEl>
                                        <p:attrNameLst>
                                          <p:attrName>style.visibility</p:attrName>
                                        </p:attrNameLst>
                                      </p:cBhvr>
                                      <p:to>
                                        <p:strVal val="visible"/>
                                      </p:to>
                                    </p:set>
                                    <p:animEffect transition="in" filter="box(out)">
                                      <p:cBhvr>
                                        <p:cTn id="106" dur="500"/>
                                        <p:tgtEl>
                                          <p:spTgt spid="745496">
                                            <p:txEl>
                                              <p:charRg st="0" end="5"/>
                                            </p:txEl>
                                          </p:spTgt>
                                        </p:tgtEl>
                                      </p:cBhvr>
                                    </p:animEffect>
                                  </p:childTnLst>
                                  <p:subTnLst>
                                    <p:audio>
                                      <p:cMediaNode>
                                        <p:cTn display="0" masterRel="sameClick">
                                          <p:stCondLst>
                                            <p:cond evt="begin" delay="0">
                                              <p:tn val="104"/>
                                            </p:cond>
                                          </p:stCondLst>
                                          <p:endCondLst>
                                            <p:cond evt="onStopAudio" delay="0">
                                              <p:tgtEl>
                                                <p:sldTgt/>
                                              </p:tgtEl>
                                            </p:cond>
                                          </p:endCondLst>
                                        </p:cTn>
                                        <p:tgtEl>
                                          <p:sndTgt r:embed="rId49" name="camera.wav"/>
                                        </p:tgtEl>
                                      </p:cMediaNode>
                                    </p:audio>
                                  </p:subTnLst>
                                </p:cTn>
                              </p:par>
                            </p:childTnLst>
                          </p:cTn>
                        </p:par>
                        <p:par>
                          <p:cTn id="107" fill="hold">
                            <p:stCondLst>
                              <p:cond delay="500"/>
                            </p:stCondLst>
                            <p:childTnLst>
                              <p:par>
                                <p:cTn id="108" presetID="18" presetClass="entr" presetSubtype="3" fill="hold" grpId="1" nodeType="afterEffect">
                                  <p:stCondLst>
                                    <p:cond delay="0"/>
                                  </p:stCondLst>
                                  <p:childTnLst>
                                    <p:set>
                                      <p:cBhvr>
                                        <p:cTn id="109" dur="1" fill="hold">
                                          <p:stCondLst>
                                            <p:cond delay="0"/>
                                          </p:stCondLst>
                                        </p:cTn>
                                        <p:tgtEl>
                                          <p:spTgt spid="745504"/>
                                        </p:tgtEl>
                                        <p:attrNameLst>
                                          <p:attrName>style.visibility</p:attrName>
                                        </p:attrNameLst>
                                      </p:cBhvr>
                                      <p:to>
                                        <p:strVal val="visible"/>
                                      </p:to>
                                    </p:set>
                                    <p:animEffect transition="in" filter="strips(upRight)">
                                      <p:cBhvr>
                                        <p:cTn id="110" dur="500"/>
                                        <p:tgtEl>
                                          <p:spTgt spid="745504"/>
                                        </p:tgtEl>
                                      </p:cBhvr>
                                    </p:animEffect>
                                  </p:childTnLst>
                                  <p:subTnLst>
                                    <p:set>
                                      <p:cBhvr override="childStyle">
                                        <p:cTn dur="1" fill="hold" display="0" masterRel="nextClick" afterEffect="1"/>
                                        <p:tgtEl>
                                          <p:spTgt spid="745504"/>
                                        </p:tgtEl>
                                        <p:attrNameLst>
                                          <p:attrName>style.visibility</p:attrName>
                                        </p:attrNameLst>
                                      </p:cBhvr>
                                      <p:to>
                                        <p:strVal val="hidden"/>
                                      </p:to>
                                    </p:set>
                                    <p:audio>
                                      <p:cMediaNode>
                                        <p:cTn display="0" masterRel="sameClick">
                                          <p:stCondLst>
                                            <p:cond evt="begin" delay="0">
                                              <p:tn val="108"/>
                                            </p:cond>
                                          </p:stCondLst>
                                          <p:endCondLst>
                                            <p:cond evt="onStopAudio" delay="0">
                                              <p:tgtEl>
                                                <p:sldTgt/>
                                              </p:tgtEl>
                                            </p:cond>
                                          </p:endCondLst>
                                        </p:cTn>
                                        <p:tgtEl>
                                          <p:sndTgt r:embed="rId50"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bldLvl="3" uiExpand="1" build="p"/>
      <p:bldP spid="745491" grpId="0" animBg="1"/>
      <p:bldP spid="745492" grpId="0" build="p"/>
      <p:bldP spid="745493" grpId="0" build="p"/>
      <p:bldP spid="745494" grpId="0" build="p"/>
      <p:bldP spid="745495" grpId="0" build="p"/>
      <p:bldP spid="745496" grpId="0" build="p"/>
      <p:bldP spid="745497" grpId="0" build="p"/>
      <p:bldP spid="745498" grpId="1" animBg="1"/>
      <p:bldP spid="745499" grpId="1" animBg="1"/>
      <p:bldP spid="745500" grpId="1" animBg="1"/>
      <p:bldP spid="745501" grpId="0" animBg="1"/>
      <p:bldP spid="745502" grpId="0" animBg="1"/>
      <p:bldP spid="74550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7"/>
          <p:cNvSpPr>
            <a:spLocks noGrp="1"/>
          </p:cNvSpPr>
          <p:nvPr>
            <p:ph idx="1"/>
          </p:nvPr>
        </p:nvSpPr>
        <p:spPr>
          <a:xfrm>
            <a:off x="714375" y="926465"/>
            <a:ext cx="8215313" cy="5214938"/>
          </a:xfrm>
        </p:spPr>
        <p:txBody>
          <a:bodyPr vert="horz" wrap="square" lIns="91440" tIns="45720" rIns="91440" bIns="45720" anchor="t"/>
          <a:p>
            <a:pPr marL="342900" marR="0" indent="-342900" algn="l" defTabSz="914400" rtl="0" eaLnBrk="1" fontAlgn="base" latinLnBrk="0" hangingPunct="1">
              <a:lnSpc>
                <a:spcPct val="110000"/>
              </a:lnSpc>
              <a:spcBef>
                <a:spcPct val="20000"/>
              </a:spcBef>
              <a:spcAft>
                <a:spcPct val="0"/>
              </a:spcAft>
              <a:buClrTx/>
              <a:buSzTx/>
              <a:buFontTx/>
              <a:buNone/>
            </a:pP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1.</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常量</a:t>
            </a:r>
            <a:r>
              <a:rPr kumimoji="1" lang="zh-CN" altLang="en-US"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在程序运行过程中，其值</a:t>
            </a:r>
            <a:r>
              <a:rPr kumimoji="1" lang="zh-CN"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rPr>
              <a:t>不能被改变的量</a:t>
            </a:r>
            <a:endPar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dirty="0">
                <a:solidFill>
                  <a:srgbClr val="0000CC"/>
                </a:solidFill>
                <a:effectLst>
                  <a:outerShdw blurRad="38100" dist="38100" dir="2700000">
                    <a:srgbClr val="FFFFFF"/>
                  </a:outerShdw>
                </a:effectLst>
                <a:latin typeface="+mn-lt"/>
                <a:ea typeface="+mn-ea"/>
                <a:cs typeface="+mn-cs"/>
              </a:rPr>
              <a:t>整型常量</a:t>
            </a:r>
            <a:r>
              <a:rPr kumimoji="1" lang="zh-CN" altLang="en-US"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1000</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12345</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0</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-345</a:t>
            </a:r>
            <a:endPar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dirty="0">
                <a:solidFill>
                  <a:srgbClr val="0000CC"/>
                </a:solidFill>
                <a:effectLst>
                  <a:outerShdw blurRad="38100" dist="38100" dir="2700000">
                    <a:srgbClr val="FFFFFF"/>
                  </a:outerShdw>
                </a:effectLst>
                <a:latin typeface="+mn-lt"/>
                <a:ea typeface="+mn-ea"/>
                <a:cs typeface="+mn-cs"/>
              </a:rPr>
              <a:t>实型常量</a:t>
            </a:r>
            <a:endParaRPr kumimoji="1" lang="en-US" altLang="zh-CN" sz="2800" b="1" i="0" u="none" strike="noStrike" kern="1200" cap="none" spc="0" normalizeH="0" baseline="0" noProof="1" dirty="0">
              <a:solidFill>
                <a:srgbClr val="0000CC"/>
              </a:solidFill>
              <a:effectLst>
                <a:outerShdw blurRad="38100" dist="38100" dir="2700000">
                  <a:srgbClr val="FFFFFF"/>
                </a:outerShdw>
              </a:effectLst>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十进制小数形式</a:t>
            </a:r>
            <a:r>
              <a:rPr kumimoji="1" lang="zh-CN" altLang="en-US"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0</a:t>
            </a:r>
            <a:r>
              <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34    -56</a:t>
            </a:r>
            <a:r>
              <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79   0</a:t>
            </a:r>
            <a:r>
              <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0</a:t>
            </a:r>
            <a:endPar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指数形式</a:t>
            </a:r>
            <a:r>
              <a:rPr kumimoji="1" lang="zh-CN" altLang="en-US"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12.34</a:t>
            </a:r>
            <a:r>
              <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rPr>
              <a:t>e</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3 (</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代表</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12.34</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sym typeface="Symbol" panose="05050102010706020507" pitchFamily="18" charset="2"/>
              </a:rPr>
              <a:t></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10</a:t>
            </a:r>
            <a:r>
              <a:rPr kumimoji="1" lang="en-US" altLang="zh-CN" sz="2800" b="1" i="0" u="none" strike="noStrike" kern="1200" cap="none" spc="0" normalizeH="0" baseline="30000" noProof="1" dirty="0">
                <a:solidFill>
                  <a:schemeClr val="tx1"/>
                </a:solidFill>
                <a:effectLst>
                  <a:outerShdw blurRad="38100" dist="38100" dir="2700000">
                    <a:srgbClr val="FFFFFF"/>
                  </a:outerShdw>
                </a:effectLst>
                <a:latin typeface="+mn-lt"/>
                <a:ea typeface="+mn-ea"/>
                <a:cs typeface="+mn-cs"/>
              </a:rPr>
              <a:t>3</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endPar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dirty="0">
                <a:solidFill>
                  <a:srgbClr val="0000CC"/>
                </a:solidFill>
                <a:effectLst>
                  <a:outerShdw blurRad="38100" dist="38100" dir="2700000">
                    <a:srgbClr val="FFFFFF"/>
                  </a:outerShdw>
                </a:effectLst>
                <a:latin typeface="+mn-lt"/>
                <a:ea typeface="+mn-ea"/>
                <a:cs typeface="+mn-cs"/>
              </a:rPr>
              <a:t>字符常量</a:t>
            </a:r>
            <a:r>
              <a:rPr kumimoji="1" lang="zh-CN" altLang="en-US"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：如</a:t>
            </a:r>
            <a:r>
              <a:rPr lang="en-US" altLang="zh-CN" sz="2800" dirty="0">
                <a:ea typeface="楷体" panose="02010609060101010101" pitchFamily="49" charset="-122"/>
                <a:sym typeface="+mn-ea"/>
              </a:rPr>
              <a:t>'A'</a:t>
            </a:r>
            <a:r>
              <a:rPr lang="zh-CN" altLang="en-US" sz="2800" dirty="0">
                <a:ea typeface="楷体" panose="02010609060101010101" pitchFamily="49" charset="-122"/>
                <a:sym typeface="+mn-ea"/>
              </a:rPr>
              <a:t>、</a:t>
            </a:r>
            <a:r>
              <a:rPr lang="en-US" altLang="zh-CN" sz="2800" dirty="0">
                <a:ea typeface="楷体" panose="02010609060101010101" pitchFamily="49" charset="-122"/>
                <a:sym typeface="+mn-ea"/>
              </a:rPr>
              <a:t>'c'</a:t>
            </a:r>
            <a:r>
              <a:rPr lang="zh-CN" altLang="en-US" sz="2800" dirty="0">
                <a:ea typeface="楷体" panose="02010609060101010101" pitchFamily="49" charset="-122"/>
                <a:sym typeface="+mn-ea"/>
              </a:rPr>
              <a:t>、</a:t>
            </a:r>
            <a:r>
              <a:rPr kumimoji="1" lang="en-US" altLang="zh-CN" sz="2800" dirty="0">
                <a:solidFill>
                  <a:srgbClr val="FF0000"/>
                </a:solidFill>
                <a:sym typeface="+mn-ea"/>
              </a:rPr>
              <a:t>’</a:t>
            </a:r>
            <a:r>
              <a:rPr kumimoji="1" lang="en-US" altLang="zh-CN" sz="2800" dirty="0">
                <a:sym typeface="+mn-ea"/>
              </a:rPr>
              <a:t>?</a:t>
            </a:r>
            <a:r>
              <a:rPr kumimoji="1" lang="en-US" altLang="zh-CN" sz="2800" dirty="0">
                <a:solidFill>
                  <a:srgbClr val="FF0000"/>
                </a:solidFill>
                <a:sym typeface="+mn-ea"/>
              </a:rPr>
              <a:t>’</a:t>
            </a:r>
            <a:r>
              <a:rPr lang="zh-CN" altLang="en-US" sz="2800" dirty="0">
                <a:ea typeface="楷体" panose="02010609060101010101" pitchFamily="49" charset="-122"/>
                <a:sym typeface="+mn-ea"/>
              </a:rPr>
              <a:t>、</a:t>
            </a:r>
            <a:r>
              <a:rPr lang="en-US" altLang="zh-CN" sz="2800" dirty="0">
                <a:ea typeface="楷体" panose="02010609060101010101" pitchFamily="49" charset="-122"/>
                <a:sym typeface="+mn-ea"/>
              </a:rPr>
              <a:t>'␣'</a:t>
            </a:r>
            <a:endPar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转义字符</a:t>
            </a:r>
            <a:r>
              <a:rPr kumimoji="1" lang="zh-CN" altLang="en-US"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\n</a:t>
            </a:r>
            <a:r>
              <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rPr>
              <a:t>’</a:t>
            </a:r>
            <a:endPar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字符串常量</a:t>
            </a:r>
            <a:r>
              <a:rPr kumimoji="1" lang="zh-CN" altLang="en-US"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如</a:t>
            </a:r>
            <a:r>
              <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rPr>
              <a:t>”</a:t>
            </a:r>
            <a:r>
              <a:rPr kumimoji="1" lang="en-US"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boy</a:t>
            </a:r>
            <a:r>
              <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rPr>
              <a:t>”</a:t>
            </a:r>
            <a:r>
              <a:rPr lang="en-US" altLang="zh-CN" sz="2800" dirty="0">
                <a:solidFill>
                  <a:srgbClr val="CC0000"/>
                </a:solidFill>
                <a:effectLst>
                  <a:outerShdw blurRad="38100" dist="38100" dir="2700000" algn="tl">
                    <a:srgbClr val="000000"/>
                  </a:outerShdw>
                </a:effectLst>
                <a:ea typeface="楷体" panose="02010609060101010101" pitchFamily="49" charset="-122"/>
                <a:sym typeface="+mn-ea"/>
              </a:rPr>
              <a:t>、</a:t>
            </a:r>
            <a:r>
              <a:rPr lang="en-US" altLang="zh-CN" sz="2800" dirty="0">
                <a:solidFill>
                  <a:srgbClr val="CC0000"/>
                </a:solidFill>
                <a:effectLst>
                  <a:outerShdw blurRad="38100" dist="38100" dir="2700000" algn="tl">
                    <a:srgbClr val="000000"/>
                  </a:outerShdw>
                </a:effectLst>
                <a:ea typeface="楷体" panose="02010609060101010101" pitchFamily="49" charset="-122"/>
                <a:sym typeface="+mn-ea"/>
              </a:rPr>
              <a:t>"sum"、"A"、"123"</a:t>
            </a:r>
            <a:endParaRPr kumimoji="1" lang="en-US" altLang="zh-CN" sz="2800" b="1" i="0" u="none" strike="noStrike" kern="1200" cap="none" spc="0" normalizeH="0" baseline="0" noProof="1" dirty="0">
              <a:solidFill>
                <a:srgbClr val="FF0000"/>
              </a:solidFill>
              <a:effectLst>
                <a:outerShdw blurRad="38100" dist="38100" dir="2700000">
                  <a:srgbClr val="FFFFFF"/>
                </a:outerShdw>
              </a:effectLst>
              <a:latin typeface="+mn-lt"/>
              <a:ea typeface="+mn-ea"/>
              <a:cs typeface="+mn-cs"/>
            </a:endParaRPr>
          </a:p>
          <a:p>
            <a:pPr marL="342900" marR="0" indent="-342900" algn="l" defTabSz="914400" rtl="0" eaLnBrk="1" fontAlgn="base" latinLnBrk="0" hangingPunct="1">
              <a:lnSpc>
                <a:spcPct val="110000"/>
              </a:lnSpc>
              <a:spcBef>
                <a:spcPct val="20000"/>
              </a:spcBef>
              <a:spcAft>
                <a:spcPct val="0"/>
              </a:spcAft>
              <a:buClrTx/>
              <a:buSzTx/>
              <a:buFontTx/>
              <a:buChar char="•"/>
            </a:pPr>
            <a:r>
              <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符号常量</a:t>
            </a:r>
            <a:r>
              <a:rPr kumimoji="1" lang="zh-CN" altLang="en-US"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a:t>
            </a:r>
            <a:endParaRPr kumimoji="1" lang="zh-CN" altLang="zh-CN" sz="28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p:txBody>
      </p:sp>
      <p:sp>
        <p:nvSpPr>
          <p:cNvPr id="25602"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25603"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25604"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 name="文本框 2"/>
          <p:cNvSpPr txBox="1"/>
          <p:nvPr/>
        </p:nvSpPr>
        <p:spPr>
          <a:xfrm>
            <a:off x="482600" y="295275"/>
            <a:ext cx="4987925" cy="584200"/>
          </a:xfrm>
          <a:prstGeom prst="rect">
            <a:avLst/>
          </a:prstGeom>
          <a:noFill/>
        </p:spPr>
        <p:txBody>
          <a:bodyPr wrap="square" rtlCol="0" anchor="t">
            <a:spAutoFit/>
          </a:bodyPr>
          <a:p>
            <a:r>
              <a:rPr lang="en-US" altLang="zh-CN" sz="3200" b="1" noProof="1">
                <a:solidFill>
                  <a:srgbClr val="FF3300"/>
                </a:solidFill>
                <a:effectLst>
                  <a:outerShdw blurRad="38100" dist="38100" dir="2700000">
                    <a:srgbClr val="FFFFFF"/>
                  </a:outerShdw>
                </a:effectLst>
                <a:latin typeface="+mn-lt"/>
                <a:ea typeface="+mn-ea"/>
                <a:cs typeface="+mn-cs"/>
                <a:sym typeface="+mn-ea"/>
              </a:rPr>
              <a:t>3.2</a:t>
            </a:r>
            <a:r>
              <a:rPr lang="en-US" altLang="zh-CN" sz="3200" b="1" noProof="1" dirty="0">
                <a:solidFill>
                  <a:srgbClr val="FF3300"/>
                </a:solidFill>
                <a:effectLst>
                  <a:outerShdw blurRad="38100" dist="38100" dir="2700000">
                    <a:srgbClr val="FFFFFF"/>
                  </a:outerShdw>
                </a:effectLst>
                <a:latin typeface="隶书" panose="02010509060101010101" pitchFamily="49" charset="-122"/>
                <a:ea typeface="+mn-ea"/>
                <a:cs typeface="+mn-cs"/>
                <a:sym typeface="+mn-ea"/>
              </a:rPr>
              <a:t> </a:t>
            </a:r>
            <a:r>
              <a:rPr lang="zh-CN" altLang="en-US" sz="3200" b="1" noProof="1" dirty="0">
                <a:solidFill>
                  <a:srgbClr val="FF3300"/>
                </a:solidFill>
                <a:effectLst>
                  <a:outerShdw blurRad="38100" dist="38100" dir="2700000">
                    <a:srgbClr val="FFFFFF"/>
                  </a:outerShdw>
                </a:effectLst>
                <a:latin typeface="隶书" panose="02010509060101010101" pitchFamily="49" charset="-122"/>
                <a:ea typeface="+mn-ea"/>
                <a:cs typeface="+mn-cs"/>
                <a:sym typeface="+mn-ea"/>
              </a:rPr>
              <a:t>常量、变量和标识符</a:t>
            </a:r>
            <a:endParaRPr lang="zh-CN" altLang="en-US" sz="3200" b="1" noProof="1" dirty="0">
              <a:solidFill>
                <a:srgbClr val="FF3300"/>
              </a:solidFill>
              <a:effectLst>
                <a:outerShdw blurRad="38100" dist="38100" dir="2700000">
                  <a:srgbClr val="FFFFFF"/>
                </a:outerShdw>
              </a:effectLst>
              <a:latin typeface="隶书" panose="02010509060101010101" pitchFamily="49" charset="-122"/>
              <a:ea typeface="+mn-ea"/>
              <a:sym typeface="+mn-ea"/>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677920" y="235585"/>
              <a:ext cx="4436745" cy="1534160"/>
            </p14:xfrm>
          </p:contentPart>
        </mc:Choice>
        <mc:Fallback xmlns="">
          <p:pic>
            <p:nvPicPr>
              <p:cNvPr id="2" name="墨迹 1"/>
            </p:nvPicPr>
            <p:blipFill>
              <a:blip r:embed="rId2"/>
            </p:blipFill>
            <p:spPr>
              <a:xfrm>
                <a:off x="3677920" y="235585"/>
                <a:ext cx="4436745" cy="15341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5722620" y="814070"/>
              <a:ext cx="2413635" cy="801370"/>
            </p14:xfrm>
          </p:contentPart>
        </mc:Choice>
        <mc:Fallback xmlns="">
          <p:pic>
            <p:nvPicPr>
              <p:cNvPr id="4" name="墨迹 3"/>
            </p:nvPicPr>
            <p:blipFill>
              <a:blip r:embed="rId4"/>
            </p:blipFill>
            <p:spPr>
              <a:xfrm>
                <a:off x="5722620" y="814070"/>
                <a:ext cx="2413635" cy="8013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4136390" y="2369820"/>
              <a:ext cx="2139315" cy="17145"/>
            </p14:xfrm>
          </p:contentPart>
        </mc:Choice>
        <mc:Fallback xmlns="">
          <p:pic>
            <p:nvPicPr>
              <p:cNvPr id="5" name="墨迹 4"/>
            </p:nvPicPr>
            <p:blipFill>
              <a:blip r:embed="rId6"/>
            </p:blipFill>
            <p:spPr>
              <a:xfrm>
                <a:off x="4136390" y="2369820"/>
                <a:ext cx="2139315" cy="171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5409565" y="1229995"/>
              <a:ext cx="2996565" cy="360"/>
            </p14:xfrm>
          </p:contentPart>
        </mc:Choice>
        <mc:Fallback xmlns="">
          <p:pic>
            <p:nvPicPr>
              <p:cNvPr id="6" name="墨迹 5"/>
            </p:nvPicPr>
            <p:blipFill>
              <a:blip r:embed="rId8"/>
            </p:blipFill>
            <p:spPr>
              <a:xfrm>
                <a:off x="5409565" y="1229995"/>
                <a:ext cx="2996565"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2850515" y="3317240"/>
              <a:ext cx="732790" cy="68580"/>
            </p14:xfrm>
          </p:contentPart>
        </mc:Choice>
        <mc:Fallback xmlns="">
          <p:pic>
            <p:nvPicPr>
              <p:cNvPr id="7" name="墨迹 6"/>
            </p:nvPicPr>
            <p:blipFill>
              <a:blip r:embed="rId10"/>
            </p:blipFill>
            <p:spPr>
              <a:xfrm>
                <a:off x="2850515" y="3317240"/>
                <a:ext cx="732790" cy="685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058545" y="1517015"/>
              <a:ext cx="1911985" cy="462915"/>
            </p14:xfrm>
          </p:contentPart>
        </mc:Choice>
        <mc:Fallback xmlns="">
          <p:pic>
            <p:nvPicPr>
              <p:cNvPr id="8" name="墨迹 7"/>
            </p:nvPicPr>
            <p:blipFill>
              <a:blip r:embed="rId12"/>
            </p:blipFill>
            <p:spPr>
              <a:xfrm>
                <a:off x="1058545" y="1517015"/>
                <a:ext cx="1911985" cy="46291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960120" y="2052955"/>
              <a:ext cx="1890395" cy="458470"/>
            </p14:xfrm>
          </p:contentPart>
        </mc:Choice>
        <mc:Fallback xmlns="">
          <p:pic>
            <p:nvPicPr>
              <p:cNvPr id="9" name="墨迹 8"/>
            </p:nvPicPr>
            <p:blipFill>
              <a:blip r:embed="rId14"/>
            </p:blipFill>
            <p:spPr>
              <a:xfrm>
                <a:off x="960120" y="2052955"/>
                <a:ext cx="1890395" cy="45847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722755" y="3038475"/>
              <a:ext cx="1548130" cy="34290"/>
            </p14:xfrm>
          </p:contentPart>
        </mc:Choice>
        <mc:Fallback xmlns="">
          <p:pic>
            <p:nvPicPr>
              <p:cNvPr id="10" name="墨迹 9"/>
            </p:nvPicPr>
            <p:blipFill>
              <a:blip r:embed="rId16"/>
            </p:blipFill>
            <p:spPr>
              <a:xfrm>
                <a:off x="1722755" y="3038475"/>
                <a:ext cx="1548130" cy="342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3562350" y="3566160"/>
              <a:ext cx="1328420" cy="12700"/>
            </p14:xfrm>
          </p:contentPart>
        </mc:Choice>
        <mc:Fallback xmlns="">
          <p:pic>
            <p:nvPicPr>
              <p:cNvPr id="11" name="墨迹 10"/>
            </p:nvPicPr>
            <p:blipFill>
              <a:blip r:embed="rId18"/>
            </p:blipFill>
            <p:spPr>
              <a:xfrm>
                <a:off x="3562350" y="3566160"/>
                <a:ext cx="1328420" cy="127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4226560" y="3934460"/>
              <a:ext cx="21590" cy="167005"/>
            </p14:xfrm>
          </p:contentPart>
        </mc:Choice>
        <mc:Fallback xmlns="">
          <p:pic>
            <p:nvPicPr>
              <p:cNvPr id="12" name="墨迹 11"/>
            </p:nvPicPr>
            <p:blipFill>
              <a:blip r:embed="rId20"/>
            </p:blipFill>
            <p:spPr>
              <a:xfrm>
                <a:off x="4226560" y="3934460"/>
                <a:ext cx="21590" cy="16700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4277995" y="3887470"/>
              <a:ext cx="85725" cy="102870"/>
            </p14:xfrm>
          </p:contentPart>
        </mc:Choice>
        <mc:Fallback xmlns="">
          <p:pic>
            <p:nvPicPr>
              <p:cNvPr id="13" name="墨迹 12"/>
            </p:nvPicPr>
            <p:blipFill>
              <a:blip r:embed="rId22"/>
            </p:blipFill>
            <p:spPr>
              <a:xfrm>
                <a:off x="4277995" y="3887470"/>
                <a:ext cx="85725" cy="10287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4277995" y="4046220"/>
              <a:ext cx="8890" cy="360"/>
            </p14:xfrm>
          </p:contentPart>
        </mc:Choice>
        <mc:Fallback xmlns="">
          <p:pic>
            <p:nvPicPr>
              <p:cNvPr id="14" name="墨迹 13"/>
            </p:nvPicPr>
            <p:blipFill>
              <a:blip r:embed="rId24"/>
            </p:blipFill>
            <p:spPr>
              <a:xfrm>
                <a:off x="4277995" y="4046220"/>
                <a:ext cx="889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4432300" y="3836035"/>
              <a:ext cx="111760" cy="210185"/>
            </p14:xfrm>
          </p:contentPart>
        </mc:Choice>
        <mc:Fallback xmlns="">
          <p:pic>
            <p:nvPicPr>
              <p:cNvPr id="15" name="墨迹 14"/>
            </p:nvPicPr>
            <p:blipFill>
              <a:blip r:embed="rId26"/>
            </p:blipFill>
            <p:spPr>
              <a:xfrm>
                <a:off x="4432300" y="3836035"/>
                <a:ext cx="111760" cy="21018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4573905" y="3883025"/>
              <a:ext cx="145415" cy="240030"/>
            </p14:xfrm>
          </p:contentPart>
        </mc:Choice>
        <mc:Fallback xmlns="">
          <p:pic>
            <p:nvPicPr>
              <p:cNvPr id="16" name="墨迹 15"/>
            </p:nvPicPr>
            <p:blipFill>
              <a:blip r:embed="rId28"/>
            </p:blipFill>
            <p:spPr>
              <a:xfrm>
                <a:off x="4573905" y="3883025"/>
                <a:ext cx="145415" cy="24003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4518025" y="3930015"/>
              <a:ext cx="102870" cy="300355"/>
            </p14:xfrm>
          </p:contentPart>
        </mc:Choice>
        <mc:Fallback xmlns="">
          <p:pic>
            <p:nvPicPr>
              <p:cNvPr id="17" name="墨迹 16"/>
            </p:nvPicPr>
            <p:blipFill>
              <a:blip r:embed="rId30"/>
            </p:blipFill>
            <p:spPr>
              <a:xfrm>
                <a:off x="4518025" y="3930015"/>
                <a:ext cx="102870" cy="30035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4715510" y="3818890"/>
              <a:ext cx="111125" cy="210185"/>
            </p14:xfrm>
          </p:contentPart>
        </mc:Choice>
        <mc:Fallback xmlns="">
          <p:pic>
            <p:nvPicPr>
              <p:cNvPr id="18" name="墨迹 17"/>
            </p:nvPicPr>
            <p:blipFill>
              <a:blip r:embed="rId32"/>
            </p:blipFill>
            <p:spPr>
              <a:xfrm>
                <a:off x="4715510" y="3818890"/>
                <a:ext cx="111125" cy="21018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4685030" y="3780155"/>
              <a:ext cx="111760" cy="240030"/>
            </p14:xfrm>
          </p:contentPart>
        </mc:Choice>
        <mc:Fallback xmlns="">
          <p:pic>
            <p:nvPicPr>
              <p:cNvPr id="19" name="墨迹 18"/>
            </p:nvPicPr>
            <p:blipFill>
              <a:blip r:embed="rId34"/>
            </p:blipFill>
            <p:spPr>
              <a:xfrm>
                <a:off x="4685030" y="3780155"/>
                <a:ext cx="111760" cy="24003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4860925" y="3763010"/>
              <a:ext cx="21590" cy="334645"/>
            </p14:xfrm>
          </p:contentPart>
        </mc:Choice>
        <mc:Fallback xmlns="">
          <p:pic>
            <p:nvPicPr>
              <p:cNvPr id="20" name="墨迹 19"/>
            </p:nvPicPr>
            <p:blipFill>
              <a:blip r:embed="rId36"/>
            </p:blipFill>
            <p:spPr>
              <a:xfrm>
                <a:off x="4860925" y="3763010"/>
                <a:ext cx="21590" cy="3346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4839335" y="3887470"/>
              <a:ext cx="128905" cy="171450"/>
            </p14:xfrm>
          </p:contentPart>
        </mc:Choice>
        <mc:Fallback xmlns="">
          <p:pic>
            <p:nvPicPr>
              <p:cNvPr id="21" name="墨迹 20"/>
            </p:nvPicPr>
            <p:blipFill>
              <a:blip r:embed="rId38"/>
            </p:blipFill>
            <p:spPr>
              <a:xfrm>
                <a:off x="4839335" y="3887470"/>
                <a:ext cx="128905" cy="1714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5002530" y="3694430"/>
              <a:ext cx="98425" cy="201295"/>
            </p14:xfrm>
          </p:contentPart>
        </mc:Choice>
        <mc:Fallback xmlns="">
          <p:pic>
            <p:nvPicPr>
              <p:cNvPr id="22" name="墨迹 21"/>
            </p:nvPicPr>
            <p:blipFill>
              <a:blip r:embed="rId40"/>
            </p:blipFill>
            <p:spPr>
              <a:xfrm>
                <a:off x="5002530" y="3694430"/>
                <a:ext cx="98425" cy="20129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1071245" y="3625850"/>
              <a:ext cx="1882140" cy="587375"/>
            </p14:xfrm>
          </p:contentPart>
        </mc:Choice>
        <mc:Fallback xmlns="">
          <p:pic>
            <p:nvPicPr>
              <p:cNvPr id="23" name="墨迹 22"/>
            </p:nvPicPr>
            <p:blipFill>
              <a:blip r:embed="rId42"/>
            </p:blipFill>
            <p:spPr>
              <a:xfrm>
                <a:off x="1071245" y="3625850"/>
                <a:ext cx="1882140" cy="58737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1534160" y="4123055"/>
              <a:ext cx="960755" cy="437515"/>
            </p14:xfrm>
          </p:contentPart>
        </mc:Choice>
        <mc:Fallback xmlns="">
          <p:pic>
            <p:nvPicPr>
              <p:cNvPr id="24" name="墨迹 23"/>
            </p:nvPicPr>
            <p:blipFill>
              <a:blip r:embed="rId44"/>
            </p:blipFill>
            <p:spPr>
              <a:xfrm>
                <a:off x="1534160" y="4123055"/>
                <a:ext cx="960755" cy="43751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3609340" y="4127500"/>
              <a:ext cx="2901950" cy="360"/>
            </p14:xfrm>
          </p:contentPart>
        </mc:Choice>
        <mc:Fallback xmlns="">
          <p:pic>
            <p:nvPicPr>
              <p:cNvPr id="25" name="墨迹 24"/>
            </p:nvPicPr>
            <p:blipFill>
              <a:blip r:embed="rId46"/>
            </p:blipFill>
            <p:spPr>
              <a:xfrm>
                <a:off x="3609340" y="4127500"/>
                <a:ext cx="2901950" cy="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1075690" y="4749165"/>
              <a:ext cx="1997710" cy="497205"/>
            </p14:xfrm>
          </p:contentPart>
        </mc:Choice>
        <mc:Fallback xmlns="">
          <p:pic>
            <p:nvPicPr>
              <p:cNvPr id="26" name="墨迹 25"/>
            </p:nvPicPr>
            <p:blipFill>
              <a:blip r:embed="rId48"/>
            </p:blipFill>
            <p:spPr>
              <a:xfrm>
                <a:off x="1075690" y="4749165"/>
                <a:ext cx="1997710" cy="49720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4098290" y="5229225"/>
              <a:ext cx="3913505" cy="72390"/>
            </p14:xfrm>
          </p:contentPart>
        </mc:Choice>
        <mc:Fallback xmlns="">
          <p:pic>
            <p:nvPicPr>
              <p:cNvPr id="27" name="墨迹 26"/>
            </p:nvPicPr>
            <p:blipFill>
              <a:blip r:embed="rId50"/>
            </p:blipFill>
            <p:spPr>
              <a:xfrm>
                <a:off x="4098290" y="5229225"/>
                <a:ext cx="3913505" cy="7239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3034665" y="2391410"/>
              <a:ext cx="853440" cy="158750"/>
            </p14:xfrm>
          </p:contentPart>
        </mc:Choice>
        <mc:Fallback xmlns="">
          <p:pic>
            <p:nvPicPr>
              <p:cNvPr id="28" name="墨迹 27"/>
            </p:nvPicPr>
            <p:blipFill>
              <a:blip r:embed="rId52"/>
            </p:blipFill>
            <p:spPr>
              <a:xfrm>
                <a:off x="3034665" y="2391410"/>
                <a:ext cx="853440" cy="1587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711200" y="6664960"/>
              <a:ext cx="8890" cy="360"/>
            </p14:xfrm>
          </p:contentPart>
        </mc:Choice>
        <mc:Fallback xmlns="">
          <p:pic>
            <p:nvPicPr>
              <p:cNvPr id="29" name="墨迹 28"/>
            </p:nvPicPr>
            <p:blipFill>
              <a:blip r:embed="rId24"/>
            </p:blipFill>
            <p:spPr>
              <a:xfrm>
                <a:off x="711200" y="6664960"/>
                <a:ext cx="8890"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3455035" y="1804035"/>
              <a:ext cx="2679065" cy="175895"/>
            </p14:xfrm>
          </p:contentPart>
        </mc:Choice>
        <mc:Fallback xmlns="">
          <p:pic>
            <p:nvPicPr>
              <p:cNvPr id="30" name="墨迹 29"/>
            </p:nvPicPr>
            <p:blipFill>
              <a:blip r:embed="rId55"/>
            </p:blipFill>
            <p:spPr>
              <a:xfrm>
                <a:off x="3455035" y="1804035"/>
                <a:ext cx="2679065" cy="17589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4363720" y="2386965"/>
              <a:ext cx="1264920" cy="711835"/>
            </p14:xfrm>
          </p:contentPart>
        </mc:Choice>
        <mc:Fallback xmlns="">
          <p:pic>
            <p:nvPicPr>
              <p:cNvPr id="31" name="墨迹 30"/>
            </p:nvPicPr>
            <p:blipFill>
              <a:blip r:embed="rId57"/>
            </p:blipFill>
            <p:spPr>
              <a:xfrm>
                <a:off x="4363720" y="2386965"/>
                <a:ext cx="1264920" cy="71183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3399155" y="3021330"/>
              <a:ext cx="1483360" cy="810260"/>
            </p14:xfrm>
          </p:contentPart>
        </mc:Choice>
        <mc:Fallback xmlns="">
          <p:pic>
            <p:nvPicPr>
              <p:cNvPr id="32" name="墨迹 31"/>
            </p:nvPicPr>
            <p:blipFill>
              <a:blip r:embed="rId59"/>
            </p:blipFill>
            <p:spPr>
              <a:xfrm>
                <a:off x="3399155" y="3021330"/>
                <a:ext cx="1483360" cy="8102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3322320" y="3664585"/>
              <a:ext cx="205740" cy="213995"/>
            </p14:xfrm>
          </p:contentPart>
        </mc:Choice>
        <mc:Fallback xmlns="">
          <p:pic>
            <p:nvPicPr>
              <p:cNvPr id="33" name="墨迹 32"/>
            </p:nvPicPr>
            <p:blipFill>
              <a:blip r:embed="rId61"/>
            </p:blipFill>
            <p:spPr>
              <a:xfrm>
                <a:off x="3322320" y="3664585"/>
                <a:ext cx="205740" cy="21399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3634740" y="3647440"/>
              <a:ext cx="175895" cy="269875"/>
            </p14:xfrm>
          </p:contentPart>
        </mc:Choice>
        <mc:Fallback xmlns="">
          <p:pic>
            <p:nvPicPr>
              <p:cNvPr id="34" name="墨迹 33"/>
            </p:nvPicPr>
            <p:blipFill>
              <a:blip r:embed="rId63"/>
            </p:blipFill>
            <p:spPr>
              <a:xfrm>
                <a:off x="3634740" y="3647440"/>
                <a:ext cx="175895" cy="26987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3930650" y="3703320"/>
              <a:ext cx="253365" cy="257175"/>
            </p14:xfrm>
          </p:contentPart>
        </mc:Choice>
        <mc:Fallback xmlns="">
          <p:pic>
            <p:nvPicPr>
              <p:cNvPr id="35" name="墨迹 34"/>
            </p:nvPicPr>
            <p:blipFill>
              <a:blip r:embed="rId65"/>
            </p:blipFill>
            <p:spPr>
              <a:xfrm>
                <a:off x="3930650" y="3703320"/>
                <a:ext cx="253365" cy="25717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4368165" y="3745865"/>
              <a:ext cx="201295" cy="227330"/>
            </p14:xfrm>
          </p:contentPart>
        </mc:Choice>
        <mc:Fallback xmlns="">
          <p:pic>
            <p:nvPicPr>
              <p:cNvPr id="36" name="墨迹 35"/>
            </p:nvPicPr>
            <p:blipFill>
              <a:blip r:embed="rId67"/>
            </p:blipFill>
            <p:spPr>
              <a:xfrm>
                <a:off x="4368165" y="3745865"/>
                <a:ext cx="201295" cy="22733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3356610" y="4230370"/>
              <a:ext cx="921385" cy="651510"/>
            </p14:xfrm>
          </p:contentPart>
        </mc:Choice>
        <mc:Fallback xmlns="">
          <p:pic>
            <p:nvPicPr>
              <p:cNvPr id="37" name="墨迹 36"/>
            </p:nvPicPr>
            <p:blipFill>
              <a:blip r:embed="rId69"/>
            </p:blipFill>
            <p:spPr>
              <a:xfrm>
                <a:off x="3356610" y="4230370"/>
                <a:ext cx="921385" cy="65151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3146425" y="4521835"/>
              <a:ext cx="1534795" cy="1016000"/>
            </p14:xfrm>
          </p:contentPart>
        </mc:Choice>
        <mc:Fallback xmlns="">
          <p:pic>
            <p:nvPicPr>
              <p:cNvPr id="38" name="墨迹 37"/>
            </p:nvPicPr>
            <p:blipFill>
              <a:blip r:embed="rId71"/>
            </p:blipFill>
            <p:spPr>
              <a:xfrm>
                <a:off x="3146425" y="4521835"/>
                <a:ext cx="1534795" cy="1016000"/>
              </a:xfrm>
              <a:prstGeom prst="rect"/>
            </p:spPr>
          </p:pic>
        </mc:Fallback>
      </mc:AlternateContent>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charRg st="24" end="48"/>
                                            </p:txEl>
                                          </p:spTgt>
                                        </p:tgtEl>
                                        <p:attrNameLst>
                                          <p:attrName>style.visibility</p:attrName>
                                        </p:attrNameLst>
                                      </p:cBhvr>
                                      <p:to>
                                        <p:strVal val="visible"/>
                                      </p:to>
                                    </p:set>
                                    <p:animEffect transition="in" filter="blinds(horizontal)">
                                      <p:cBhvr>
                                        <p:cTn id="7" dur="500"/>
                                        <p:tgtEl>
                                          <p:spTgt spid="15363">
                                            <p:txEl>
                                              <p:charRg st="24"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charRg st="48" end="53"/>
                                            </p:txEl>
                                          </p:spTgt>
                                        </p:tgtEl>
                                        <p:attrNameLst>
                                          <p:attrName>style.visibility</p:attrName>
                                        </p:attrNameLst>
                                      </p:cBhvr>
                                      <p:to>
                                        <p:strVal val="visible"/>
                                      </p:to>
                                    </p:set>
                                    <p:animEffect transition="in" filter="blinds(horizontal)">
                                      <p:cBhvr>
                                        <p:cTn id="12" dur="500"/>
                                        <p:tgtEl>
                                          <p:spTgt spid="15363">
                                            <p:txEl>
                                              <p:charRg st="48" end="5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363">
                                            <p:txEl>
                                              <p:charRg st="53" end="83"/>
                                            </p:txEl>
                                          </p:spTgt>
                                        </p:tgtEl>
                                        <p:attrNameLst>
                                          <p:attrName>style.visibility</p:attrName>
                                        </p:attrNameLst>
                                      </p:cBhvr>
                                      <p:to>
                                        <p:strVal val="visible"/>
                                      </p:to>
                                    </p:set>
                                    <p:animEffect transition="in" filter="blinds(horizontal)">
                                      <p:cBhvr>
                                        <p:cTn id="15" dur="500"/>
                                        <p:tgtEl>
                                          <p:spTgt spid="15363">
                                            <p:txEl>
                                              <p:charRg st="53" end="8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3">
                                            <p:txEl>
                                              <p:charRg st="83" end="111"/>
                                            </p:txEl>
                                          </p:spTgt>
                                        </p:tgtEl>
                                        <p:attrNameLst>
                                          <p:attrName>style.visibility</p:attrName>
                                        </p:attrNameLst>
                                      </p:cBhvr>
                                      <p:to>
                                        <p:strVal val="visible"/>
                                      </p:to>
                                    </p:set>
                                    <p:animEffect transition="in" filter="blinds(horizontal)">
                                      <p:cBhvr>
                                        <p:cTn id="18" dur="500"/>
                                        <p:tgtEl>
                                          <p:spTgt spid="15363">
                                            <p:txEl>
                                              <p:charRg st="83" end="1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5363">
                                            <p:txEl>
                                              <p:charRg st="111" end="121"/>
                                            </p:txEl>
                                          </p:spTgt>
                                        </p:tgtEl>
                                        <p:attrNameLst>
                                          <p:attrName>style.visibility</p:attrName>
                                        </p:attrNameLst>
                                      </p:cBhvr>
                                      <p:to>
                                        <p:strVal val="visible"/>
                                      </p:to>
                                    </p:set>
                                    <p:animEffect transition="in" filter="blinds(horizontal)">
                                      <p:cBhvr>
                                        <p:cTn id="23" dur="500"/>
                                        <p:tgtEl>
                                          <p:spTgt spid="15363">
                                            <p:txEl>
                                              <p:charRg st="111" end="12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5363">
                                            <p:txEl>
                                              <p:charRg st="121" end="132"/>
                                            </p:txEl>
                                          </p:spTgt>
                                        </p:tgtEl>
                                        <p:attrNameLst>
                                          <p:attrName>style.visibility</p:attrName>
                                        </p:attrNameLst>
                                      </p:cBhvr>
                                      <p:to>
                                        <p:strVal val="visible"/>
                                      </p:to>
                                    </p:set>
                                    <p:animEffect transition="in" filter="blinds(horizontal)">
                                      <p:cBhvr>
                                        <p:cTn id="26" dur="500"/>
                                        <p:tgtEl>
                                          <p:spTgt spid="15363">
                                            <p:txEl>
                                              <p:charRg st="121" end="13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363">
                                            <p:txEl>
                                              <p:charRg st="132" end="145"/>
                                            </p:txEl>
                                          </p:spTgt>
                                        </p:tgtEl>
                                        <p:attrNameLst>
                                          <p:attrName>style.visibility</p:attrName>
                                        </p:attrNameLst>
                                      </p:cBhvr>
                                      <p:to>
                                        <p:strVal val="visible"/>
                                      </p:to>
                                    </p:set>
                                    <p:animEffect transition="in" filter="blinds(horizontal)">
                                      <p:cBhvr>
                                        <p:cTn id="31" dur="500"/>
                                        <p:tgtEl>
                                          <p:spTgt spid="15363">
                                            <p:txEl>
                                              <p:charRg st="132" end="14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5363">
                                            <p:txEl>
                                              <p:charRg st="145" end="170"/>
                                            </p:txEl>
                                          </p:spTgt>
                                        </p:tgtEl>
                                        <p:attrNameLst>
                                          <p:attrName>style.visibility</p:attrName>
                                        </p:attrNameLst>
                                      </p:cBhvr>
                                      <p:to>
                                        <p:strVal val="visible"/>
                                      </p:to>
                                    </p:set>
                                    <p:animEffect transition="in" filter="blinds(horizontal)">
                                      <p:cBhvr>
                                        <p:cTn id="36" dur="500"/>
                                        <p:tgtEl>
                                          <p:spTgt spid="15363">
                                            <p:txEl>
                                              <p:charRg st="145"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22" name="文本占位符 747521"/>
          <p:cNvSpPr>
            <a:spLocks noGrp="1"/>
          </p:cNvSpPr>
          <p:nvPr>
            <p:ph type="body" idx="1"/>
          </p:nvPr>
        </p:nvSpPr>
        <p:spPr>
          <a:xfrm>
            <a:off x="444500" y="266700"/>
            <a:ext cx="8664575" cy="4962525"/>
          </a:xfrm>
        </p:spPr>
        <p:txBody>
          <a:bodyPr/>
          <a:p>
            <a:pPr marL="342900" marR="0" indent="-342900" algn="l" defTabSz="914400" rtl="0" eaLnBrk="1" fontAlgn="base" latinLnBrk="0" hangingPunct="1">
              <a:lnSpc>
                <a:spcPct val="9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3.2</a:t>
            </a:r>
            <a:r>
              <a:rPr kumimoji="0" lang="en-US" altLang="zh-CN" sz="3200" b="1" i="0" u="none" strike="noStrike" kern="1200" cap="none" spc="0" normalizeH="0" baseline="0" noProof="1" dirty="0">
                <a:solidFill>
                  <a:srgbClr val="FF3300"/>
                </a:solidFill>
                <a:effectLst>
                  <a:outerShdw blurRad="38100" dist="38100" dir="2700000">
                    <a:srgbClr val="FFFFFF"/>
                  </a:outerShdw>
                </a:effectLst>
                <a:latin typeface="隶书" panose="02010509060101010101" pitchFamily="49" charset="-122"/>
                <a:ea typeface="+mn-ea"/>
                <a:cs typeface="+mn-cs"/>
              </a:rPr>
              <a:t> </a:t>
            </a:r>
            <a:r>
              <a:rPr kumimoji="0" lang="zh-CN" altLang="en-US" sz="3200" b="1" i="0" u="none" strike="noStrike" kern="1200" cap="none" spc="0" normalizeH="0" baseline="0" noProof="1" dirty="0">
                <a:solidFill>
                  <a:srgbClr val="FF3300"/>
                </a:solidFill>
                <a:effectLst>
                  <a:outerShdw blurRad="38100" dist="38100" dir="2700000">
                    <a:srgbClr val="FFFFFF"/>
                  </a:outerShdw>
                </a:effectLst>
                <a:latin typeface="隶书" panose="02010509060101010101" pitchFamily="49" charset="-122"/>
                <a:ea typeface="+mn-ea"/>
                <a:cs typeface="+mn-cs"/>
              </a:rPr>
              <a:t>常量、变量和标识符</a:t>
            </a:r>
            <a:endParaRPr kumimoji="0" lang="zh-CN" altLang="en-US"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None/>
            </a:pPr>
            <a:endParaRPr kumimoji="0" lang="en-US" altLang="zh-CN" sz="2400" b="1" i="0" u="none" strike="noStrike" kern="1200" cap="none" spc="0" normalizeH="0" baseline="0" noProof="1">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786130" marR="0" lvl="3" indent="-259080" algn="l" defTabSz="914400" rtl="0" eaLnBrk="1" fontAlgn="base" latinLnBrk="0" hangingPunct="1">
              <a:lnSpc>
                <a:spcPct val="90000"/>
              </a:lnSpc>
              <a:spcBef>
                <a:spcPct val="20000"/>
              </a:spcBef>
              <a:spcAft>
                <a:spcPct val="0"/>
              </a:spcAft>
              <a:buClrTx/>
              <a:buSzTx/>
              <a:buFont typeface="Wingdings" panose="05000000000000000000" pitchFamily="2" charset="2"/>
              <a:buChar char="Ø"/>
            </a:pPr>
            <a:r>
              <a:rPr kumimoji="0" lang="zh-CN" altLang="zh-CN" sz="2400" b="1" i="0" u="none" strike="noStrike" kern="1200" cap="none" spc="0" normalizeH="0" baseline="0" noProof="1" dirty="0">
                <a:solidFill>
                  <a:srgbClr val="FF00FF"/>
                </a:solidFill>
                <a:effectLst>
                  <a:outerShdw blurRad="38100" dist="38100" dir="2700000">
                    <a:srgbClr val="FFFFFF"/>
                  </a:outerShdw>
                </a:effectLst>
                <a:latin typeface="楷体_GB2312" pitchFamily="49" charset="-122"/>
                <a:ea typeface="楷体_GB2312" pitchFamily="49" charset="-122"/>
                <a:cs typeface="+mn-cs"/>
              </a:rPr>
              <a:t>符号常量</a:t>
            </a:r>
            <a:endParaRPr kumimoji="0" lang="en-US" altLang="zh-CN" sz="2400" b="1" i="0" u="none" strike="noStrike" kern="1200" cap="none" spc="0" normalizeH="0" baseline="0" noProof="1" dirty="0">
              <a:solidFill>
                <a:srgbClr val="FF00FF"/>
              </a:solidFill>
              <a:effectLst>
                <a:outerShdw blurRad="38100" dist="38100" dir="2700000">
                  <a:srgbClr val="FFFFFF"/>
                </a:outerShdw>
              </a:effectLst>
              <a:latin typeface="楷体_GB2312" pitchFamily="49" charset="-122"/>
              <a:ea typeface="楷体_GB2312" pitchFamily="49" charset="-122"/>
              <a:cs typeface="+mn-cs"/>
            </a:endParaRPr>
          </a:p>
          <a:p>
            <a:pPr marL="819785" marR="0" lvl="3" indent="-7620" algn="l" defTabSz="914400" rtl="0" eaLnBrk="1" fontAlgn="base" latinLnBrk="0" hangingPunct="1">
              <a:lnSpc>
                <a:spcPct val="90000"/>
              </a:lnSpc>
              <a:spcBef>
                <a:spcPct val="20000"/>
              </a:spcBef>
              <a:spcAft>
                <a:spcPct val="0"/>
              </a:spcAft>
              <a:buClrTx/>
              <a:buSzTx/>
              <a:buFontTx/>
              <a:buNone/>
            </a:pPr>
            <a:r>
              <a:rPr kumimoji="0" lang="en-US" altLang="zh-CN" sz="20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a:t>
            </a:r>
            <a:r>
              <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用标识符来代表常量。</a:t>
            </a:r>
            <a:endPar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819785" marR="0" lvl="3" indent="-7620" algn="l" defTabSz="914400" rtl="0" eaLnBrk="1" fontAlgn="base" latinLnBrk="0" hangingPunct="1">
              <a:lnSpc>
                <a:spcPct val="90000"/>
              </a:lnSpc>
              <a:spcBef>
                <a:spcPct val="20000"/>
              </a:spcBef>
              <a:spcAft>
                <a:spcPct val="0"/>
              </a:spcAft>
              <a:buClrTx/>
              <a:buSzTx/>
              <a:buFontTx/>
              <a:buNone/>
            </a:pP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其定义格式为：</a:t>
            </a:r>
            <a:r>
              <a:rPr kumimoji="0" lang="zh-CN" altLang="en-US" sz="20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a:t>
            </a:r>
            <a:endParaRPr kumimoji="0" lang="zh-CN" altLang="zh-CN" sz="20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endParaRPr>
          </a:p>
        </p:txBody>
      </p:sp>
      <p:sp>
        <p:nvSpPr>
          <p:cNvPr id="747540" name="文本框 747539"/>
          <p:cNvSpPr txBox="1"/>
          <p:nvPr/>
        </p:nvSpPr>
        <p:spPr>
          <a:xfrm>
            <a:off x="1557338" y="5229225"/>
            <a:ext cx="6515100" cy="431800"/>
          </a:xfrm>
          <a:prstGeom prst="rect">
            <a:avLst/>
          </a:prstGeom>
          <a:solidFill>
            <a:srgbClr val="CCFFFF"/>
          </a:solidFill>
          <a:ln w="28575" cap="flat" cmpd="sng">
            <a:solidFill>
              <a:srgbClr val="006600"/>
            </a:solidFill>
            <a:prstDash val="solid"/>
            <a:miter/>
            <a:headEnd type="none" w="med" len="med"/>
            <a:tailEnd type="none" w="med" len="med"/>
          </a:ln>
          <a:effectLst>
            <a:outerShdw dist="35921" dir="2699999" algn="ctr" rotWithShape="0">
              <a:srgbClr val="808080"/>
            </a:outerShdw>
          </a:effectLst>
        </p:spPr>
        <p:txBody>
          <a:bodyPr/>
          <a:p>
            <a:pPr algn="ctr"/>
            <a:r>
              <a:rPr lang="en-US" altLang="zh-CN" sz="2000" b="1" noProof="1">
                <a:solidFill>
                  <a:srgbClr val="FF3300"/>
                </a:solidFill>
                <a:latin typeface="楷体_GB2312" pitchFamily="49" charset="-122"/>
                <a:ea typeface="楷体_GB2312" pitchFamily="49" charset="-122"/>
                <a:cs typeface="+mn-cs"/>
              </a:rPr>
              <a:t>#</a:t>
            </a:r>
            <a:r>
              <a:rPr lang="en-US" altLang="zh-CN"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define     </a:t>
            </a:r>
            <a:r>
              <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符号常量      常量</a:t>
            </a:r>
            <a:endPar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47541" name="矩形 747540"/>
          <p:cNvSpPr/>
          <p:nvPr/>
        </p:nvSpPr>
        <p:spPr>
          <a:xfrm>
            <a:off x="1476375" y="5795963"/>
            <a:ext cx="6696075" cy="841375"/>
          </a:xfrm>
          <a:prstGeom prst="rect">
            <a:avLst/>
          </a:prstGeom>
          <a:noFill/>
          <a:ln w="19050" cap="flat" cmpd="sng">
            <a:solidFill>
              <a:srgbClr val="FF00FF"/>
            </a:solidFill>
            <a:prstDash val="solid"/>
            <a:miter/>
            <a:headEnd type="none" w="med" len="med"/>
            <a:tailEnd type="none" w="med" len="med"/>
          </a:ln>
        </p:spPr>
        <p:txBody>
          <a:bodyPr anchor="ctr" anchorCtr="0">
            <a:spAutoFit/>
          </a:bodyPr>
          <a:p>
            <a:pPr indent="278130"/>
            <a:r>
              <a:rPr lang="en-US" altLang="zh-CN">
                <a:latin typeface="Times New Roman" panose="02020603050405020304" pitchFamily="18" charset="0"/>
                <a:ea typeface="宋体" panose="02010600030101010101" pitchFamily="2" charset="-122"/>
              </a:rPr>
              <a:t>                      </a:t>
            </a:r>
            <a:r>
              <a:rPr lang="en-US" altLang="zh-CN" b="1">
                <a:solidFill>
                  <a:schemeClr val="accent2"/>
                </a:solidFill>
                <a:latin typeface="Times New Roman" panose="02020603050405020304" pitchFamily="18" charset="0"/>
                <a:ea typeface="宋体" panose="02010600030101010101" pitchFamily="2" charset="-122"/>
              </a:rPr>
              <a:t>#define   NUM   20</a:t>
            </a:r>
            <a:endParaRPr lang="en-US" altLang="zh-CN" b="1">
              <a:solidFill>
                <a:schemeClr val="accent2"/>
              </a:solidFill>
              <a:latin typeface="Times New Roman" panose="02020603050405020304" pitchFamily="18" charset="0"/>
              <a:ea typeface="宋体" panose="02010600030101010101" pitchFamily="2" charset="-122"/>
            </a:endParaRPr>
          </a:p>
          <a:p>
            <a:pPr indent="278130"/>
            <a:r>
              <a:rPr lang="en-US" altLang="zh-CN" b="1">
                <a:solidFill>
                  <a:schemeClr val="accent2"/>
                </a:solidFill>
                <a:latin typeface="Times New Roman" panose="02020603050405020304" pitchFamily="18" charset="0"/>
                <a:ea typeface="宋体" panose="02010600030101010101" pitchFamily="2" charset="-122"/>
              </a:rPr>
              <a:t>                      #define   PI         3.1415926</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747542" name="矩形 747541"/>
          <p:cNvSpPr/>
          <p:nvPr/>
        </p:nvSpPr>
        <p:spPr>
          <a:xfrm>
            <a:off x="1376363" y="1697673"/>
            <a:ext cx="6696075" cy="3415030"/>
          </a:xfrm>
          <a:prstGeom prst="rect">
            <a:avLst/>
          </a:prstGeom>
          <a:gradFill rotWithShape="1">
            <a:gsLst>
              <a:gs pos="0">
                <a:srgbClr val="FFFF99"/>
              </a:gs>
              <a:gs pos="100000">
                <a:srgbClr val="B3B280"/>
              </a:gs>
            </a:gsLst>
            <a:lin ang="5400000" scaled="1"/>
            <a:tileRect/>
          </a:gradFill>
          <a:ln w="381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anchor="ctr">
            <a:spAutoFit/>
          </a:bodyPr>
          <a:p>
            <a:pPr indent="278130" fontAlgn="base"/>
            <a:r>
              <a:rPr lang="en-US" altLang="zh-CN" b="1"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#include  &lt;stdio.h</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&gt;</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#define   PRICE   30</a:t>
            </a:r>
            <a:endParaRPr lang="en-US" altLang="zh-CN" b="1" strike="noStrike" noProof="1">
              <a:solidFill>
                <a:srgbClr val="FF00FF"/>
              </a:solidFill>
              <a:effectLst>
                <a:outerShdw blurRad="38100" dist="38100" dir="2700000">
                  <a:srgbClr val="000000"/>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void main ( )</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int</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num, total;</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num = 10;</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total = num * </a:t>
            </a:r>
            <a:r>
              <a:rPr lang="en-US" altLang="zh-CN" b="1" strike="noStrike" noProof="1">
                <a:solidFill>
                  <a:srgbClr val="FF00FF"/>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PRICE</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err="1">
                <a:effectLst>
                  <a:outerShdw blurRad="38100" dist="38100" dir="2700000">
                    <a:srgbClr val="FFFFFF"/>
                  </a:outerShdw>
                </a:effectLst>
                <a:latin typeface="Times New Roman" panose="02020603050405020304" pitchFamily="18" charset="0"/>
                <a:ea typeface="宋体" panose="02010600030101010101" pitchFamily="2" charset="-122"/>
                <a:cs typeface="+mn-cs"/>
              </a:rPr>
              <a:t>   printf</a:t>
            </a:r>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 ("total = %d", total);</a:t>
            </a:r>
            <a:endParaRPr lang="en-US" altLang="zh-CN" b="1" strike="noStrike" noProof="1">
              <a:effectLst>
                <a:outerShdw blurRad="38100" dist="38100" dir="2700000">
                  <a:srgbClr val="FFFFFF"/>
                </a:outerShdw>
              </a:effectLst>
              <a:latin typeface="Times New Roman" panose="02020603050405020304" pitchFamily="18" charset="0"/>
            </a:endParaRPr>
          </a:p>
          <a:p>
            <a:pPr indent="278130" fontAlgn="base"/>
            <a:r>
              <a:rPr lang="en-US" altLang="zh-CN" b="1" strike="noStrike"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t>
            </a:r>
            <a:endParaRPr lang="en-US" altLang="zh-CN" b="1" strike="noStrike" noProof="1">
              <a:effectLst>
                <a:outerShdw blurRad="38100" dist="38100" dir="2700000">
                  <a:srgbClr val="FFFFFF"/>
                </a:outerShdw>
              </a:effectLst>
              <a:latin typeface="Times New Roman" panose="02020603050405020304" pitchFamily="18" charset="0"/>
            </a:endParaRPr>
          </a:p>
        </p:txBody>
      </p:sp>
      <p:sp>
        <p:nvSpPr>
          <p:cNvPr id="747543" name="矩形 747542"/>
          <p:cNvSpPr/>
          <p:nvPr/>
        </p:nvSpPr>
        <p:spPr>
          <a:xfrm>
            <a:off x="5119688" y="2879725"/>
            <a:ext cx="3816350" cy="485775"/>
          </a:xfrm>
          <a:prstGeom prst="rect">
            <a:avLst/>
          </a:prstGeom>
          <a:solidFill>
            <a:srgbClr val="FFFFFF"/>
          </a:solidFill>
          <a:ln w="28575" cap="flat" cmpd="sng">
            <a:solidFill>
              <a:schemeClr val="tx1"/>
            </a:solidFill>
            <a:prstDash val="solid"/>
            <a:miter/>
            <a:headEnd type="none" w="med" len="med"/>
            <a:tailEnd type="none" w="med" len="med"/>
          </a:ln>
        </p:spPr>
        <p:txBody>
          <a:bodyPr anchor="ctr" anchorCtr="0">
            <a:spAutoFit/>
          </a:bodyPr>
          <a:p>
            <a:pPr indent="278130"/>
            <a:r>
              <a:rPr lang="en-US" altLang="zh-CN">
                <a:latin typeface="Times New Roman" panose="02020603050405020304" pitchFamily="18" charset="0"/>
                <a:ea typeface="宋体" panose="02010600030101010101" pitchFamily="2" charset="-122"/>
              </a:rPr>
              <a:t>  </a:t>
            </a:r>
            <a:r>
              <a:rPr lang="zh-CN" altLang="en-US" b="1" dirty="0">
                <a:solidFill>
                  <a:schemeClr val="accent2"/>
                </a:solidFill>
                <a:latin typeface="Times New Roman" panose="02020603050405020304" pitchFamily="18" charset="0"/>
                <a:ea typeface="宋体" panose="02010600030101010101" pitchFamily="2" charset="-122"/>
              </a:rPr>
              <a:t>运行结果：</a:t>
            </a:r>
            <a:r>
              <a:rPr lang="en-US" altLang="zh-CN" b="1">
                <a:solidFill>
                  <a:schemeClr val="accent2"/>
                </a:solidFill>
                <a:latin typeface="Times New Roman" panose="02020603050405020304" pitchFamily="18" charset="0"/>
                <a:ea typeface="宋体" panose="02010600030101010101" pitchFamily="2" charset="-122"/>
              </a:rPr>
              <a:t>total = 300</a:t>
            </a:r>
            <a:endParaRPr lang="en-US" altLang="zh-CN">
              <a:latin typeface="Times New Roman" panose="02020603050405020304" pitchFamily="18" charset="0"/>
              <a:ea typeface="宋体" panose="02010600030101010101" pitchFamily="2" charset="-122"/>
            </a:endParaRPr>
          </a:p>
        </p:txBody>
      </p:sp>
      <p:sp>
        <p:nvSpPr>
          <p:cNvPr id="747544" name="圆角矩形标注 747543"/>
          <p:cNvSpPr/>
          <p:nvPr/>
        </p:nvSpPr>
        <p:spPr>
          <a:xfrm>
            <a:off x="4211638" y="3429000"/>
            <a:ext cx="3600450" cy="1512888"/>
          </a:xfrm>
          <a:prstGeom prst="wedgeRoundRectCallout">
            <a:avLst>
              <a:gd name="adj1" fmla="val -106306"/>
              <a:gd name="adj2" fmla="val -122194"/>
              <a:gd name="adj3" fmla="val 16667"/>
            </a:avLst>
          </a:prstGeom>
          <a:solidFill>
            <a:srgbClr val="CCFFFF"/>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p>
            <a:pPr fontAlgn="base">
              <a:buChar char="•"/>
            </a:pPr>
            <a:r>
              <a:rPr lang="en-US" altLang="zh-CN" sz="2000" b="1" strike="noStrike" noProof="1" dirty="0">
                <a:solidFill>
                  <a:srgbClr val="CC3300"/>
                </a:solidFill>
                <a:latin typeface="宋体" panose="02010600030101010101" pitchFamily="2" charset="-122"/>
                <a:ea typeface="宋体" panose="02010600030101010101" pitchFamily="2" charset="-122"/>
                <a:cs typeface="+mn-cs"/>
              </a:rPr>
              <a:t> </a:t>
            </a:r>
            <a:r>
              <a:rPr lang="zh-CN" altLang="en-US" sz="2000" b="1" strike="noStrike" noProof="1" dirty="0">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行尾不能有分号</a:t>
            </a:r>
            <a:endParaRPr lang="zh-CN" altLang="en-US" sz="2000" b="1" strike="noStrike" noProof="1" dirty="0">
              <a:solidFill>
                <a:srgbClr val="CC3300"/>
              </a:solidFill>
              <a:effectLst>
                <a:outerShdw blurRad="38100" dist="38100" dir="2700000">
                  <a:srgbClr val="000000"/>
                </a:outerShdw>
              </a:effectLst>
              <a:latin typeface="宋体" panose="02010600030101010101" pitchFamily="2" charset="-122"/>
            </a:endParaRPr>
          </a:p>
          <a:p>
            <a:pPr fontAlgn="base">
              <a:buChar char="•"/>
            </a:pPr>
            <a:r>
              <a:rPr lang="zh-CN" altLang="en-US" sz="2000" b="1" strike="noStrike" noProof="1" dirty="0">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 </a:t>
            </a:r>
            <a:r>
              <a:rPr lang="en-US" altLang="zh-CN" sz="2000" b="1" strike="noStrike" noProof="1" dirty="0">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define</a:t>
            </a:r>
            <a:r>
              <a:rPr lang="zh-CN" altLang="en-US" sz="2000" b="1" strike="noStrike" noProof="1" dirty="0">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前面一定要有</a:t>
            </a:r>
            <a:r>
              <a:rPr lang="en-US" altLang="zh-CN" sz="2000" b="1" strike="noStrike" noProof="1">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a:t>
            </a:r>
            <a:endParaRPr lang="en-US" altLang="zh-CN" sz="2000" b="1" strike="noStrike" noProof="1">
              <a:solidFill>
                <a:srgbClr val="CC3300"/>
              </a:solidFill>
              <a:effectLst>
                <a:outerShdw blurRad="38100" dist="38100" dir="2700000">
                  <a:srgbClr val="000000"/>
                </a:outerShdw>
              </a:effectLst>
              <a:latin typeface="宋体" panose="02010600030101010101" pitchFamily="2" charset="-122"/>
            </a:endParaRPr>
          </a:p>
          <a:p>
            <a:pPr fontAlgn="base">
              <a:buChar char="•"/>
            </a:pPr>
            <a:r>
              <a:rPr lang="en-US" altLang="zh-CN" sz="2000" b="1" strike="noStrike" noProof="1" dirty="0">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 </a:t>
            </a:r>
            <a:r>
              <a:rPr lang="zh-CN" altLang="en-US" sz="2000" b="1" strike="noStrike" noProof="1" dirty="0">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符号常量名最好使用大写</a:t>
            </a:r>
            <a:endParaRPr lang="zh-CN" altLang="en-US" sz="2000" b="1" strike="noStrike" noProof="1" dirty="0">
              <a:solidFill>
                <a:srgbClr val="CC3300"/>
              </a:solidFill>
              <a:effectLst>
                <a:outerShdw blurRad="38100" dist="38100" dir="2700000">
                  <a:srgbClr val="000000"/>
                </a:outerShdw>
              </a:effectLst>
              <a:latin typeface="宋体" panose="02010600030101010101" pitchFamily="2" charset="-122"/>
            </a:endParaRPr>
          </a:p>
          <a:p>
            <a:pPr fontAlgn="base">
              <a:buChar char="•"/>
            </a:pPr>
            <a:r>
              <a:rPr lang="zh-CN" altLang="en-US" sz="2000" b="1" strike="noStrike" noProof="1" dirty="0">
                <a:solidFill>
                  <a:srgbClr val="CC3300"/>
                </a:solidFill>
                <a:effectLst>
                  <a:outerShdw blurRad="38100" dist="38100" dir="2700000">
                    <a:srgbClr val="000000"/>
                  </a:outerShdw>
                </a:effectLst>
                <a:latin typeface="宋体" panose="02010600030101010101" pitchFamily="2" charset="-122"/>
                <a:ea typeface="宋体" panose="02010600030101010101" pitchFamily="2" charset="-122"/>
                <a:cs typeface="+mn-cs"/>
              </a:rPr>
              <a:t> 符号常量名最好有意义</a:t>
            </a:r>
            <a:r>
              <a:rPr lang="zh-CN" altLang="en-US" sz="2000" b="1" strike="noStrike" noProof="1" dirty="0">
                <a:solidFill>
                  <a:srgbClr val="CC3300"/>
                </a:solidFill>
                <a:latin typeface="宋体" panose="02010600030101010101" pitchFamily="2" charset="-122"/>
                <a:ea typeface="宋体" panose="02010600030101010101" pitchFamily="2" charset="-122"/>
                <a:cs typeface="+mn-cs"/>
              </a:rPr>
              <a:t> </a:t>
            </a:r>
            <a:endParaRPr lang="zh-CN" altLang="en-US" sz="2000" b="1" strike="noStrike" noProof="1" dirty="0">
              <a:solidFill>
                <a:srgbClr val="CC3300"/>
              </a:solidFill>
              <a:latin typeface="宋体" panose="02010600030101010101" pitchFamily="2" charset="-122"/>
            </a:endParaRPr>
          </a:p>
        </p:txBody>
      </p:sp>
      <p:grpSp>
        <p:nvGrpSpPr>
          <p:cNvPr id="26631" name="组合 747544"/>
          <p:cNvGrpSpPr/>
          <p:nvPr/>
        </p:nvGrpSpPr>
        <p:grpSpPr>
          <a:xfrm>
            <a:off x="0" y="0"/>
            <a:ext cx="446088" cy="6858000"/>
            <a:chOff x="0" y="0"/>
            <a:chExt cx="281" cy="4320"/>
          </a:xfrm>
        </p:grpSpPr>
        <p:sp>
          <p:nvSpPr>
            <p:cNvPr id="26632" name="文本框 747545"/>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26633" name="文本框 747546"/>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513580" y="3480435"/>
              <a:ext cx="1946275" cy="363855"/>
            </p14:xfrm>
          </p:contentPart>
        </mc:Choice>
        <mc:Fallback xmlns="">
          <p:pic>
            <p:nvPicPr>
              <p:cNvPr id="2" name="墨迹 1"/>
            </p:nvPicPr>
            <p:blipFill>
              <a:blip r:embed="rId2"/>
            </p:blipFill>
            <p:spPr>
              <a:xfrm>
                <a:off x="4513580" y="3480435"/>
                <a:ext cx="1946275" cy="36385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6953250" y="4003040"/>
              <a:ext cx="788670" cy="407035"/>
            </p14:xfrm>
          </p:contentPart>
        </mc:Choice>
        <mc:Fallback xmlns="">
          <p:pic>
            <p:nvPicPr>
              <p:cNvPr id="3" name="墨迹 2"/>
            </p:nvPicPr>
            <p:blipFill>
              <a:blip r:embed="rId4"/>
            </p:blipFill>
            <p:spPr>
              <a:xfrm>
                <a:off x="6953250" y="4003040"/>
                <a:ext cx="788670" cy="4070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584315" y="4328795"/>
              <a:ext cx="557530" cy="415925"/>
            </p14:xfrm>
          </p:contentPart>
        </mc:Choice>
        <mc:Fallback xmlns="">
          <p:pic>
            <p:nvPicPr>
              <p:cNvPr id="4" name="墨迹 3"/>
            </p:nvPicPr>
            <p:blipFill>
              <a:blip r:embed="rId6"/>
            </p:blipFill>
            <p:spPr>
              <a:xfrm>
                <a:off x="6584315" y="4328795"/>
                <a:ext cx="557530" cy="4159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938395" y="1906905"/>
              <a:ext cx="282575" cy="4445"/>
            </p14:xfrm>
          </p:contentPart>
        </mc:Choice>
        <mc:Fallback xmlns="">
          <p:pic>
            <p:nvPicPr>
              <p:cNvPr id="5" name="墨迹 4"/>
            </p:nvPicPr>
            <p:blipFill>
              <a:blip r:embed="rId8"/>
            </p:blipFill>
            <p:spPr>
              <a:xfrm>
                <a:off x="4938395" y="1906905"/>
                <a:ext cx="282575" cy="44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4942205" y="2061210"/>
              <a:ext cx="351790" cy="13335"/>
            </p14:xfrm>
          </p:contentPart>
        </mc:Choice>
        <mc:Fallback xmlns="">
          <p:pic>
            <p:nvPicPr>
              <p:cNvPr id="6" name="墨迹 5"/>
            </p:nvPicPr>
            <p:blipFill>
              <a:blip r:embed="rId10"/>
            </p:blipFill>
            <p:spPr>
              <a:xfrm>
                <a:off x="4942205" y="2061210"/>
                <a:ext cx="351790" cy="133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4972685" y="1958340"/>
              <a:ext cx="201295" cy="360045"/>
            </p14:xfrm>
          </p:contentPart>
        </mc:Choice>
        <mc:Fallback xmlns="">
          <p:pic>
            <p:nvPicPr>
              <p:cNvPr id="7" name="墨迹 6"/>
            </p:nvPicPr>
            <p:blipFill>
              <a:blip r:embed="rId12"/>
            </p:blipFill>
            <p:spPr>
              <a:xfrm>
                <a:off x="4972685" y="1958340"/>
                <a:ext cx="201295" cy="3600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5071110" y="2134235"/>
              <a:ext cx="214630" cy="141605"/>
            </p14:xfrm>
          </p:contentPart>
        </mc:Choice>
        <mc:Fallback xmlns="">
          <p:pic>
            <p:nvPicPr>
              <p:cNvPr id="8" name="墨迹 7"/>
            </p:nvPicPr>
            <p:blipFill>
              <a:blip r:embed="rId14"/>
            </p:blipFill>
            <p:spPr>
              <a:xfrm>
                <a:off x="5071110" y="2134235"/>
                <a:ext cx="214630" cy="14160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5474335" y="2048510"/>
              <a:ext cx="377190" cy="21590"/>
            </p14:xfrm>
          </p:contentPart>
        </mc:Choice>
        <mc:Fallback xmlns="">
          <p:pic>
            <p:nvPicPr>
              <p:cNvPr id="9" name="墨迹 8"/>
            </p:nvPicPr>
            <p:blipFill>
              <a:blip r:embed="rId16"/>
            </p:blipFill>
            <p:spPr>
              <a:xfrm>
                <a:off x="5474335" y="2048510"/>
                <a:ext cx="377190" cy="215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534025" y="2138680"/>
              <a:ext cx="291465" cy="4445"/>
            </p14:xfrm>
          </p:contentPart>
        </mc:Choice>
        <mc:Fallback xmlns="">
          <p:pic>
            <p:nvPicPr>
              <p:cNvPr id="10" name="墨迹 9"/>
            </p:nvPicPr>
            <p:blipFill>
              <a:blip r:embed="rId18"/>
            </p:blipFill>
            <p:spPr>
              <a:xfrm>
                <a:off x="5534025" y="2138680"/>
                <a:ext cx="291465" cy="444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379720" y="1778635"/>
              <a:ext cx="85725" cy="98425"/>
            </p14:xfrm>
          </p:contentPart>
        </mc:Choice>
        <mc:Fallback xmlns="">
          <p:pic>
            <p:nvPicPr>
              <p:cNvPr id="11" name="墨迹 10"/>
            </p:nvPicPr>
            <p:blipFill>
              <a:blip r:embed="rId20"/>
            </p:blipFill>
            <p:spPr>
              <a:xfrm>
                <a:off x="5379720" y="1778635"/>
                <a:ext cx="85725" cy="9842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5345430" y="1761490"/>
              <a:ext cx="34290" cy="55880"/>
            </p14:xfrm>
          </p:contentPart>
        </mc:Choice>
        <mc:Fallback xmlns="">
          <p:pic>
            <p:nvPicPr>
              <p:cNvPr id="12" name="墨迹 11"/>
            </p:nvPicPr>
            <p:blipFill>
              <a:blip r:embed="rId22"/>
            </p:blipFill>
            <p:spPr>
              <a:xfrm>
                <a:off x="5345430" y="1761490"/>
                <a:ext cx="34290" cy="558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5945505" y="1727200"/>
              <a:ext cx="46990" cy="68580"/>
            </p14:xfrm>
          </p:contentPart>
        </mc:Choice>
        <mc:Fallback xmlns="">
          <p:pic>
            <p:nvPicPr>
              <p:cNvPr id="13" name="墨迹 12"/>
            </p:nvPicPr>
            <p:blipFill>
              <a:blip r:embed="rId24"/>
            </p:blipFill>
            <p:spPr>
              <a:xfrm>
                <a:off x="5945505" y="1727200"/>
                <a:ext cx="46990" cy="685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6035675" y="1680210"/>
              <a:ext cx="12700" cy="64135"/>
            </p14:xfrm>
          </p:contentPart>
        </mc:Choice>
        <mc:Fallback xmlns="">
          <p:pic>
            <p:nvPicPr>
              <p:cNvPr id="14" name="墨迹 13"/>
            </p:nvPicPr>
            <p:blipFill>
              <a:blip r:embed="rId26"/>
            </p:blipFill>
            <p:spPr>
              <a:xfrm>
                <a:off x="6035675" y="1680210"/>
                <a:ext cx="12700" cy="64135"/>
              </a:xfrm>
              <a:prstGeom prst="rect"/>
            </p:spPr>
          </p:pic>
        </mc:Fallback>
      </mc:AlternateContent>
    </p:spTree>
  </p:cSld>
  <p:clrMapOvr>
    <a:masterClrMapping/>
  </p:clrMapOvr>
  <p:transition>
    <p:random/>
    <p:sndAc>
      <p:stSnd>
        <p:snd r:embed="rId27"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522">
                                            <p:txEl>
                                              <p:charRg st="0" end="14"/>
                                            </p:txEl>
                                          </p:spTgt>
                                        </p:tgtEl>
                                        <p:attrNameLst>
                                          <p:attrName>style.visibility</p:attrName>
                                        </p:attrNameLst>
                                      </p:cBhvr>
                                      <p:to>
                                        <p:strVal val="visible"/>
                                      </p:to>
                                    </p:set>
                                    <p:animEffect transition="in" filter="box(out)">
                                      <p:cBhvr>
                                        <p:cTn id="7" dur="500"/>
                                        <p:tgtEl>
                                          <p:spTgt spid="747522">
                                            <p:txEl>
                                              <p:charRg st="0" end="14"/>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7"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522">
                                            <p:txEl>
                                              <p:charRg st="32" end="41"/>
                                            </p:txEl>
                                          </p:spTgt>
                                        </p:tgtEl>
                                        <p:attrNameLst>
                                          <p:attrName>style.visibility</p:attrName>
                                        </p:attrNameLst>
                                      </p:cBhvr>
                                      <p:to>
                                        <p:strVal val="visible"/>
                                      </p:to>
                                    </p:set>
                                    <p:animEffect transition="in" filter="blinds(horizontal)">
                                      <p:cBhvr>
                                        <p:cTn id="12" dur="500"/>
                                        <p:tgtEl>
                                          <p:spTgt spid="747522">
                                            <p:txEl>
                                              <p:charRg st="32" end="4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7"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7522">
                                            <p:txEl>
                                              <p:charRg st="166" end="181"/>
                                            </p:txEl>
                                          </p:spTgt>
                                        </p:tgtEl>
                                        <p:attrNameLst>
                                          <p:attrName>style.visibility</p:attrName>
                                        </p:attrNameLst>
                                      </p:cBhvr>
                                      <p:to>
                                        <p:strVal val="visible"/>
                                      </p:to>
                                    </p:set>
                                    <p:animEffect transition="in" filter="blinds(horizontal)">
                                      <p:cBhvr>
                                        <p:cTn id="17" dur="500"/>
                                        <p:tgtEl>
                                          <p:spTgt spid="747522">
                                            <p:txEl>
                                              <p:charRg st="166" end="18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7"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7522">
                                            <p:txEl>
                                              <p:charRg st="32" end="41"/>
                                            </p:txEl>
                                          </p:spTgt>
                                        </p:tgtEl>
                                        <p:attrNameLst>
                                          <p:attrName>style.visibility</p:attrName>
                                        </p:attrNameLst>
                                      </p:cBhvr>
                                      <p:to>
                                        <p:strVal val="visible"/>
                                      </p:to>
                                    </p:set>
                                    <p:animEffect transition="in" filter="blinds(horizontal)">
                                      <p:cBhvr>
                                        <p:cTn id="22" dur="500"/>
                                        <p:tgtEl>
                                          <p:spTgt spid="747522">
                                            <p:txEl>
                                              <p:charRg st="32" end="4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7"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47540"/>
                                        </p:tgtEl>
                                        <p:attrNameLst>
                                          <p:attrName>style.visibility</p:attrName>
                                        </p:attrNameLst>
                                      </p:cBhvr>
                                      <p:to>
                                        <p:strVal val="visible"/>
                                      </p:to>
                                    </p:set>
                                    <p:anim calcmode="lin" valueType="num">
                                      <p:cBhvr additive="base">
                                        <p:cTn id="27" dur="500" fill="hold"/>
                                        <p:tgtEl>
                                          <p:spTgt spid="747540"/>
                                        </p:tgtEl>
                                        <p:attrNameLst>
                                          <p:attrName>ppt_x</p:attrName>
                                        </p:attrNameLst>
                                      </p:cBhvr>
                                      <p:tavLst>
                                        <p:tav tm="0">
                                          <p:val>
                                            <p:strVal val="#ppt_x"/>
                                          </p:val>
                                        </p:tav>
                                        <p:tav tm="100000">
                                          <p:val>
                                            <p:strVal val="#ppt_x"/>
                                          </p:val>
                                        </p:tav>
                                      </p:tavLst>
                                    </p:anim>
                                    <p:anim calcmode="lin" valueType="num">
                                      <p:cBhvr additive="base">
                                        <p:cTn id="28" dur="500" fill="hold"/>
                                        <p:tgtEl>
                                          <p:spTgt spid="74754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7"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47541"/>
                                        </p:tgtEl>
                                        <p:attrNameLst>
                                          <p:attrName>style.visibility</p:attrName>
                                        </p:attrNameLst>
                                      </p:cBhvr>
                                      <p:to>
                                        <p:strVal val="visible"/>
                                      </p:to>
                                    </p:set>
                                    <p:anim calcmode="lin" valueType="num">
                                      <p:cBhvr additive="base">
                                        <p:cTn id="33" dur="500" fill="hold"/>
                                        <p:tgtEl>
                                          <p:spTgt spid="747541"/>
                                        </p:tgtEl>
                                        <p:attrNameLst>
                                          <p:attrName>ppt_x</p:attrName>
                                        </p:attrNameLst>
                                      </p:cBhvr>
                                      <p:tavLst>
                                        <p:tav tm="0">
                                          <p:val>
                                            <p:strVal val="#ppt_x"/>
                                          </p:val>
                                        </p:tav>
                                        <p:tav tm="100000">
                                          <p:val>
                                            <p:strVal val="#ppt_x"/>
                                          </p:val>
                                        </p:tav>
                                      </p:tavLst>
                                    </p:anim>
                                    <p:anim calcmode="lin" valueType="num">
                                      <p:cBhvr additive="base">
                                        <p:cTn id="34" dur="500" fill="hold"/>
                                        <p:tgtEl>
                                          <p:spTgt spid="7475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7"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47542"/>
                                        </p:tgtEl>
                                        <p:attrNameLst>
                                          <p:attrName>style.visibility</p:attrName>
                                        </p:attrNameLst>
                                      </p:cBhvr>
                                      <p:to>
                                        <p:strVal val="visible"/>
                                      </p:to>
                                    </p:set>
                                    <p:anim calcmode="lin" valueType="num">
                                      <p:cBhvr additive="base">
                                        <p:cTn id="39" dur="500" fill="hold"/>
                                        <p:tgtEl>
                                          <p:spTgt spid="747542"/>
                                        </p:tgtEl>
                                        <p:attrNameLst>
                                          <p:attrName>ppt_x</p:attrName>
                                        </p:attrNameLst>
                                      </p:cBhvr>
                                      <p:tavLst>
                                        <p:tav tm="0">
                                          <p:val>
                                            <p:strVal val="#ppt_x"/>
                                          </p:val>
                                        </p:tav>
                                        <p:tav tm="100000">
                                          <p:val>
                                            <p:strVal val="#ppt_x"/>
                                          </p:val>
                                        </p:tav>
                                      </p:tavLst>
                                    </p:anim>
                                    <p:anim calcmode="lin" valueType="num">
                                      <p:cBhvr additive="base">
                                        <p:cTn id="40" dur="500" fill="hold"/>
                                        <p:tgtEl>
                                          <p:spTgt spid="7475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8" name="chimes.wav"/>
                                        </p:tgtEl>
                                      </p:cMediaNode>
                                    </p:audio>
                                  </p:sub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747543"/>
                                        </p:tgtEl>
                                        <p:attrNameLst>
                                          <p:attrName>style.visibility</p:attrName>
                                        </p:attrNameLst>
                                      </p:cBhvr>
                                      <p:to>
                                        <p:strVal val="visible"/>
                                      </p:to>
                                    </p:set>
                                    <p:animEffect transition="in" filter="diamond(in)">
                                      <p:cBhvr>
                                        <p:cTn id="45" dur="2000"/>
                                        <p:tgtEl>
                                          <p:spTgt spid="747543"/>
                                        </p:tgtEl>
                                      </p:cBhvr>
                                    </p:animEffect>
                                  </p:childTnLst>
                                  <p:subTnLst>
                                    <p:audio>
                                      <p:cMediaNode>
                                        <p:cTn display="0" masterRel="sameClick">
                                          <p:stCondLst>
                                            <p:cond evt="begin" delay="0">
                                              <p:tn val="43"/>
                                            </p:cond>
                                          </p:stCondLst>
                                          <p:endCondLst>
                                            <p:cond evt="onStopAudio" delay="0">
                                              <p:tgtEl>
                                                <p:sldTgt/>
                                              </p:tgtEl>
                                            </p:cond>
                                          </p:endCondLst>
                                        </p:cTn>
                                        <p:tgtEl>
                                          <p:sndTgt r:embed="rId28" name="chimes.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747544"/>
                                        </p:tgtEl>
                                        <p:attrNameLst>
                                          <p:attrName>style.visibility</p:attrName>
                                        </p:attrNameLst>
                                      </p:cBhvr>
                                      <p:to>
                                        <p:strVal val="visible"/>
                                      </p:to>
                                    </p:set>
                                    <p:animEffect transition="in" filter="strips(downRight)">
                                      <p:cBhvr>
                                        <p:cTn id="50" dur="500"/>
                                        <p:tgtEl>
                                          <p:spTgt spid="747544"/>
                                        </p:tgtEl>
                                      </p:cBhvr>
                                    </p:animEffect>
                                  </p:childTnLst>
                                  <p:subTnLst>
                                    <p:audio>
                                      <p:cMediaNode>
                                        <p:cTn display="0" masterRel="sameClick">
                                          <p:stCondLst>
                                            <p:cond evt="begin" delay="0">
                                              <p:tn val="48"/>
                                            </p:cond>
                                          </p:stCondLst>
                                          <p:endCondLst>
                                            <p:cond evt="onStopAudio" delay="0">
                                              <p:tgtEl>
                                                <p:sldTgt/>
                                              </p:tgtEl>
                                            </p:cond>
                                          </p:endCondLst>
                                        </p:cTn>
                                        <p:tgtEl>
                                          <p:sndTgt r:embed="rId27"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2" grpId="0" bldLvl="3" build="p"/>
      <p:bldP spid="747540" grpId="0" animBg="1"/>
      <p:bldP spid="747541" grpId="0" animBg="1"/>
      <p:bldP spid="747542" grpId="0" bldLvl="0" animBg="1"/>
      <p:bldP spid="747543" grpId="0" bldLvl="0" animBg="1"/>
      <p:bldP spid="7475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9570" name="文本占位符 749569"/>
          <p:cNvSpPr>
            <a:spLocks noGrp="1"/>
          </p:cNvSpPr>
          <p:nvPr>
            <p:ph type="body" idx="1"/>
          </p:nvPr>
        </p:nvSpPr>
        <p:spPr>
          <a:xfrm>
            <a:off x="444500" y="266700"/>
            <a:ext cx="8664575" cy="4962525"/>
          </a:xfrm>
        </p:spPr>
        <p:txBody>
          <a:bodyPr/>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a:solidFill>
                  <a:srgbClr val="FF3300"/>
                </a:solidFill>
                <a:effectLst>
                  <a:outerShdw blurRad="38100" dist="38100" dir="2700000">
                    <a:srgbClr val="FFFFFF"/>
                  </a:outerShdw>
                </a:effectLst>
                <a:latin typeface="+mn-lt"/>
                <a:ea typeface="+mn-ea"/>
                <a:cs typeface="+mn-cs"/>
              </a:rPr>
              <a:t>3.2</a:t>
            </a:r>
            <a:r>
              <a:rPr kumimoji="0" lang="en-US" altLang="zh-CN" sz="3200" b="1" i="0" u="none" strike="noStrike" kern="1200" cap="none" spc="0" normalizeH="0" baseline="0" noProof="1" dirty="0">
                <a:solidFill>
                  <a:srgbClr val="FF3300"/>
                </a:solidFill>
                <a:effectLst>
                  <a:outerShdw blurRad="38100" dist="38100" dir="2700000">
                    <a:srgbClr val="FFFFFF"/>
                  </a:outerShdw>
                </a:effectLst>
                <a:latin typeface="隶书" panose="02010509060101010101" pitchFamily="49" charset="-122"/>
                <a:ea typeface="+mn-ea"/>
                <a:cs typeface="+mn-cs"/>
              </a:rPr>
              <a:t> </a:t>
            </a:r>
            <a:r>
              <a:rPr kumimoji="0" lang="zh-CN" altLang="en-US" sz="3200" b="1" i="0" u="none" strike="noStrike" kern="1200" cap="none" spc="0" normalizeH="0" baseline="0" noProof="1" dirty="0">
                <a:solidFill>
                  <a:srgbClr val="FF3300"/>
                </a:solidFill>
                <a:effectLst>
                  <a:outerShdw blurRad="38100" dist="38100" dir="2700000">
                    <a:srgbClr val="FFFFFF"/>
                  </a:outerShdw>
                </a:effectLst>
                <a:latin typeface="隶书" panose="02010509060101010101" pitchFamily="49" charset="-122"/>
                <a:ea typeface="+mn-ea"/>
                <a:cs typeface="+mn-cs"/>
              </a:rPr>
              <a:t>常量、变量和标识符</a:t>
            </a:r>
            <a:endParaRPr kumimoji="0" lang="zh-CN" altLang="en-US" sz="3200" b="1" i="0" u="none" strike="noStrike" kern="1200" cap="none" spc="0" normalizeH="0" baseline="0" noProof="1">
              <a:solidFill>
                <a:srgbClr val="FF3300"/>
              </a:solidFill>
              <a:effectLst>
                <a:outerShdw blurRad="38100" dist="38100" dir="2700000">
                  <a:srgbClr val="FFFFFF"/>
                </a:outerShdw>
              </a:effectLst>
              <a:latin typeface="隶书" panose="02010509060101010101" pitchFamily="49" charset="-122"/>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rPr>
              <a:t>3. </a:t>
            </a:r>
            <a:r>
              <a:rPr kumimoji="0" lang="zh-CN" altLang="en-US" sz="3200" b="1" i="0" u="none" strike="noStrike" kern="1200" cap="none" spc="0" normalizeH="0" baseline="0" noProof="1" dirty="0">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rPr>
              <a:t>变量</a:t>
            </a:r>
            <a:endParaRPr kumimoji="0" lang="zh-CN" altLang="en-US" sz="3200" b="1" i="0" u="none" strike="noStrike" kern="1200" cap="none" spc="0" normalizeH="0" baseline="0" noProof="1" dirty="0">
              <a:solidFill>
                <a:srgbClr val="FF00FF"/>
              </a:solidFill>
              <a:effectLst>
                <a:outerShdw blurRad="38100" dist="38100" dir="2700000">
                  <a:srgbClr val="FFFFFF"/>
                </a:outerShdw>
              </a:effectLst>
              <a:latin typeface="隶书" panose="02010509060101010101" pitchFamily="49" charset="-122"/>
              <a:ea typeface="隶书" panose="02010509060101010101"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rPr>
              <a:t>定义：</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mn-lt"/>
                <a:ea typeface="楷体_GB2312" pitchFamily="49" charset="-122"/>
                <a:cs typeface="+mn-cs"/>
              </a:rPr>
              <a:t>程序运行时其值可以被改变的量</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mn-lt"/>
                <a:ea typeface="+mn-ea"/>
                <a:cs typeface="+mn-cs"/>
              </a:rPr>
              <a:t> </a:t>
            </a:r>
            <a:endPar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rPr>
              <a:t>变量的两要素 ：</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变量名 、变量值</a:t>
            </a:r>
            <a:endPar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rPr>
              <a:t>变量的定义格式 ：</a:t>
            </a:r>
            <a:endPar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pPr>
            <a:endPar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rPr>
              <a:t>变量的初始化：</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rPr>
              <a:t>定义时赋初始值</a:t>
            </a:r>
            <a:endPar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楷体_GB2312" pitchFamily="49" charset="-122"/>
                <a:ea typeface="楷体_GB2312" pitchFamily="49" charset="-122"/>
                <a:cs typeface="+mn-cs"/>
              </a:rPr>
              <a:t>变量的使用：</a:t>
            </a:r>
            <a:r>
              <a:rPr kumimoji="0" lang="zh-CN" altLang="en-US" sz="2400" b="1" i="0" u="none" strike="noStrike" kern="1200" cap="none" spc="0" normalizeH="0" baseline="0" noProof="1" dirty="0">
                <a:solidFill>
                  <a:srgbClr val="CC3300"/>
                </a:solidFill>
                <a:effectLst>
                  <a:outerShdw blurRad="38100" dist="38100" dir="2700000">
                    <a:srgbClr val="FFFFFF"/>
                  </a:outerShdw>
                </a:effectLst>
                <a:latin typeface="楷体_GB2312" pitchFamily="49" charset="-122"/>
                <a:ea typeface="楷体_GB2312" pitchFamily="49" charset="-122"/>
                <a:cs typeface="+mn-cs"/>
              </a:rPr>
              <a:t>先定义，后赋值</a:t>
            </a:r>
            <a:endParaRPr kumimoji="0" lang="zh-CN" altLang="en-US" sz="2400" b="1" i="0" u="none" strike="noStrike" kern="1200" cap="none" spc="0" normalizeH="0" baseline="0" noProof="1" dirty="0">
              <a:solidFill>
                <a:srgbClr val="CC3300"/>
              </a:solidFill>
              <a:effectLst>
                <a:outerShdw blurRad="38100" dist="38100" dir="2700000">
                  <a:srgbClr val="FFFFFF"/>
                </a:outerShdw>
              </a:effectLst>
              <a:latin typeface="楷体_GB2312" pitchFamily="49" charset="-122"/>
              <a:ea typeface="楷体_GB2312" pitchFamily="49"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kern="1200" cap="none" spc="0" normalizeH="0" baseline="0" noProof="1" dirty="0">
                <a:solidFill>
                  <a:srgbClr val="006600"/>
                </a:solidFill>
                <a:effectLst>
                  <a:outerShdw blurRad="38100" dist="38100" dir="2700000">
                    <a:srgbClr val="FFFFFF"/>
                  </a:outerShdw>
                </a:effectLst>
                <a:latin typeface="+mn-lt"/>
                <a:ea typeface="楷体_GB2312" pitchFamily="49" charset="-122"/>
                <a:cs typeface="+mn-cs"/>
              </a:rPr>
              <a:t>变量定义位置：</a:t>
            </a:r>
            <a:r>
              <a:rPr kumimoji="0" lang="zh-CN" altLang="en-US" sz="2400" b="1" i="0" u="none" strike="noStrike" kern="1200" cap="none" spc="0" normalizeH="0" baseline="0" noProof="1" dirty="0">
                <a:solidFill>
                  <a:srgbClr val="0000FF"/>
                </a:solidFill>
                <a:effectLst>
                  <a:outerShdw blurRad="38100" dist="38100" dir="2700000">
                    <a:srgbClr val="FFFFFF"/>
                  </a:outerShdw>
                </a:effectLst>
                <a:latin typeface="+mn-lt"/>
                <a:ea typeface="楷体_GB2312" pitchFamily="49" charset="-122"/>
                <a:cs typeface="+mn-cs"/>
              </a:rPr>
              <a:t>一般</a:t>
            </a:r>
            <a:r>
              <a:rPr kumimoji="0" lang="zh-CN" altLang="en-US" sz="2400" b="1" i="0" u="none" strike="noStrike" kern="1200" cap="none" spc="0" normalizeH="0" baseline="0" noProof="1" dirty="0">
                <a:solidFill>
                  <a:schemeClr val="tx1"/>
                </a:solidFill>
                <a:effectLst>
                  <a:outerShdw blurRad="38100" dist="38100" dir="2700000">
                    <a:srgbClr val="FFFFFF"/>
                  </a:outerShdw>
                </a:effectLst>
                <a:latin typeface="+mn-lt"/>
                <a:ea typeface="楷体_GB2312" pitchFamily="49" charset="-122"/>
                <a:cs typeface="+mn-cs"/>
              </a:rPr>
              <a:t>放在函数开头</a:t>
            </a:r>
            <a:endParaRPr kumimoji="0" lang="zh-CN" altLang="en-US" sz="2400" b="1" i="0" u="none" strike="noStrike" kern="1200" cap="none" spc="0" normalizeH="0" baseline="0" noProof="1">
              <a:solidFill>
                <a:schemeClr val="tx1"/>
              </a:solidFill>
              <a:effectLst>
                <a:outerShdw blurRad="38100" dist="38100" dir="2700000">
                  <a:srgbClr val="FFFFFF"/>
                </a:outerShdw>
              </a:effectLst>
              <a:latin typeface="+mn-lt"/>
              <a:ea typeface="楷体_GB2312" pitchFamily="49" charset="-122"/>
              <a:cs typeface="+mn-cs"/>
            </a:endParaRPr>
          </a:p>
        </p:txBody>
      </p:sp>
      <p:sp>
        <p:nvSpPr>
          <p:cNvPr id="749574" name="文本框 749573"/>
          <p:cNvSpPr txBox="1"/>
          <p:nvPr/>
        </p:nvSpPr>
        <p:spPr>
          <a:xfrm>
            <a:off x="1187450" y="2898775"/>
            <a:ext cx="7200900" cy="504825"/>
          </a:xfrm>
          <a:prstGeom prst="rect">
            <a:avLst/>
          </a:prstGeom>
          <a:solidFill>
            <a:srgbClr val="CCFFFF"/>
          </a:solidFill>
          <a:ln w="28575" cap="flat" cmpd="sng">
            <a:solidFill>
              <a:srgbClr val="006600"/>
            </a:solidFill>
            <a:prstDash val="solid"/>
            <a:miter/>
            <a:headEnd type="none" w="med" len="med"/>
            <a:tailEnd type="none" w="med" len="med"/>
          </a:ln>
          <a:effectLst>
            <a:outerShdw dist="35921" dir="2699999" algn="ctr" rotWithShape="0">
              <a:srgbClr val="808080"/>
            </a:outerShdw>
          </a:effectLst>
        </p:spPr>
        <p:txBody>
          <a:bodyPr/>
          <a:p>
            <a:pPr algn="ctr"/>
            <a:r>
              <a:rPr lang="en-US" altLang="zh-CN"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存储类型</a:t>
            </a:r>
            <a:r>
              <a:rPr lang="en-US" altLang="zh-CN"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数据类型 变量名</a:t>
            </a:r>
            <a:r>
              <a:rPr lang="en-US" altLang="zh-CN"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1[</a:t>
            </a:r>
            <a:r>
              <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，变量名</a:t>
            </a:r>
            <a:r>
              <a:rPr lang="en-US" altLang="zh-CN"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2</a:t>
            </a:r>
            <a:r>
              <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a:t>
            </a:r>
            <a:r>
              <a:rPr lang="en-US" altLang="zh-CN" sz="2000" b="1" noProof="1">
                <a:solidFill>
                  <a:srgbClr val="FF3300"/>
                </a:solidFill>
                <a:effectLst>
                  <a:outerShdw blurRad="38100" dist="38100" dir="2700000">
                    <a:srgbClr val="000000"/>
                  </a:outerShdw>
                </a:effectLst>
                <a:latin typeface="Times New Roman" panose="02020603050405020304" pitchFamily="18" charset="0"/>
                <a:ea typeface="楷体_GB2312" pitchFamily="49" charset="-122"/>
                <a:cs typeface="+mn-cs"/>
              </a:rPr>
              <a:t>…</a:t>
            </a:r>
            <a:r>
              <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，变量名</a:t>
            </a:r>
            <a:r>
              <a:rPr lang="en-US" altLang="zh-CN"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n]</a:t>
            </a:r>
            <a:r>
              <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cs typeface="+mn-cs"/>
              </a:rPr>
              <a:t>；</a:t>
            </a:r>
            <a:endParaRPr lang="zh-CN" altLang="en-US" sz="2000" b="1" noProof="1" dirty="0">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749575" name="矩形 749574"/>
          <p:cNvSpPr/>
          <p:nvPr/>
        </p:nvSpPr>
        <p:spPr>
          <a:xfrm>
            <a:off x="1331913" y="3609975"/>
            <a:ext cx="6696075" cy="1225550"/>
          </a:xfrm>
          <a:prstGeom prst="rect">
            <a:avLst/>
          </a:prstGeom>
          <a:solidFill>
            <a:srgbClr val="FFFF99"/>
          </a:solidFill>
          <a:ln w="38100" cap="flat" cmpd="sng">
            <a:solidFill>
              <a:srgbClr val="FF00FF"/>
            </a:solidFill>
            <a:prstDash val="solid"/>
            <a:miter/>
            <a:headEnd type="none" w="med" len="med"/>
            <a:tailEnd type="none" w="med" len="med"/>
          </a:ln>
        </p:spPr>
        <p:txBody>
          <a:bodyPr anchor="ctr" anchorCtr="0">
            <a:spAutoFit/>
          </a:bodyPr>
          <a:p>
            <a:pPr lvl="2" indent="0"/>
            <a:r>
              <a:rPr lang="en-US" altLang="zh-CN" b="1" err="1">
                <a:latin typeface="Times New Roman" panose="02020603050405020304" pitchFamily="18" charset="0"/>
                <a:ea typeface="宋体" panose="02010600030101010101" pitchFamily="2" charset="-122"/>
              </a:rPr>
              <a:t>int</a:t>
            </a:r>
            <a:r>
              <a:rPr lang="en-US" altLang="zh-CN" b="1">
                <a:latin typeface="Times New Roman" panose="02020603050405020304" pitchFamily="18" charset="0"/>
                <a:ea typeface="宋体" panose="02010600030101010101" pitchFamily="2" charset="-122"/>
              </a:rPr>
              <a:t> x,  y, z;</a:t>
            </a:r>
            <a:endParaRPr lang="en-US" altLang="zh-CN" b="1">
              <a:latin typeface="Times New Roman" panose="02020603050405020304" pitchFamily="18" charset="0"/>
              <a:ea typeface="宋体" panose="02010600030101010101" pitchFamily="2" charset="-122"/>
            </a:endParaRPr>
          </a:p>
          <a:p>
            <a:pPr lvl="2" indent="0"/>
            <a:r>
              <a:rPr lang="en-US" altLang="zh-CN" b="1">
                <a:latin typeface="Times New Roman" panose="02020603050405020304" pitchFamily="18" charset="0"/>
                <a:ea typeface="宋体" panose="02010600030101010101" pitchFamily="2" charset="-122"/>
              </a:rPr>
              <a:t>float  radius,  length,  area;</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a:p>
            <a:pPr lvl="2" indent="0"/>
            <a:r>
              <a:rPr lang="en-US" altLang="zh-CN" b="1" err="1">
                <a:latin typeface="Times New Roman" panose="02020603050405020304" pitchFamily="18" charset="0"/>
                <a:ea typeface="宋体" panose="02010600030101010101" pitchFamily="2" charset="-122"/>
              </a:rPr>
              <a:t>char ch</a:t>
            </a:r>
            <a:r>
              <a:rPr lang="en-US" altLang="zh-CN" b="1">
                <a:latin typeface="Times New Roman" panose="02020603050405020304" pitchFamily="18" charset="0"/>
                <a:ea typeface="宋体" panose="02010600030101010101" pitchFamily="2" charset="-122"/>
              </a:rPr>
              <a:t>;</a:t>
            </a:r>
            <a:endParaRPr lang="en-US" altLang="zh-CN" b="1">
              <a:latin typeface="Times New Roman" panose="02020603050405020304" pitchFamily="18" charset="0"/>
              <a:ea typeface="宋体" panose="02010600030101010101" pitchFamily="2" charset="-122"/>
            </a:endParaRPr>
          </a:p>
        </p:txBody>
      </p:sp>
      <p:sp>
        <p:nvSpPr>
          <p:cNvPr id="749579" name="矩形标注 749578"/>
          <p:cNvSpPr/>
          <p:nvPr/>
        </p:nvSpPr>
        <p:spPr>
          <a:xfrm>
            <a:off x="2206625" y="3854450"/>
            <a:ext cx="1987550" cy="730250"/>
          </a:xfrm>
          <a:prstGeom prst="wedgeRectCallout">
            <a:avLst>
              <a:gd name="adj1" fmla="val 13389"/>
              <a:gd name="adj2" fmla="val -130806"/>
            </a:avLst>
          </a:prstGeom>
          <a:solidFill>
            <a:srgbClr val="CCFFCC"/>
          </a:solidFill>
          <a:ln w="28575" cap="flat" cmpd="sng">
            <a:solidFill>
              <a:srgbClr val="0000FF"/>
            </a:solidFill>
            <a:prstDash val="solid"/>
            <a:miter/>
            <a:headEnd type="none" w="med" len="med"/>
            <a:tailEnd type="none" w="med" len="med"/>
          </a:ln>
        </p:spPr>
        <p:txBody>
          <a:bodyPr wrap="none" lIns="90000" tIns="46800" rIns="90000" bIns="46800" anchor="ctr" anchorCtr="0">
            <a:spAutoFit/>
          </a:bodyPr>
          <a:p>
            <a:pPr algn="ctr" eaLnBrk="0" hangingPunct="0"/>
            <a:r>
              <a:rPr lang="zh-CN" altLang="en-US" sz="2000" dirty="0">
                <a:latin typeface="Arial" panose="020B0604020202020204" pitchFamily="34" charset="0"/>
                <a:ea typeface="隶书" panose="02010509060101010101" pitchFamily="49" charset="-122"/>
              </a:rPr>
              <a:t>决定分配字节数</a:t>
            </a:r>
            <a:endParaRPr lang="zh-CN" altLang="en-US" sz="2000" dirty="0">
              <a:latin typeface="Arial" panose="020B0604020202020204" pitchFamily="34" charset="0"/>
              <a:ea typeface="隶书" panose="02010509060101010101" pitchFamily="49" charset="-122"/>
            </a:endParaRPr>
          </a:p>
          <a:p>
            <a:pPr algn="ctr" eaLnBrk="0" hangingPunct="0"/>
            <a:r>
              <a:rPr lang="zh-CN" altLang="en-US" sz="2000" dirty="0">
                <a:latin typeface="Arial" panose="020B0604020202020204" pitchFamily="34" charset="0"/>
                <a:ea typeface="隶书" panose="02010509060101010101" pitchFamily="49" charset="-122"/>
              </a:rPr>
              <a:t>和数的表示范围</a:t>
            </a:r>
            <a:endParaRPr lang="zh-CN" altLang="en-US" sz="2000">
              <a:latin typeface="Arial" panose="020B0604020202020204" pitchFamily="34" charset="0"/>
              <a:ea typeface="隶书" panose="02010509060101010101" pitchFamily="49" charset="-122"/>
            </a:endParaRPr>
          </a:p>
        </p:txBody>
      </p:sp>
      <p:sp>
        <p:nvSpPr>
          <p:cNvPr id="749580" name="矩形标注 749579"/>
          <p:cNvSpPr/>
          <p:nvPr/>
        </p:nvSpPr>
        <p:spPr>
          <a:xfrm>
            <a:off x="4130675" y="3935413"/>
            <a:ext cx="2044700" cy="425450"/>
          </a:xfrm>
          <a:prstGeom prst="wedgeRectCallout">
            <a:avLst>
              <a:gd name="adj1" fmla="val -36491"/>
              <a:gd name="adj2" fmla="val -196875"/>
            </a:avLst>
          </a:prstGeom>
          <a:solidFill>
            <a:srgbClr val="CCFFCC"/>
          </a:solidFill>
          <a:ln w="28575" cap="flat" cmpd="sng">
            <a:solidFill>
              <a:srgbClr val="0000FF"/>
            </a:solidFill>
            <a:prstDash val="solid"/>
            <a:miter/>
            <a:headEnd type="none" w="med" len="med"/>
            <a:tailEnd type="none" w="med" len="med"/>
          </a:ln>
        </p:spPr>
        <p:txBody>
          <a:bodyPr lIns="90000" tIns="46800" rIns="90000" bIns="46800" anchor="ctr" anchorCtr="0">
            <a:spAutoFit/>
          </a:bodyPr>
          <a:p>
            <a:pPr algn="ctr" eaLnBrk="0" hangingPunct="0"/>
            <a:r>
              <a:rPr lang="zh-CN" altLang="en-US" sz="2000" dirty="0">
                <a:latin typeface="Arial" panose="020B0604020202020204" pitchFamily="34" charset="0"/>
                <a:ea typeface="隶书" panose="02010509060101010101" pitchFamily="49" charset="-122"/>
              </a:rPr>
              <a:t>合法标识符</a:t>
            </a:r>
            <a:endParaRPr lang="zh-CN" altLang="en-US" sz="2000">
              <a:latin typeface="Arial" panose="020B0604020202020204" pitchFamily="34" charset="0"/>
              <a:ea typeface="隶书" panose="02010509060101010101" pitchFamily="49" charset="-122"/>
            </a:endParaRPr>
          </a:p>
        </p:txBody>
      </p:sp>
      <p:sp>
        <p:nvSpPr>
          <p:cNvPr id="749581" name="文本框 749580"/>
          <p:cNvSpPr txBox="1"/>
          <p:nvPr/>
        </p:nvSpPr>
        <p:spPr>
          <a:xfrm>
            <a:off x="4787900" y="4100513"/>
            <a:ext cx="3833813" cy="2311400"/>
          </a:xfrm>
          <a:prstGeom prst="rect">
            <a:avLst/>
          </a:prstGeom>
          <a:solidFill>
            <a:schemeClr val="bg1"/>
          </a:solidFill>
          <a:ln w="28575" cap="flat" cmpd="sng">
            <a:solidFill>
              <a:srgbClr val="0000FF"/>
            </a:solidFill>
            <a:prstDash val="solid"/>
            <a:miter/>
            <a:headEnd type="none" w="med" len="med"/>
            <a:tailEnd type="none" w="med" len="med"/>
          </a:ln>
        </p:spPr>
        <p:txBody>
          <a:bodyPr lIns="90000" tIns="46800" rIns="90000" bIns="46800" anchor="t" anchorCtr="0">
            <a:spAutoFit/>
          </a:bodyPr>
          <a:p>
            <a:pPr eaLnBrk="0" hangingPunct="0"/>
            <a:r>
              <a:rPr lang="zh-CN" altLang="en-US" dirty="0">
                <a:latin typeface="Times New Roman" panose="02020603050405020304" pitchFamily="18" charset="0"/>
                <a:ea typeface="隶书" panose="02010509060101010101" pitchFamily="49" charset="-122"/>
              </a:rPr>
              <a:t>例</a:t>
            </a:r>
            <a:r>
              <a:rPr lang="en-US" altLang="zh-CN">
                <a:latin typeface="Times New Roman" panose="02020603050405020304" pitchFamily="18" charset="0"/>
                <a:ea typeface="隶书" panose="02010509060101010101" pitchFamily="49" charset="-122"/>
              </a:rPr>
              <a:t>:</a:t>
            </a:r>
            <a:endParaRPr lang="en-US" altLang="zh-CN">
              <a:latin typeface="Times New Roman" panose="02020603050405020304" pitchFamily="18" charset="0"/>
              <a:ea typeface="宋体" panose="02010600030101010101" pitchFamily="2" charset="-122"/>
            </a:endParaRPr>
          </a:p>
          <a:p>
            <a:pPr eaLnBrk="0" hangingPunct="0"/>
            <a:r>
              <a:rPr lang="en-US" altLang="zh-CN" err="1">
                <a:latin typeface="Times New Roman" panose="02020603050405020304" pitchFamily="18" charset="0"/>
                <a:ea typeface="宋体" panose="02010600030101010101" pitchFamily="2" charset="-122"/>
              </a:rPr>
              <a:t>     int</a:t>
            </a:r>
            <a:r>
              <a:rPr lang="en-US" altLang="zh-CN">
                <a:latin typeface="Times New Roman" panose="02020603050405020304" pitchFamily="18" charset="0"/>
                <a:ea typeface="宋体" panose="02010600030101010101" pitchFamily="2" charset="-122"/>
              </a:rPr>
              <a:t>     a = 2, b, c = 4;</a:t>
            </a:r>
            <a:endParaRPr lang="en-US" altLang="zh-CN">
              <a:latin typeface="Times New Roman" panose="02020603050405020304" pitchFamily="18" charset="0"/>
              <a:ea typeface="宋体" panose="02010600030101010101" pitchFamily="2" charset="-122"/>
            </a:endParaRPr>
          </a:p>
          <a:p>
            <a:pPr eaLnBrk="0" hangingPunct="0"/>
            <a:r>
              <a:rPr lang="en-US" altLang="zh-CN">
                <a:latin typeface="Times New Roman" panose="02020603050405020304" pitchFamily="18" charset="0"/>
                <a:ea typeface="宋体" panose="02010600030101010101" pitchFamily="2" charset="-122"/>
              </a:rPr>
              <a:t>     float  data = 3.67;</a:t>
            </a:r>
            <a:endParaRPr lang="en-US" altLang="zh-CN">
              <a:latin typeface="Times New Roman" panose="02020603050405020304" pitchFamily="18" charset="0"/>
              <a:ea typeface="宋体" panose="02010600030101010101" pitchFamily="2" charset="-122"/>
            </a:endParaRPr>
          </a:p>
          <a:p>
            <a:pPr eaLnBrk="0" hangingPunct="0"/>
            <a:r>
              <a:rPr lang="en-US" altLang="zh-CN" err="1">
                <a:latin typeface="Times New Roman" panose="02020603050405020304" pitchFamily="18" charset="0"/>
                <a:ea typeface="宋体" panose="02010600030101010101" pitchFamily="2" charset="-122"/>
              </a:rPr>
              <a:t>     char   ch</a:t>
            </a:r>
            <a:r>
              <a:rPr lang="en-US" altLang="zh-CN">
                <a:latin typeface="Times New Roman" panose="02020603050405020304" pitchFamily="18" charset="0"/>
                <a:ea typeface="宋体" panose="02010600030101010101" pitchFamily="2" charset="-122"/>
              </a:rPr>
              <a:t> = ‘A’;</a:t>
            </a:r>
            <a:endParaRPr lang="en-US" altLang="zh-CN">
              <a:latin typeface="Times New Roman" panose="02020603050405020304" pitchFamily="18" charset="0"/>
              <a:ea typeface="宋体" panose="02010600030101010101" pitchFamily="2" charset="-122"/>
            </a:endParaRPr>
          </a:p>
          <a:p>
            <a:pPr eaLnBrk="0" hangingPunct="0"/>
            <a:r>
              <a:rPr lang="en-US" altLang="zh-CN" err="1">
                <a:latin typeface="Times New Roman" panose="02020603050405020304" pitchFamily="18" charset="0"/>
                <a:ea typeface="宋体" panose="02010600030101010101" pitchFamily="2" charset="-122"/>
              </a:rPr>
              <a:t>     int</a:t>
            </a:r>
            <a:r>
              <a:rPr lang="en-US" altLang="zh-CN">
                <a:latin typeface="Times New Roman" panose="02020603050405020304" pitchFamily="18" charset="0"/>
                <a:ea typeface="宋体" panose="02010600030101010101" pitchFamily="2" charset="-122"/>
              </a:rPr>
              <a:t>     x = 1, y = 1, z = 1;</a:t>
            </a:r>
            <a:endParaRPr lang="en-US" altLang="zh-CN">
              <a:latin typeface="Times New Roman" panose="02020603050405020304" pitchFamily="18" charset="0"/>
              <a:ea typeface="宋体" panose="02010600030101010101" pitchFamily="2" charset="-122"/>
            </a:endParaRPr>
          </a:p>
          <a:p>
            <a:pPr eaLnBrk="0" hangingPunct="0"/>
            <a:r>
              <a:rPr lang="en-US" altLang="zh-CN">
                <a:latin typeface="Times New Roman" panose="02020603050405020304" pitchFamily="18" charset="0"/>
                <a:ea typeface="宋体" panose="02010600030101010101" pitchFamily="2" charset="-122"/>
              </a:rPr>
              <a:t>     </a:t>
            </a:r>
            <a:r>
              <a:rPr lang="en-US" altLang="zh-CN" err="1">
                <a:solidFill>
                  <a:srgbClr val="FF0000"/>
                </a:solidFill>
                <a:latin typeface="Times New Roman" panose="02020603050405020304" pitchFamily="18" charset="0"/>
                <a:ea typeface="宋体" panose="02010600030101010101" pitchFamily="2" charset="-122"/>
              </a:rPr>
              <a:t>int</a:t>
            </a:r>
            <a:r>
              <a:rPr lang="en-US" altLang="zh-CN">
                <a:solidFill>
                  <a:srgbClr val="FF0000"/>
                </a:solidFill>
                <a:latin typeface="Times New Roman" panose="02020603050405020304" pitchFamily="18" charset="0"/>
                <a:ea typeface="宋体" panose="02010600030101010101" pitchFamily="2" charset="-122"/>
              </a:rPr>
              <a:t>     x = y = z = 1;</a:t>
            </a:r>
            <a:endParaRPr lang="en-US" altLang="zh-CN">
              <a:latin typeface="Times New Roman" panose="02020603050405020304" pitchFamily="18" charset="0"/>
              <a:ea typeface="宋体" panose="02010600030101010101" pitchFamily="2" charset="-122"/>
            </a:endParaRPr>
          </a:p>
        </p:txBody>
      </p:sp>
      <p:grpSp>
        <p:nvGrpSpPr>
          <p:cNvPr id="749657" name="组合 749656"/>
          <p:cNvGrpSpPr/>
          <p:nvPr/>
        </p:nvGrpSpPr>
        <p:grpSpPr>
          <a:xfrm>
            <a:off x="1474788" y="2447925"/>
            <a:ext cx="7878762" cy="4267200"/>
            <a:chOff x="911" y="1434"/>
            <a:chExt cx="4963" cy="2688"/>
          </a:xfrm>
        </p:grpSpPr>
        <p:sp>
          <p:nvSpPr>
            <p:cNvPr id="28680" name="矩形 749657"/>
            <p:cNvSpPr/>
            <p:nvPr/>
          </p:nvSpPr>
          <p:spPr>
            <a:xfrm>
              <a:off x="911" y="1434"/>
              <a:ext cx="4718" cy="2675"/>
            </a:xfrm>
            <a:prstGeom prst="rect">
              <a:avLst/>
            </a:prstGeom>
            <a:solidFill>
              <a:srgbClr val="CCFFFF"/>
            </a:solidFill>
            <a:ln w="28575" cap="flat" cmpd="sng">
              <a:solidFill>
                <a:srgbClr val="FF66FF"/>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pSp>
          <p:nvGrpSpPr>
            <p:cNvPr id="28681" name="组合 749658"/>
            <p:cNvGrpSpPr/>
            <p:nvPr/>
          </p:nvGrpSpPr>
          <p:grpSpPr>
            <a:xfrm>
              <a:off x="1065" y="1506"/>
              <a:ext cx="4809" cy="2616"/>
              <a:chOff x="1110" y="1704"/>
              <a:chExt cx="4809" cy="2616"/>
            </a:xfrm>
          </p:grpSpPr>
          <p:sp>
            <p:nvSpPr>
              <p:cNvPr id="28682" name="右大括号 749659"/>
              <p:cNvSpPr/>
              <p:nvPr/>
            </p:nvSpPr>
            <p:spPr>
              <a:xfrm>
                <a:off x="4836" y="2795"/>
                <a:ext cx="60" cy="504"/>
              </a:xfrm>
              <a:prstGeom prst="rightBrace">
                <a:avLst>
                  <a:gd name="adj1" fmla="val 70000"/>
                  <a:gd name="adj2" fmla="val 50000"/>
                </a:avLst>
              </a:prstGeom>
              <a:noFill/>
              <a:ln w="9525" cap="flat" cmpd="sng">
                <a:solidFill>
                  <a:srgbClr val="FF66FF"/>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pSp>
            <p:nvGrpSpPr>
              <p:cNvPr id="28683" name="组合 749660"/>
              <p:cNvGrpSpPr/>
              <p:nvPr/>
            </p:nvGrpSpPr>
            <p:grpSpPr>
              <a:xfrm>
                <a:off x="1110" y="1704"/>
                <a:ext cx="4809" cy="2616"/>
                <a:chOff x="1119" y="1704"/>
                <a:chExt cx="4809" cy="2616"/>
              </a:xfrm>
            </p:grpSpPr>
            <p:sp>
              <p:nvSpPr>
                <p:cNvPr id="28684" name="圆角矩形标注 749661"/>
                <p:cNvSpPr/>
                <p:nvPr/>
              </p:nvSpPr>
              <p:spPr>
                <a:xfrm>
                  <a:off x="1119" y="3500"/>
                  <a:ext cx="2192" cy="480"/>
                </a:xfrm>
                <a:prstGeom prst="wedgeRoundRectCallout">
                  <a:avLst>
                    <a:gd name="adj1" fmla="val 63000"/>
                    <a:gd name="adj2" fmla="val -150000"/>
                    <a:gd name="adj3" fmla="val 16667"/>
                  </a:avLst>
                </a:prstGeom>
                <a:solidFill>
                  <a:schemeClr val="bg1"/>
                </a:solidFill>
                <a:ln w="12700" cap="flat" cmpd="sng">
                  <a:solidFill>
                    <a:srgbClr val="006600"/>
                  </a:solidFill>
                  <a:prstDash val="solid"/>
                  <a:miter/>
                  <a:headEnd type="none" w="med" len="med"/>
                  <a:tailEnd type="none" w="med" len="med"/>
                </a:ln>
                <a:effectLst>
                  <a:outerShdw dist="107763" dir="2699999" algn="ctr" rotWithShape="0">
                    <a:schemeClr val="bg2">
                      <a:alpha val="50000"/>
                    </a:schemeClr>
                  </a:outerShdw>
                </a:effectLst>
              </p:spPr>
              <p:txBody>
                <a:bodyPr wrap="none" lIns="90000" tIns="46800" rIns="90000" bIns="46800" anchor="ctr" anchorCtr="0">
                  <a:spAutoFit/>
                </a:bodyPr>
                <a:p>
                  <a:pPr algn="ctr" eaLnBrk="0" hangingPunct="0"/>
                  <a:r>
                    <a:rPr lang="zh-CN" altLang="en-US" sz="2000" dirty="0">
                      <a:solidFill>
                        <a:srgbClr val="FF0000"/>
                      </a:solidFill>
                      <a:latin typeface="Arial" panose="020B0604020202020204" pitchFamily="34" charset="0"/>
                      <a:ea typeface="隶书" panose="02010509060101010101" pitchFamily="49" charset="-122"/>
                    </a:rPr>
                    <a:t>编译程序根据变量定义为其</a:t>
                  </a:r>
                  <a:endParaRPr lang="zh-CN" altLang="en-US" sz="2000" dirty="0">
                    <a:solidFill>
                      <a:srgbClr val="FF0000"/>
                    </a:solidFill>
                    <a:latin typeface="Arial" panose="020B0604020202020204" pitchFamily="34" charset="0"/>
                    <a:ea typeface="隶书" panose="02010509060101010101" pitchFamily="49" charset="-122"/>
                  </a:endParaRPr>
                </a:p>
                <a:p>
                  <a:pPr algn="ctr" eaLnBrk="0" hangingPunct="0"/>
                  <a:r>
                    <a:rPr lang="zh-CN" altLang="en-US" sz="2000" dirty="0">
                      <a:solidFill>
                        <a:srgbClr val="FF0000"/>
                      </a:solidFill>
                      <a:latin typeface="Arial" panose="020B0604020202020204" pitchFamily="34" charset="0"/>
                      <a:ea typeface="隶书" panose="02010509060101010101" pitchFamily="49" charset="-122"/>
                    </a:rPr>
                    <a:t>分配指定字节的内存单元</a:t>
                  </a:r>
                  <a:endParaRPr lang="zh-CN" altLang="en-US" sz="2000">
                    <a:solidFill>
                      <a:srgbClr val="FF0000"/>
                    </a:solidFill>
                    <a:latin typeface="Arial" panose="020B0604020202020204" pitchFamily="34" charset="0"/>
                    <a:ea typeface="隶书" panose="02010509060101010101" pitchFamily="49" charset="-122"/>
                  </a:endParaRPr>
                </a:p>
              </p:txBody>
            </p:sp>
            <p:grpSp>
              <p:nvGrpSpPr>
                <p:cNvPr id="28685" name="组合 749662"/>
                <p:cNvGrpSpPr/>
                <p:nvPr/>
              </p:nvGrpSpPr>
              <p:grpSpPr>
                <a:xfrm>
                  <a:off x="2931" y="2145"/>
                  <a:ext cx="705" cy="250"/>
                  <a:chOff x="1515" y="922"/>
                  <a:chExt cx="705" cy="250"/>
                </a:xfrm>
              </p:grpSpPr>
              <p:sp>
                <p:nvSpPr>
                  <p:cNvPr id="28686" name="直接连接符 749663"/>
                  <p:cNvSpPr/>
                  <p:nvPr/>
                </p:nvSpPr>
                <p:spPr>
                  <a:xfrm>
                    <a:off x="1872" y="1068"/>
                    <a:ext cx="348" cy="0"/>
                  </a:xfrm>
                  <a:prstGeom prst="line">
                    <a:avLst/>
                  </a:prstGeom>
                  <a:ln w="9525" cap="flat" cmpd="sng">
                    <a:solidFill>
                      <a:srgbClr val="0000FF"/>
                    </a:solidFill>
                    <a:prstDash val="solid"/>
                    <a:round/>
                    <a:headEnd type="none" w="med" len="med"/>
                    <a:tailEnd type="triangle" w="med" len="med"/>
                  </a:ln>
                </p:spPr>
              </p:sp>
              <p:sp>
                <p:nvSpPr>
                  <p:cNvPr id="28687" name="文本框 749664"/>
                  <p:cNvSpPr txBox="1"/>
                  <p:nvPr/>
                </p:nvSpPr>
                <p:spPr>
                  <a:xfrm>
                    <a:off x="1515" y="922"/>
                    <a:ext cx="434" cy="250"/>
                  </a:xfrm>
                  <a:prstGeom prst="rect">
                    <a:avLst/>
                  </a:prstGeom>
                  <a:noFill/>
                  <a:ln w="9525">
                    <a:noFill/>
                  </a:ln>
                </p:spPr>
                <p:txBody>
                  <a:bodyPr wrap="none" lIns="90000" tIns="46800" rIns="90000" bIns="46800" anchor="t" anchorCtr="0">
                    <a:spAutoFit/>
                  </a:bodyPr>
                  <a:p>
                    <a:pPr eaLnBrk="0" hangingPunct="0"/>
                    <a:r>
                      <a:rPr lang="zh-CN" altLang="en-US" sz="2000" dirty="0">
                        <a:solidFill>
                          <a:srgbClr val="0000FF"/>
                        </a:solidFill>
                        <a:latin typeface="Arial" panose="020B0604020202020204" pitchFamily="34" charset="0"/>
                        <a:ea typeface="隶书" panose="02010509060101010101" pitchFamily="49" charset="-122"/>
                      </a:rPr>
                      <a:t>地址</a:t>
                    </a:r>
                    <a:endParaRPr lang="zh-CN" altLang="en-US" sz="2000">
                      <a:solidFill>
                        <a:srgbClr val="0000FF"/>
                      </a:solidFill>
                      <a:latin typeface="Arial" panose="020B0604020202020204" pitchFamily="34" charset="0"/>
                      <a:ea typeface="隶书" panose="02010509060101010101" pitchFamily="49" charset="-122"/>
                    </a:endParaRPr>
                  </a:p>
                </p:txBody>
              </p:sp>
            </p:grpSp>
            <p:sp>
              <p:nvSpPr>
                <p:cNvPr id="28688" name="文本框 749665"/>
                <p:cNvSpPr txBox="1"/>
                <p:nvPr/>
              </p:nvSpPr>
              <p:spPr>
                <a:xfrm>
                  <a:off x="3555" y="1704"/>
                  <a:ext cx="2033" cy="288"/>
                </a:xfrm>
                <a:prstGeom prst="rect">
                  <a:avLst/>
                </a:prstGeom>
                <a:noFill/>
                <a:ln w="9525">
                  <a:noFill/>
                </a:ln>
              </p:spPr>
              <p:txBody>
                <a:bodyPr wrap="none" lIns="90000" tIns="46800" rIns="90000" bIns="46800" anchor="t" anchorCtr="0">
                  <a:spAutoFit/>
                </a:bodyPr>
                <a:p>
                  <a:pPr eaLnBrk="0" hangingPunct="0"/>
                  <a:r>
                    <a:rPr lang="en-US" altLang="zh-CN">
                      <a:latin typeface="Arial" panose="020B0604020202020204" pitchFamily="34" charset="0"/>
                      <a:ea typeface="隶书" panose="02010509060101010101" pitchFamily="49" charset="-122"/>
                    </a:rPr>
                    <a:t>sh</a:t>
                  </a:r>
                  <a:r>
                    <a:rPr lang="en-US" altLang="zh-CN" err="1">
                      <a:latin typeface="Arial" panose="020B0604020202020204" pitchFamily="34" charset="0"/>
                      <a:ea typeface="隶书" panose="02010509060101010101" pitchFamily="49" charset="-122"/>
                    </a:rPr>
                    <a:t>ort int</a:t>
                  </a:r>
                  <a:r>
                    <a:rPr lang="en-US" altLang="zh-CN">
                      <a:latin typeface="Arial" panose="020B0604020202020204" pitchFamily="34" charset="0"/>
                      <a:ea typeface="隶书" panose="02010509060101010101" pitchFamily="49" charset="-122"/>
                    </a:rPr>
                    <a:t>   a=1, b=-3, c;</a:t>
                  </a:r>
                  <a:endParaRPr lang="en-US" altLang="zh-CN" sz="2000">
                    <a:latin typeface="Arial" panose="020B0604020202020204" pitchFamily="34" charset="0"/>
                    <a:ea typeface="隶书" panose="02010509060101010101" pitchFamily="49" charset="-122"/>
                  </a:endParaRPr>
                </a:p>
              </p:txBody>
            </p:sp>
            <p:sp>
              <p:nvSpPr>
                <p:cNvPr id="28689" name="文本框 749666"/>
                <p:cNvSpPr txBox="1"/>
                <p:nvPr/>
              </p:nvSpPr>
              <p:spPr>
                <a:xfrm>
                  <a:off x="3387" y="2400"/>
                  <a:ext cx="221" cy="288"/>
                </a:xfrm>
                <a:prstGeom prst="rect">
                  <a:avLst/>
                </a:prstGeom>
                <a:noFill/>
                <a:ln w="9525">
                  <a:noFill/>
                </a:ln>
              </p:spPr>
              <p:txBody>
                <a:bodyPr wrap="none" lIns="90000" tIns="46800" rIns="90000" bIns="46800" anchor="t" anchorCtr="0">
                  <a:spAutoFit/>
                </a:bodyPr>
                <a:p>
                  <a:pPr eaLnBrk="0" hangingPunct="0"/>
                  <a:r>
                    <a:rPr lang="en-US" altLang="zh-CN">
                      <a:solidFill>
                        <a:srgbClr val="FF0000"/>
                      </a:solidFill>
                      <a:latin typeface="Arial" panose="020B0604020202020204" pitchFamily="34" charset="0"/>
                      <a:ea typeface="隶书" panose="02010509060101010101" pitchFamily="49" charset="-122"/>
                    </a:rPr>
                    <a:t>a</a:t>
                  </a:r>
                  <a:endParaRPr lang="en-US" altLang="zh-CN">
                    <a:solidFill>
                      <a:srgbClr val="FF0000"/>
                    </a:solidFill>
                    <a:latin typeface="Arial" panose="020B0604020202020204" pitchFamily="34" charset="0"/>
                    <a:ea typeface="隶书" panose="02010509060101010101" pitchFamily="49" charset="-122"/>
                  </a:endParaRPr>
                </a:p>
              </p:txBody>
            </p:sp>
            <p:sp>
              <p:nvSpPr>
                <p:cNvPr id="28690" name="文本框 749667"/>
                <p:cNvSpPr txBox="1"/>
                <p:nvPr/>
              </p:nvSpPr>
              <p:spPr>
                <a:xfrm>
                  <a:off x="3387" y="2892"/>
                  <a:ext cx="221" cy="288"/>
                </a:xfrm>
                <a:prstGeom prst="rect">
                  <a:avLst/>
                </a:prstGeom>
                <a:noFill/>
                <a:ln w="9525">
                  <a:noFill/>
                </a:ln>
              </p:spPr>
              <p:txBody>
                <a:bodyPr wrap="none" lIns="90000" tIns="46800" rIns="90000" bIns="46800" anchor="t" anchorCtr="0">
                  <a:spAutoFit/>
                </a:bodyPr>
                <a:p>
                  <a:pPr eaLnBrk="0" hangingPunct="0"/>
                  <a:r>
                    <a:rPr lang="en-US" altLang="zh-CN">
                      <a:solidFill>
                        <a:srgbClr val="FF0000"/>
                      </a:solidFill>
                      <a:latin typeface="Arial" panose="020B0604020202020204" pitchFamily="34" charset="0"/>
                      <a:ea typeface="隶书" panose="02010509060101010101" pitchFamily="49" charset="-122"/>
                    </a:rPr>
                    <a:t>b</a:t>
                  </a:r>
                  <a:endParaRPr lang="en-US" altLang="zh-CN">
                    <a:solidFill>
                      <a:srgbClr val="FF0000"/>
                    </a:solidFill>
                    <a:latin typeface="Arial" panose="020B0604020202020204" pitchFamily="34" charset="0"/>
                    <a:ea typeface="隶书" panose="02010509060101010101" pitchFamily="49" charset="-122"/>
                  </a:endParaRPr>
                </a:p>
              </p:txBody>
            </p:sp>
            <p:sp>
              <p:nvSpPr>
                <p:cNvPr id="28691" name="文本框 749668"/>
                <p:cNvSpPr txBox="1"/>
                <p:nvPr/>
              </p:nvSpPr>
              <p:spPr>
                <a:xfrm>
                  <a:off x="3387" y="3420"/>
                  <a:ext cx="210" cy="288"/>
                </a:xfrm>
                <a:prstGeom prst="rect">
                  <a:avLst/>
                </a:prstGeom>
                <a:noFill/>
                <a:ln w="9525">
                  <a:noFill/>
                </a:ln>
              </p:spPr>
              <p:txBody>
                <a:bodyPr wrap="none" lIns="90000" tIns="46800" rIns="90000" bIns="46800" anchor="t" anchorCtr="0">
                  <a:spAutoFit/>
                </a:bodyPr>
                <a:p>
                  <a:pPr eaLnBrk="0" hangingPunct="0"/>
                  <a:r>
                    <a:rPr lang="en-US" altLang="zh-CN">
                      <a:solidFill>
                        <a:srgbClr val="FF0000"/>
                      </a:solidFill>
                      <a:latin typeface="Arial" panose="020B0604020202020204" pitchFamily="34" charset="0"/>
                      <a:ea typeface="隶书" panose="02010509060101010101" pitchFamily="49" charset="-122"/>
                    </a:rPr>
                    <a:t>c</a:t>
                  </a:r>
                  <a:endParaRPr lang="en-US" altLang="zh-CN">
                    <a:solidFill>
                      <a:srgbClr val="FF0000"/>
                    </a:solidFill>
                    <a:latin typeface="Arial" panose="020B0604020202020204" pitchFamily="34" charset="0"/>
                    <a:ea typeface="隶书" panose="02010509060101010101" pitchFamily="49" charset="-122"/>
                  </a:endParaRPr>
                </a:p>
              </p:txBody>
            </p:sp>
            <p:sp>
              <p:nvSpPr>
                <p:cNvPr id="28692" name="右大括号 749669"/>
                <p:cNvSpPr/>
                <p:nvPr/>
              </p:nvSpPr>
              <p:spPr>
                <a:xfrm>
                  <a:off x="4836" y="2303"/>
                  <a:ext cx="60" cy="504"/>
                </a:xfrm>
                <a:prstGeom prst="rightBrace">
                  <a:avLst>
                    <a:gd name="adj1" fmla="val 70000"/>
                    <a:gd name="adj2" fmla="val 50000"/>
                  </a:avLst>
                </a:prstGeom>
                <a:noFill/>
                <a:ln w="9525" cap="flat" cmpd="sng">
                  <a:solidFill>
                    <a:srgbClr val="FF66FF"/>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28693" name="右大括号 749670"/>
                <p:cNvSpPr/>
                <p:nvPr/>
              </p:nvSpPr>
              <p:spPr>
                <a:xfrm>
                  <a:off x="4836" y="3299"/>
                  <a:ext cx="60" cy="504"/>
                </a:xfrm>
                <a:prstGeom prst="rightBrace">
                  <a:avLst>
                    <a:gd name="adj1" fmla="val 70000"/>
                    <a:gd name="adj2" fmla="val 50000"/>
                  </a:avLst>
                </a:prstGeom>
                <a:noFill/>
                <a:ln w="9525" cap="flat" cmpd="sng">
                  <a:solidFill>
                    <a:srgbClr val="FF66FF"/>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28694" name="文本框 749671"/>
                <p:cNvSpPr txBox="1"/>
                <p:nvPr/>
              </p:nvSpPr>
              <p:spPr>
                <a:xfrm>
                  <a:off x="4887" y="2418"/>
                  <a:ext cx="523" cy="250"/>
                </a:xfrm>
                <a:prstGeom prst="rect">
                  <a:avLst/>
                </a:prstGeom>
                <a:noFill/>
                <a:ln w="9525">
                  <a:noFill/>
                </a:ln>
              </p:spPr>
              <p:txBody>
                <a:bodyPr wrap="none" lIns="90000" tIns="46800" rIns="90000" bIns="46800" anchor="t" anchorCtr="0">
                  <a:spAutoFit/>
                </a:bodyPr>
                <a:p>
                  <a:pPr eaLnBrk="0" hangingPunct="0"/>
                  <a:r>
                    <a:rPr lang="en-US" altLang="zh-CN" sz="2000" dirty="0">
                      <a:latin typeface="Arial" panose="020B0604020202020204" pitchFamily="34" charset="0"/>
                      <a:ea typeface="隶书" panose="02010509060101010101" pitchFamily="49" charset="-122"/>
                    </a:rPr>
                    <a:t>2</a:t>
                  </a:r>
                  <a:r>
                    <a:rPr lang="zh-CN" altLang="en-US" sz="2000" dirty="0">
                      <a:latin typeface="Arial" panose="020B0604020202020204" pitchFamily="34" charset="0"/>
                      <a:ea typeface="隶书" panose="02010509060101010101" pitchFamily="49" charset="-122"/>
                    </a:rPr>
                    <a:t>字节</a:t>
                  </a:r>
                  <a:endParaRPr lang="zh-CN" altLang="en-US" sz="2000">
                    <a:latin typeface="Arial" panose="020B0604020202020204" pitchFamily="34" charset="0"/>
                    <a:ea typeface="隶书" panose="02010509060101010101" pitchFamily="49" charset="-122"/>
                  </a:endParaRPr>
                </a:p>
              </p:txBody>
            </p:sp>
            <p:sp>
              <p:nvSpPr>
                <p:cNvPr id="28695" name="文本框 749672"/>
                <p:cNvSpPr txBox="1"/>
                <p:nvPr/>
              </p:nvSpPr>
              <p:spPr>
                <a:xfrm>
                  <a:off x="4887" y="2922"/>
                  <a:ext cx="523" cy="250"/>
                </a:xfrm>
                <a:prstGeom prst="rect">
                  <a:avLst/>
                </a:prstGeom>
                <a:noFill/>
                <a:ln w="9525">
                  <a:noFill/>
                </a:ln>
              </p:spPr>
              <p:txBody>
                <a:bodyPr wrap="none" lIns="90000" tIns="46800" rIns="90000" bIns="46800" anchor="t" anchorCtr="0">
                  <a:spAutoFit/>
                </a:bodyPr>
                <a:p>
                  <a:pPr eaLnBrk="0" hangingPunct="0"/>
                  <a:r>
                    <a:rPr lang="en-US" altLang="zh-CN" sz="2000" dirty="0">
                      <a:latin typeface="Arial" panose="020B0604020202020204" pitchFamily="34" charset="0"/>
                      <a:ea typeface="隶书" panose="02010509060101010101" pitchFamily="49" charset="-122"/>
                    </a:rPr>
                    <a:t>2</a:t>
                  </a:r>
                  <a:r>
                    <a:rPr lang="zh-CN" altLang="en-US" sz="2000" dirty="0">
                      <a:latin typeface="Arial" panose="020B0604020202020204" pitchFamily="34" charset="0"/>
                      <a:ea typeface="隶书" panose="02010509060101010101" pitchFamily="49" charset="-122"/>
                    </a:rPr>
                    <a:t>字节</a:t>
                  </a:r>
                  <a:endParaRPr lang="zh-CN" altLang="en-US" sz="2000">
                    <a:latin typeface="Arial" panose="020B0604020202020204" pitchFamily="34" charset="0"/>
                    <a:ea typeface="隶书" panose="02010509060101010101" pitchFamily="49" charset="-122"/>
                  </a:endParaRPr>
                </a:p>
              </p:txBody>
            </p:sp>
            <p:sp>
              <p:nvSpPr>
                <p:cNvPr id="28696" name="文本框 749673"/>
                <p:cNvSpPr txBox="1"/>
                <p:nvPr/>
              </p:nvSpPr>
              <p:spPr>
                <a:xfrm>
                  <a:off x="4887" y="3426"/>
                  <a:ext cx="523" cy="250"/>
                </a:xfrm>
                <a:prstGeom prst="rect">
                  <a:avLst/>
                </a:prstGeom>
                <a:noFill/>
                <a:ln w="9525">
                  <a:noFill/>
                </a:ln>
              </p:spPr>
              <p:txBody>
                <a:bodyPr wrap="none" lIns="90000" tIns="46800" rIns="90000" bIns="46800" anchor="t" anchorCtr="0">
                  <a:spAutoFit/>
                </a:bodyPr>
                <a:p>
                  <a:pPr eaLnBrk="0" hangingPunct="0"/>
                  <a:r>
                    <a:rPr lang="en-US" altLang="zh-CN" sz="2000" dirty="0">
                      <a:latin typeface="Arial" panose="020B0604020202020204" pitchFamily="34" charset="0"/>
                      <a:ea typeface="隶书" panose="02010509060101010101" pitchFamily="49" charset="-122"/>
                    </a:rPr>
                    <a:t>2</a:t>
                  </a:r>
                  <a:r>
                    <a:rPr lang="zh-CN" altLang="en-US" sz="2000" dirty="0">
                      <a:latin typeface="Arial" panose="020B0604020202020204" pitchFamily="34" charset="0"/>
                      <a:ea typeface="隶书" panose="02010509060101010101" pitchFamily="49" charset="-122"/>
                    </a:rPr>
                    <a:t>字节</a:t>
                  </a:r>
                  <a:endParaRPr lang="zh-CN" altLang="en-US" sz="2000">
                    <a:latin typeface="Arial" panose="020B0604020202020204" pitchFamily="34" charset="0"/>
                    <a:ea typeface="隶书" panose="02010509060101010101" pitchFamily="49" charset="-122"/>
                  </a:endParaRPr>
                </a:p>
              </p:txBody>
            </p:sp>
            <p:grpSp>
              <p:nvGrpSpPr>
                <p:cNvPr id="28697" name="组合 749674"/>
                <p:cNvGrpSpPr/>
                <p:nvPr/>
              </p:nvGrpSpPr>
              <p:grpSpPr>
                <a:xfrm>
                  <a:off x="2931" y="2649"/>
                  <a:ext cx="705" cy="250"/>
                  <a:chOff x="1515" y="922"/>
                  <a:chExt cx="705" cy="250"/>
                </a:xfrm>
              </p:grpSpPr>
              <p:sp>
                <p:nvSpPr>
                  <p:cNvPr id="28698" name="直接连接符 749675"/>
                  <p:cNvSpPr/>
                  <p:nvPr/>
                </p:nvSpPr>
                <p:spPr>
                  <a:xfrm>
                    <a:off x="1872" y="1068"/>
                    <a:ext cx="348" cy="0"/>
                  </a:xfrm>
                  <a:prstGeom prst="line">
                    <a:avLst/>
                  </a:prstGeom>
                  <a:ln w="9525" cap="flat" cmpd="sng">
                    <a:solidFill>
                      <a:srgbClr val="0000FF"/>
                    </a:solidFill>
                    <a:prstDash val="solid"/>
                    <a:round/>
                    <a:headEnd type="none" w="med" len="med"/>
                    <a:tailEnd type="triangle" w="med" len="med"/>
                  </a:ln>
                </p:spPr>
              </p:sp>
              <p:sp>
                <p:nvSpPr>
                  <p:cNvPr id="28699" name="文本框 749676"/>
                  <p:cNvSpPr txBox="1"/>
                  <p:nvPr/>
                </p:nvSpPr>
                <p:spPr>
                  <a:xfrm>
                    <a:off x="1515" y="922"/>
                    <a:ext cx="434" cy="250"/>
                  </a:xfrm>
                  <a:prstGeom prst="rect">
                    <a:avLst/>
                  </a:prstGeom>
                  <a:noFill/>
                  <a:ln w="9525">
                    <a:noFill/>
                  </a:ln>
                </p:spPr>
                <p:txBody>
                  <a:bodyPr wrap="none" lIns="90000" tIns="46800" rIns="90000" bIns="46800" anchor="t" anchorCtr="0">
                    <a:spAutoFit/>
                  </a:bodyPr>
                  <a:p>
                    <a:pPr eaLnBrk="0" hangingPunct="0"/>
                    <a:r>
                      <a:rPr lang="zh-CN" altLang="en-US" sz="2000" dirty="0">
                        <a:solidFill>
                          <a:srgbClr val="0000FF"/>
                        </a:solidFill>
                        <a:latin typeface="Arial" panose="020B0604020202020204" pitchFamily="34" charset="0"/>
                        <a:ea typeface="隶书" panose="02010509060101010101" pitchFamily="49" charset="-122"/>
                      </a:rPr>
                      <a:t>地址</a:t>
                    </a:r>
                    <a:endParaRPr lang="zh-CN" altLang="en-US" sz="2000">
                      <a:solidFill>
                        <a:srgbClr val="0000FF"/>
                      </a:solidFill>
                      <a:latin typeface="Arial" panose="020B0604020202020204" pitchFamily="34" charset="0"/>
                      <a:ea typeface="隶书" panose="02010509060101010101" pitchFamily="49" charset="-122"/>
                    </a:endParaRPr>
                  </a:p>
                </p:txBody>
              </p:sp>
            </p:grpSp>
            <p:grpSp>
              <p:nvGrpSpPr>
                <p:cNvPr id="28700" name="组合 749677"/>
                <p:cNvGrpSpPr/>
                <p:nvPr/>
              </p:nvGrpSpPr>
              <p:grpSpPr>
                <a:xfrm>
                  <a:off x="2931" y="3153"/>
                  <a:ext cx="705" cy="250"/>
                  <a:chOff x="1515" y="922"/>
                  <a:chExt cx="705" cy="250"/>
                </a:xfrm>
              </p:grpSpPr>
              <p:sp>
                <p:nvSpPr>
                  <p:cNvPr id="28701" name="直接连接符 749678"/>
                  <p:cNvSpPr/>
                  <p:nvPr/>
                </p:nvSpPr>
                <p:spPr>
                  <a:xfrm>
                    <a:off x="1872" y="1068"/>
                    <a:ext cx="348" cy="0"/>
                  </a:xfrm>
                  <a:prstGeom prst="line">
                    <a:avLst/>
                  </a:prstGeom>
                  <a:ln w="9525" cap="flat" cmpd="sng">
                    <a:solidFill>
                      <a:srgbClr val="0000FF"/>
                    </a:solidFill>
                    <a:prstDash val="solid"/>
                    <a:round/>
                    <a:headEnd type="none" w="med" len="med"/>
                    <a:tailEnd type="triangle" w="med" len="med"/>
                  </a:ln>
                </p:spPr>
              </p:sp>
              <p:sp>
                <p:nvSpPr>
                  <p:cNvPr id="28702" name="文本框 749679"/>
                  <p:cNvSpPr txBox="1"/>
                  <p:nvPr/>
                </p:nvSpPr>
                <p:spPr>
                  <a:xfrm>
                    <a:off x="1515" y="922"/>
                    <a:ext cx="434" cy="250"/>
                  </a:xfrm>
                  <a:prstGeom prst="rect">
                    <a:avLst/>
                  </a:prstGeom>
                  <a:noFill/>
                  <a:ln w="9525">
                    <a:noFill/>
                  </a:ln>
                </p:spPr>
                <p:txBody>
                  <a:bodyPr wrap="none" lIns="90000" tIns="46800" rIns="90000" bIns="46800" anchor="t" anchorCtr="0">
                    <a:spAutoFit/>
                  </a:bodyPr>
                  <a:p>
                    <a:pPr eaLnBrk="0" hangingPunct="0"/>
                    <a:r>
                      <a:rPr lang="zh-CN" altLang="en-US" sz="2000" dirty="0">
                        <a:solidFill>
                          <a:srgbClr val="0000FF"/>
                        </a:solidFill>
                        <a:latin typeface="Arial" panose="020B0604020202020204" pitchFamily="34" charset="0"/>
                        <a:ea typeface="隶书" panose="02010509060101010101" pitchFamily="49" charset="-122"/>
                      </a:rPr>
                      <a:t>地址</a:t>
                    </a:r>
                    <a:endParaRPr lang="zh-CN" altLang="en-US" sz="2000">
                      <a:solidFill>
                        <a:srgbClr val="0000FF"/>
                      </a:solidFill>
                      <a:latin typeface="Arial" panose="020B0604020202020204" pitchFamily="34" charset="0"/>
                      <a:ea typeface="隶书" panose="02010509060101010101" pitchFamily="49" charset="-122"/>
                    </a:endParaRPr>
                  </a:p>
                </p:txBody>
              </p:sp>
            </p:grpSp>
            <p:sp>
              <p:nvSpPr>
                <p:cNvPr id="28703" name="文本框 749680"/>
                <p:cNvSpPr txBox="1"/>
                <p:nvPr/>
              </p:nvSpPr>
              <p:spPr>
                <a:xfrm>
                  <a:off x="3987" y="4032"/>
                  <a:ext cx="498" cy="288"/>
                </a:xfrm>
                <a:prstGeom prst="rect">
                  <a:avLst/>
                </a:prstGeom>
                <a:noFill/>
                <a:ln w="9525">
                  <a:noFill/>
                </a:ln>
              </p:spPr>
              <p:txBody>
                <a:bodyPr wrap="none" lIns="90000" tIns="46800" rIns="90000" bIns="46800" anchor="t" anchorCtr="0">
                  <a:spAutoFit/>
                </a:bodyPr>
                <a:p>
                  <a:pPr eaLnBrk="0" hangingPunct="0"/>
                  <a:r>
                    <a:rPr lang="zh-CN" altLang="en-US" dirty="0">
                      <a:latin typeface="Arial" panose="020B0604020202020204" pitchFamily="34" charset="0"/>
                      <a:ea typeface="隶书" panose="02010509060101010101" pitchFamily="49" charset="-122"/>
                    </a:rPr>
                    <a:t>内存</a:t>
                  </a:r>
                  <a:endParaRPr lang="zh-CN" altLang="en-US" sz="2000">
                    <a:latin typeface="Arial" panose="020B0604020202020204" pitchFamily="34" charset="0"/>
                    <a:ea typeface="隶书" panose="02010509060101010101" pitchFamily="49" charset="-122"/>
                  </a:endParaRPr>
                </a:p>
              </p:txBody>
            </p:sp>
            <p:grpSp>
              <p:nvGrpSpPr>
                <p:cNvPr id="28704" name="组合 749681"/>
                <p:cNvGrpSpPr/>
                <p:nvPr/>
              </p:nvGrpSpPr>
              <p:grpSpPr>
                <a:xfrm>
                  <a:off x="3636" y="1974"/>
                  <a:ext cx="1188" cy="2138"/>
                  <a:chOff x="3636" y="1974"/>
                  <a:chExt cx="1188" cy="2138"/>
                </a:xfrm>
              </p:grpSpPr>
              <p:sp>
                <p:nvSpPr>
                  <p:cNvPr id="28705" name="矩形 749682"/>
                  <p:cNvSpPr/>
                  <p:nvPr/>
                </p:nvSpPr>
                <p:spPr>
                  <a:xfrm>
                    <a:off x="3636" y="1979"/>
                    <a:ext cx="1188" cy="2088"/>
                  </a:xfrm>
                  <a:prstGeom prst="rect">
                    <a:avLst/>
                  </a:prstGeom>
                  <a:solidFill>
                    <a:srgbClr val="FFFFCC"/>
                  </a:solidFill>
                  <a:ln w="28575" cap="flat" cmpd="sng">
                    <a:solidFill>
                      <a:srgbClr val="CC99FF"/>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28706" name="直接连接符 749683"/>
                  <p:cNvSpPr/>
                  <p:nvPr/>
                </p:nvSpPr>
                <p:spPr>
                  <a:xfrm>
                    <a:off x="3636" y="2303"/>
                    <a:ext cx="1188" cy="0"/>
                  </a:xfrm>
                  <a:prstGeom prst="line">
                    <a:avLst/>
                  </a:prstGeom>
                  <a:ln w="9525" cap="flat" cmpd="sng">
                    <a:solidFill>
                      <a:srgbClr val="3366FF"/>
                    </a:solidFill>
                    <a:prstDash val="solid"/>
                    <a:round/>
                    <a:headEnd type="none" w="med" len="med"/>
                    <a:tailEnd type="none" w="med" len="med"/>
                  </a:ln>
                </p:spPr>
              </p:sp>
              <p:sp>
                <p:nvSpPr>
                  <p:cNvPr id="28707" name="直接连接符 749684"/>
                  <p:cNvSpPr/>
                  <p:nvPr/>
                </p:nvSpPr>
                <p:spPr>
                  <a:xfrm>
                    <a:off x="3636" y="2553"/>
                    <a:ext cx="1188" cy="0"/>
                  </a:xfrm>
                  <a:prstGeom prst="line">
                    <a:avLst/>
                  </a:prstGeom>
                  <a:ln w="9525" cap="flat" cmpd="sng">
                    <a:solidFill>
                      <a:srgbClr val="3366FF"/>
                    </a:solidFill>
                    <a:prstDash val="dash"/>
                    <a:round/>
                    <a:headEnd type="none" w="med" len="med"/>
                    <a:tailEnd type="none" w="med" len="med"/>
                  </a:ln>
                </p:spPr>
              </p:sp>
              <p:sp>
                <p:nvSpPr>
                  <p:cNvPr id="28708" name="直接连接符 749685"/>
                  <p:cNvSpPr/>
                  <p:nvPr/>
                </p:nvSpPr>
                <p:spPr>
                  <a:xfrm>
                    <a:off x="3636" y="2803"/>
                    <a:ext cx="1188" cy="0"/>
                  </a:xfrm>
                  <a:prstGeom prst="line">
                    <a:avLst/>
                  </a:prstGeom>
                  <a:ln w="9525" cap="flat" cmpd="sng">
                    <a:solidFill>
                      <a:srgbClr val="3366FF"/>
                    </a:solidFill>
                    <a:prstDash val="solid"/>
                    <a:round/>
                    <a:headEnd type="none" w="med" len="med"/>
                    <a:tailEnd type="none" w="med" len="med"/>
                  </a:ln>
                </p:spPr>
              </p:sp>
              <p:sp>
                <p:nvSpPr>
                  <p:cNvPr id="28709" name="直接连接符 749686"/>
                  <p:cNvSpPr/>
                  <p:nvPr/>
                </p:nvSpPr>
                <p:spPr>
                  <a:xfrm>
                    <a:off x="3636" y="3053"/>
                    <a:ext cx="1188" cy="0"/>
                  </a:xfrm>
                  <a:prstGeom prst="line">
                    <a:avLst/>
                  </a:prstGeom>
                  <a:ln w="9525" cap="flat" cmpd="sng">
                    <a:solidFill>
                      <a:srgbClr val="3366FF"/>
                    </a:solidFill>
                    <a:prstDash val="dash"/>
                    <a:round/>
                    <a:headEnd type="none" w="med" len="med"/>
                    <a:tailEnd type="none" w="med" len="med"/>
                  </a:ln>
                </p:spPr>
              </p:sp>
              <p:sp>
                <p:nvSpPr>
                  <p:cNvPr id="28710" name="直接连接符 749687"/>
                  <p:cNvSpPr/>
                  <p:nvPr/>
                </p:nvSpPr>
                <p:spPr>
                  <a:xfrm>
                    <a:off x="3636" y="3303"/>
                    <a:ext cx="1188" cy="0"/>
                  </a:xfrm>
                  <a:prstGeom prst="line">
                    <a:avLst/>
                  </a:prstGeom>
                  <a:ln w="9525" cap="flat" cmpd="sng">
                    <a:solidFill>
                      <a:srgbClr val="3366FF"/>
                    </a:solidFill>
                    <a:prstDash val="solid"/>
                    <a:round/>
                    <a:headEnd type="none" w="med" len="med"/>
                    <a:tailEnd type="none" w="med" len="med"/>
                  </a:ln>
                </p:spPr>
              </p:sp>
              <p:sp>
                <p:nvSpPr>
                  <p:cNvPr id="28711" name="直接连接符 749688"/>
                  <p:cNvSpPr/>
                  <p:nvPr/>
                </p:nvSpPr>
                <p:spPr>
                  <a:xfrm>
                    <a:off x="3636" y="3553"/>
                    <a:ext cx="1188" cy="0"/>
                  </a:xfrm>
                  <a:prstGeom prst="line">
                    <a:avLst/>
                  </a:prstGeom>
                  <a:ln w="9525" cap="flat" cmpd="sng">
                    <a:solidFill>
                      <a:srgbClr val="3366FF"/>
                    </a:solidFill>
                    <a:prstDash val="dash"/>
                    <a:round/>
                    <a:headEnd type="none" w="med" len="med"/>
                    <a:tailEnd type="none" w="med" len="med"/>
                  </a:ln>
                </p:spPr>
              </p:sp>
              <p:sp>
                <p:nvSpPr>
                  <p:cNvPr id="28712" name="直接连接符 749689"/>
                  <p:cNvSpPr/>
                  <p:nvPr/>
                </p:nvSpPr>
                <p:spPr>
                  <a:xfrm>
                    <a:off x="3636" y="3803"/>
                    <a:ext cx="1188" cy="0"/>
                  </a:xfrm>
                  <a:prstGeom prst="line">
                    <a:avLst/>
                  </a:prstGeom>
                  <a:ln w="9525" cap="flat" cmpd="sng">
                    <a:solidFill>
                      <a:srgbClr val="3366FF"/>
                    </a:solidFill>
                    <a:prstDash val="solid"/>
                    <a:round/>
                    <a:headEnd type="none" w="med" len="med"/>
                    <a:tailEnd type="none" w="med" len="med"/>
                  </a:ln>
                </p:spPr>
              </p:sp>
              <p:sp>
                <p:nvSpPr>
                  <p:cNvPr id="28713" name="文本框 749690"/>
                  <p:cNvSpPr txBox="1"/>
                  <p:nvPr/>
                </p:nvSpPr>
                <p:spPr>
                  <a:xfrm>
                    <a:off x="4107" y="3762"/>
                    <a:ext cx="306" cy="350"/>
                  </a:xfrm>
                  <a:prstGeom prst="rect">
                    <a:avLst/>
                  </a:prstGeom>
                  <a:noFill/>
                  <a:ln w="9525">
                    <a:noFill/>
                  </a:ln>
                </p:spPr>
                <p:txBody>
                  <a:bodyPr vert="eaVert" wrap="none" lIns="90000" tIns="46800" rIns="90000" bIns="46800" anchor="t" anchorCtr="0">
                    <a:spAutoFit/>
                  </a:bodyPr>
                  <a:p>
                    <a:pPr eaLnBrk="0" hangingPunct="0"/>
                    <a:r>
                      <a:rPr lang="en-US" altLang="zh-CN" sz="2000">
                        <a:latin typeface="Arial" panose="020B0604020202020204" pitchFamily="34" charset="0"/>
                        <a:ea typeface="隶书" panose="02010509060101010101" pitchFamily="49" charset="-122"/>
                      </a:rPr>
                      <a:t>…...</a:t>
                    </a:r>
                    <a:endParaRPr lang="en-US" altLang="zh-CN" sz="2000">
                      <a:latin typeface="Arial" panose="020B0604020202020204" pitchFamily="34" charset="0"/>
                      <a:ea typeface="隶书" panose="02010509060101010101" pitchFamily="49" charset="-122"/>
                    </a:endParaRPr>
                  </a:p>
                </p:txBody>
              </p:sp>
              <p:sp>
                <p:nvSpPr>
                  <p:cNvPr id="28714" name="文本框 749691"/>
                  <p:cNvSpPr txBox="1"/>
                  <p:nvPr/>
                </p:nvSpPr>
                <p:spPr>
                  <a:xfrm>
                    <a:off x="4083" y="1974"/>
                    <a:ext cx="306" cy="350"/>
                  </a:xfrm>
                  <a:prstGeom prst="rect">
                    <a:avLst/>
                  </a:prstGeom>
                  <a:noFill/>
                  <a:ln w="9525">
                    <a:noFill/>
                  </a:ln>
                </p:spPr>
                <p:txBody>
                  <a:bodyPr vert="eaVert" wrap="none" lIns="90000" tIns="46800" rIns="90000" bIns="46800" anchor="t" anchorCtr="0">
                    <a:spAutoFit/>
                  </a:bodyPr>
                  <a:p>
                    <a:pPr eaLnBrk="0" hangingPunct="0"/>
                    <a:r>
                      <a:rPr lang="en-US" altLang="zh-CN" sz="2000">
                        <a:latin typeface="Arial" panose="020B0604020202020204" pitchFamily="34" charset="0"/>
                        <a:ea typeface="隶书" panose="02010509060101010101" pitchFamily="49" charset="-122"/>
                      </a:rPr>
                      <a:t>…...</a:t>
                    </a:r>
                    <a:endParaRPr lang="en-US" altLang="zh-CN" sz="2000">
                      <a:latin typeface="Arial" panose="020B0604020202020204" pitchFamily="34" charset="0"/>
                      <a:ea typeface="隶书" panose="02010509060101010101" pitchFamily="49" charset="-122"/>
                    </a:endParaRPr>
                  </a:p>
                </p:txBody>
              </p:sp>
              <p:sp>
                <p:nvSpPr>
                  <p:cNvPr id="28715" name="文本框 749692"/>
                  <p:cNvSpPr txBox="1"/>
                  <p:nvPr/>
                </p:nvSpPr>
                <p:spPr>
                  <a:xfrm>
                    <a:off x="4047" y="2388"/>
                    <a:ext cx="221" cy="288"/>
                  </a:xfrm>
                  <a:prstGeom prst="rect">
                    <a:avLst/>
                  </a:prstGeom>
                  <a:noFill/>
                  <a:ln w="9525">
                    <a:noFill/>
                  </a:ln>
                </p:spPr>
                <p:txBody>
                  <a:bodyPr wrap="none" lIns="90000" tIns="46800" rIns="90000" bIns="46800" anchor="t" anchorCtr="0">
                    <a:spAutoFit/>
                  </a:bodyPr>
                  <a:p>
                    <a:pPr eaLnBrk="0" hangingPunct="0"/>
                    <a:r>
                      <a:rPr lang="en-US" altLang="zh-CN">
                        <a:solidFill>
                          <a:srgbClr val="CC6600"/>
                        </a:solidFill>
                        <a:latin typeface="Arial" panose="020B0604020202020204" pitchFamily="34" charset="0"/>
                        <a:ea typeface="隶书" panose="02010509060101010101" pitchFamily="49" charset="-122"/>
                      </a:rPr>
                      <a:t>1</a:t>
                    </a:r>
                    <a:endParaRPr lang="en-US" altLang="zh-CN">
                      <a:solidFill>
                        <a:srgbClr val="CC6600"/>
                      </a:solidFill>
                      <a:latin typeface="Arial" panose="020B0604020202020204" pitchFamily="34" charset="0"/>
                      <a:ea typeface="隶书" panose="02010509060101010101" pitchFamily="49" charset="-122"/>
                    </a:endParaRPr>
                  </a:p>
                </p:txBody>
              </p:sp>
              <p:sp>
                <p:nvSpPr>
                  <p:cNvPr id="28716" name="文本框 749693"/>
                  <p:cNvSpPr txBox="1"/>
                  <p:nvPr/>
                </p:nvSpPr>
                <p:spPr>
                  <a:xfrm>
                    <a:off x="4047" y="2904"/>
                    <a:ext cx="285" cy="288"/>
                  </a:xfrm>
                  <a:prstGeom prst="rect">
                    <a:avLst/>
                  </a:prstGeom>
                  <a:noFill/>
                  <a:ln w="9525">
                    <a:noFill/>
                  </a:ln>
                </p:spPr>
                <p:txBody>
                  <a:bodyPr wrap="none" lIns="90000" tIns="46800" rIns="90000" bIns="46800" anchor="t" anchorCtr="0">
                    <a:spAutoFit/>
                  </a:bodyPr>
                  <a:p>
                    <a:pPr eaLnBrk="0" hangingPunct="0"/>
                    <a:r>
                      <a:rPr lang="en-US" altLang="zh-CN">
                        <a:solidFill>
                          <a:srgbClr val="CC6600"/>
                        </a:solidFill>
                        <a:latin typeface="Arial" panose="020B0604020202020204" pitchFamily="34" charset="0"/>
                        <a:ea typeface="隶书" panose="02010509060101010101" pitchFamily="49" charset="-122"/>
                      </a:rPr>
                      <a:t>-3</a:t>
                    </a:r>
                    <a:endParaRPr lang="en-US" altLang="zh-CN">
                      <a:solidFill>
                        <a:srgbClr val="CC6600"/>
                      </a:solidFill>
                      <a:latin typeface="Arial" panose="020B0604020202020204" pitchFamily="34" charset="0"/>
                      <a:ea typeface="隶书" panose="02010509060101010101" pitchFamily="49" charset="-122"/>
                    </a:endParaRPr>
                  </a:p>
                </p:txBody>
              </p:sp>
              <p:sp>
                <p:nvSpPr>
                  <p:cNvPr id="28717" name="文本框 749694"/>
                  <p:cNvSpPr txBox="1"/>
                  <p:nvPr/>
                </p:nvSpPr>
                <p:spPr>
                  <a:xfrm>
                    <a:off x="4047" y="3405"/>
                    <a:ext cx="324" cy="288"/>
                  </a:xfrm>
                  <a:prstGeom prst="rect">
                    <a:avLst/>
                  </a:prstGeom>
                  <a:noFill/>
                  <a:ln w="9525">
                    <a:noFill/>
                  </a:ln>
                </p:spPr>
                <p:txBody>
                  <a:bodyPr wrap="none" lIns="90000" tIns="46800" rIns="90000" bIns="46800" anchor="t" anchorCtr="0">
                    <a:spAutoFit/>
                  </a:bodyPr>
                  <a:p>
                    <a:pPr eaLnBrk="0" hangingPunct="0"/>
                    <a:r>
                      <a:rPr lang="en-US" altLang="zh-CN" b="1" dirty="0">
                        <a:solidFill>
                          <a:srgbClr val="CC6600"/>
                        </a:solidFill>
                        <a:latin typeface="Arial" panose="020B0604020202020204" pitchFamily="34" charset="0"/>
                        <a:ea typeface="隶书" panose="02010509060101010101" pitchFamily="49" charset="-122"/>
                        <a:sym typeface="Symbol" panose="05050102010706020507" pitchFamily="18" charset="2"/>
                      </a:rPr>
                      <a:t></a:t>
                    </a:r>
                    <a:endParaRPr lang="en-US" altLang="zh-CN" b="1">
                      <a:solidFill>
                        <a:srgbClr val="CC6600"/>
                      </a:solidFill>
                      <a:latin typeface="Arial" panose="020B0604020202020204" pitchFamily="34" charset="0"/>
                      <a:ea typeface="隶书" panose="02010509060101010101" pitchFamily="49" charset="-122"/>
                    </a:endParaRPr>
                  </a:p>
                </p:txBody>
              </p:sp>
            </p:grpSp>
            <p:sp>
              <p:nvSpPr>
                <p:cNvPr id="28718" name="线形标注 2(无边框) 749695"/>
                <p:cNvSpPr/>
                <p:nvPr/>
              </p:nvSpPr>
              <p:spPr>
                <a:xfrm>
                  <a:off x="4992" y="3867"/>
                  <a:ext cx="936" cy="294"/>
                </a:xfrm>
                <a:prstGeom prst="callout2">
                  <a:avLst>
                    <a:gd name="adj1" fmla="val 24491"/>
                    <a:gd name="adj2" fmla="val -5130"/>
                    <a:gd name="adj3" fmla="val 24491"/>
                    <a:gd name="adj4" fmla="val -24250"/>
                    <a:gd name="adj5" fmla="val -87755"/>
                    <a:gd name="adj6" fmla="val -77778"/>
                  </a:avLst>
                </a:prstGeom>
                <a:noFill/>
                <a:ln w="9525" cap="flat" cmpd="sng">
                  <a:solidFill>
                    <a:srgbClr val="0000FF"/>
                  </a:solidFill>
                  <a:prstDash val="solid"/>
                  <a:miter/>
                  <a:headEnd type="none" w="med" len="med"/>
                  <a:tailEnd type="none" w="med" len="med"/>
                </a:ln>
              </p:spPr>
              <p:txBody>
                <a:bodyPr lIns="90000" tIns="46800" rIns="90000" bIns="46800" anchor="t" anchorCtr="0">
                  <a:spAutoFit/>
                </a:bodyPr>
                <a:p>
                  <a:pPr eaLnBrk="0" hangingPunct="0"/>
                  <a:r>
                    <a:rPr lang="zh-CN" altLang="en-US" dirty="0">
                      <a:solidFill>
                        <a:srgbClr val="FF0000"/>
                      </a:solidFill>
                      <a:latin typeface="Arial" panose="020B0604020202020204" pitchFamily="34" charset="0"/>
                      <a:ea typeface="隶书" panose="02010509060101010101" pitchFamily="49" charset="-122"/>
                    </a:rPr>
                    <a:t>随机数</a:t>
                  </a:r>
                  <a:endParaRPr lang="zh-CN" altLang="en-US">
                    <a:latin typeface="Arial" panose="020B0604020202020204" pitchFamily="34" charset="0"/>
                    <a:ea typeface="隶书" panose="02010509060101010101" pitchFamily="49" charset="-122"/>
                  </a:endParaRPr>
                </a:p>
              </p:txBody>
            </p:sp>
          </p:grpSp>
        </p:grpSp>
      </p:grpSp>
      <p:sp>
        <p:nvSpPr>
          <p:cNvPr id="749697" name="文本框 749696"/>
          <p:cNvSpPr txBox="1"/>
          <p:nvPr/>
        </p:nvSpPr>
        <p:spPr>
          <a:xfrm>
            <a:off x="441325" y="4640263"/>
            <a:ext cx="8534400" cy="1225550"/>
          </a:xfrm>
          <a:prstGeom prst="rect">
            <a:avLst/>
          </a:prstGeom>
          <a:solidFill>
            <a:schemeClr val="bg1"/>
          </a:solidFill>
          <a:ln w="38100" cap="flat" cmpd="sng">
            <a:solidFill>
              <a:srgbClr val="0000FF"/>
            </a:solidFill>
            <a:prstDash val="solid"/>
            <a:miter/>
            <a:headEnd type="none" w="med" len="med"/>
            <a:tailEnd type="none" w="med" len="med"/>
          </a:ln>
        </p:spPr>
        <p:txBody>
          <a:bodyPr wrap="none" anchor="t" anchorCtr="0">
            <a:spAutoFit/>
          </a:bodyPr>
          <a:p>
            <a:r>
              <a:rPr lang="zh-CN" altLang="en-US" dirty="0">
                <a:latin typeface="Arial" panose="020B0604020202020204" pitchFamily="34" charset="0"/>
                <a:ea typeface="宋体" panose="02010600030101010101" pitchFamily="2" charset="-122"/>
              </a:rPr>
              <a:t>例</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a:p>
            <a:r>
              <a:rPr lang="zh-CN" altLang="en-US" err="1">
                <a:latin typeface="Arial" panose="020B0604020202020204" pitchFamily="34" charset="0"/>
                <a:ea typeface="宋体" panose="02010600030101010101" pitchFamily="2" charset="-122"/>
              </a:rPr>
              <a:t>    </a:t>
            </a:r>
            <a:r>
              <a:rPr lang="en-US" altLang="zh-CN" err="1">
                <a:latin typeface="Arial" panose="020B0604020202020204" pitchFamily="34" charset="0"/>
                <a:ea typeface="宋体" panose="02010600030101010101" pitchFamily="2" charset="-122"/>
              </a:rPr>
              <a:t>int</a:t>
            </a:r>
            <a:r>
              <a:rPr lang="en-US" altLang="zh-CN">
                <a:latin typeface="Arial" panose="020B0604020202020204" pitchFamily="34" charset="0"/>
                <a:ea typeface="宋体" panose="02010600030101010101" pitchFamily="2" charset="-122"/>
              </a:rPr>
              <a:t>   student;</a:t>
            </a:r>
            <a:endParaRPr lang="en-US" altLang="zh-CN">
              <a:latin typeface="Arial" panose="020B0604020202020204" pitchFamily="34" charset="0"/>
              <a:ea typeface="宋体" panose="02010600030101010101" pitchFamily="2" charset="-122"/>
            </a:endParaRPr>
          </a:p>
          <a:p>
            <a:r>
              <a:rPr lang="en-US" altLang="zh-CN" err="1">
                <a:latin typeface="Arial" panose="020B0604020202020204" pitchFamily="34" charset="0"/>
                <a:ea typeface="宋体" panose="02010600030101010101" pitchFamily="2" charset="-122"/>
              </a:rPr>
              <a:t>    stadent</a:t>
            </a:r>
            <a:r>
              <a:rPr lang="en-US" altLang="zh-CN">
                <a:latin typeface="Arial" panose="020B0604020202020204" pitchFamily="34" charset="0"/>
                <a:ea typeface="宋体" panose="02010600030101010101" pitchFamily="2" charset="-122"/>
              </a:rPr>
              <a:t> = 19;  //</a:t>
            </a:r>
            <a:r>
              <a:rPr lang="en-US" altLang="zh-CN" err="1">
                <a:solidFill>
                  <a:srgbClr val="FF0000"/>
                </a:solidFill>
                <a:latin typeface="Arial" panose="020B0604020202020204" pitchFamily="34" charset="0"/>
                <a:ea typeface="宋体" panose="02010600030101010101" pitchFamily="2" charset="-122"/>
              </a:rPr>
              <a:t>Undefined symbol ‘statent</a:t>
            </a:r>
            <a:r>
              <a:rPr lang="en-US" altLang="zh-CN">
                <a:solidFill>
                  <a:srgbClr val="FF0000"/>
                </a:solidFill>
                <a:latin typeface="Arial" panose="020B0604020202020204" pitchFamily="34" charset="0"/>
                <a:ea typeface="宋体" panose="02010600030101010101" pitchFamily="2" charset="-122"/>
              </a:rPr>
              <a:t>’ in function main</a:t>
            </a:r>
            <a:r>
              <a:rPr lang="en-US" altLang="zh-CN" sz="2000">
                <a:solidFill>
                  <a:srgbClr val="FF0000"/>
                </a:solidFill>
                <a:latin typeface="Arial" panose="020B0604020202020204" pitchFamily="34" charset="0"/>
                <a:ea typeface="宋体" panose="02010600030101010101" pitchFamily="2" charset="-122"/>
              </a:rPr>
              <a:t> </a:t>
            </a:r>
            <a:endParaRPr lang="en-US" altLang="zh-CN" sz="2000">
              <a:solidFill>
                <a:srgbClr val="FF0000"/>
              </a:solidFill>
              <a:latin typeface="Arial" panose="020B0604020202020204" pitchFamily="34" charset="0"/>
              <a:ea typeface="宋体" panose="02010600030101010101" pitchFamily="2" charset="-122"/>
            </a:endParaRPr>
          </a:p>
        </p:txBody>
      </p:sp>
      <p:sp>
        <p:nvSpPr>
          <p:cNvPr id="749698" name="文本框 749697"/>
          <p:cNvSpPr txBox="1"/>
          <p:nvPr/>
        </p:nvSpPr>
        <p:spPr>
          <a:xfrm>
            <a:off x="485775" y="4799013"/>
            <a:ext cx="8328025" cy="1225550"/>
          </a:xfrm>
          <a:prstGeom prst="rect">
            <a:avLst/>
          </a:prstGeom>
          <a:solidFill>
            <a:schemeClr val="bg1"/>
          </a:solidFill>
          <a:ln w="38100" cap="flat" cmpd="sng">
            <a:solidFill>
              <a:srgbClr val="0000FF"/>
            </a:solidFill>
            <a:prstDash val="solid"/>
            <a:miter/>
            <a:headEnd type="none" w="med" len="med"/>
            <a:tailEnd type="none" w="med" len="med"/>
          </a:ln>
        </p:spPr>
        <p:txBody>
          <a:bodyPr wrap="none" anchor="t" anchorCtr="0">
            <a:spAutoFit/>
          </a:bodyPr>
          <a:p>
            <a:r>
              <a:rPr lang="zh-CN" altLang="en-US" dirty="0">
                <a:latin typeface="Arial" panose="020B0604020202020204" pitchFamily="34" charset="0"/>
                <a:ea typeface="宋体" panose="02010600030101010101" pitchFamily="2" charset="-122"/>
              </a:rPr>
              <a:t>例</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float  a,b,c;</a:t>
            </a:r>
            <a:endParaRPr lang="en-US" altLang="zh-CN">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c = a % b;    //</a:t>
            </a:r>
            <a:r>
              <a:rPr lang="en-US" altLang="zh-CN">
                <a:solidFill>
                  <a:srgbClr val="FF0000"/>
                </a:solidFill>
                <a:latin typeface="Arial" panose="020B0604020202020204" pitchFamily="34" charset="0"/>
                <a:ea typeface="宋体" panose="02010600030101010101" pitchFamily="2" charset="-122"/>
              </a:rPr>
              <a:t>Illegal  use of floating point  in function main</a:t>
            </a:r>
            <a:r>
              <a:rPr lang="en-US" altLang="zh-CN" sz="2000">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p:txBody>
      </p:sp>
      <p:grpSp>
        <p:nvGrpSpPr>
          <p:cNvPr id="749699" name="组合 749698"/>
          <p:cNvGrpSpPr/>
          <p:nvPr/>
        </p:nvGrpSpPr>
        <p:grpSpPr>
          <a:xfrm>
            <a:off x="4095750" y="3643313"/>
            <a:ext cx="4946650" cy="3119437"/>
            <a:chOff x="1095" y="2345"/>
            <a:chExt cx="3116" cy="1951"/>
          </a:xfrm>
        </p:grpSpPr>
        <p:sp>
          <p:nvSpPr>
            <p:cNvPr id="28722" name="文本框 749699"/>
            <p:cNvSpPr txBox="1"/>
            <p:nvPr/>
          </p:nvSpPr>
          <p:spPr>
            <a:xfrm>
              <a:off x="1095" y="2345"/>
              <a:ext cx="3116" cy="1951"/>
            </a:xfrm>
            <a:prstGeom prst="rect">
              <a:avLst/>
            </a:prstGeom>
            <a:solidFill>
              <a:schemeClr val="bg1"/>
            </a:solidFill>
            <a:ln w="38100" cap="flat" cmpd="sng">
              <a:solidFill>
                <a:srgbClr val="FF66FF"/>
              </a:solidFill>
              <a:prstDash val="solid"/>
              <a:miter/>
              <a:headEnd type="none" w="med" len="med"/>
              <a:tailEnd type="none" w="med" len="med"/>
            </a:ln>
          </p:spPr>
          <p:txBody>
            <a:bodyPr lIns="90000" tIns="46800" rIns="90000" bIns="46800" anchor="t" anchorCtr="0">
              <a:spAutoFit/>
            </a:bodyPr>
            <a:p>
              <a:pPr eaLnBrk="0" hangingPunct="0"/>
              <a:r>
                <a:rPr lang="en-US" altLang="zh-CN" sz="2800" b="1">
                  <a:latin typeface="Times New Roman" panose="02020603050405020304" pitchFamily="18" charset="0"/>
                  <a:ea typeface="宋体" panose="02010600030101010101" pitchFamily="2" charset="-122"/>
                </a:rPr>
                <a:t>void main ( )</a:t>
              </a:r>
              <a:endParaRPr lang="en-US" altLang="zh-CN" sz="2800" b="1">
                <a:latin typeface="Times New Roman" panose="02020603050405020304" pitchFamily="18" charset="0"/>
                <a:ea typeface="宋体" panose="02010600030101010101" pitchFamily="2" charset="-122"/>
              </a:endParaRPr>
            </a:p>
            <a:p>
              <a:pPr eaLnBrk="0" hangingPunct="0"/>
              <a:r>
                <a:rPr lang="en-US" altLang="zh-CN" sz="2800">
                  <a:latin typeface="Times New Roman" panose="02020603050405020304" pitchFamily="18" charset="0"/>
                  <a:ea typeface="宋体" panose="02010600030101010101" pitchFamily="2" charset="-122"/>
                </a:rPr>
                <a:t>{    </a:t>
              </a:r>
              <a:r>
                <a:rPr lang="en-US" altLang="zh-CN" sz="2800" err="1">
                  <a:solidFill>
                    <a:srgbClr val="FF66FF"/>
                  </a:solidFill>
                  <a:latin typeface="Times New Roman" panose="02020603050405020304" pitchFamily="18" charset="0"/>
                  <a:ea typeface="宋体" panose="02010600030101010101" pitchFamily="2" charset="-122"/>
                </a:rPr>
                <a:t>int</a:t>
              </a:r>
              <a:r>
                <a:rPr lang="en-US" altLang="zh-CN" sz="2800">
                  <a:solidFill>
                    <a:srgbClr val="FF66FF"/>
                  </a:solidFill>
                  <a:latin typeface="Times New Roman" panose="02020603050405020304" pitchFamily="18" charset="0"/>
                  <a:ea typeface="宋体" panose="02010600030101010101" pitchFamily="2" charset="-122"/>
                </a:rPr>
                <a:t>  a, b = 2;</a:t>
              </a:r>
              <a:endParaRPr lang="en-US" altLang="zh-CN" sz="2800">
                <a:solidFill>
                  <a:srgbClr val="FF66FF"/>
                </a:solidFill>
                <a:latin typeface="Times New Roman" panose="02020603050405020304" pitchFamily="18" charset="0"/>
                <a:ea typeface="宋体" panose="02010600030101010101" pitchFamily="2" charset="-122"/>
              </a:endParaRPr>
            </a:p>
            <a:p>
              <a:pPr eaLnBrk="0" hangingPunct="0"/>
              <a:r>
                <a:rPr lang="en-US" altLang="zh-CN" sz="2800">
                  <a:solidFill>
                    <a:srgbClr val="FF66FF"/>
                  </a:solidFill>
                  <a:latin typeface="Times New Roman" panose="02020603050405020304" pitchFamily="18" charset="0"/>
                  <a:ea typeface="宋体" panose="02010600030101010101" pitchFamily="2" charset="-122"/>
                </a:rPr>
                <a:t>      float  data;</a:t>
              </a:r>
              <a:endParaRPr lang="en-US" altLang="zh-CN" sz="2800">
                <a:solidFill>
                  <a:srgbClr val="FF66FF"/>
                </a:solidFill>
                <a:latin typeface="Times New Roman" panose="02020603050405020304" pitchFamily="18" charset="0"/>
                <a:ea typeface="宋体" panose="02010600030101010101" pitchFamily="2" charset="-122"/>
              </a:endParaRPr>
            </a:p>
            <a:p>
              <a:pPr eaLnBrk="0" hangingPunct="0"/>
              <a:r>
                <a:rPr lang="en-US" altLang="zh-CN" sz="2800">
                  <a:latin typeface="Times New Roman" panose="02020603050405020304" pitchFamily="18" charset="0"/>
                  <a:ea typeface="宋体" panose="02010600030101010101" pitchFamily="2" charset="-122"/>
                </a:rPr>
                <a:t>      a = 1;</a:t>
              </a:r>
              <a:endParaRPr lang="en-US" altLang="zh-CN" sz="2800">
                <a:latin typeface="Times New Roman" panose="02020603050405020304" pitchFamily="18" charset="0"/>
                <a:ea typeface="宋体" panose="02010600030101010101" pitchFamily="2" charset="-122"/>
              </a:endParaRPr>
            </a:p>
            <a:p>
              <a:pPr eaLnBrk="0" hangingPunct="0"/>
              <a:r>
                <a:rPr lang="en-US" altLang="zh-CN" sz="2800">
                  <a:latin typeface="Times New Roman" panose="02020603050405020304" pitchFamily="18" charset="0"/>
                  <a:ea typeface="宋体" panose="02010600030101010101" pitchFamily="2" charset="-122"/>
                </a:rPr>
                <a:t>     data = (a + b) * 1.2;</a:t>
              </a:r>
              <a:endParaRPr lang="en-US" altLang="zh-CN" sz="2800">
                <a:latin typeface="Times New Roman" panose="02020603050405020304" pitchFamily="18" charset="0"/>
                <a:ea typeface="宋体" panose="02010600030101010101" pitchFamily="2" charset="-122"/>
              </a:endParaRPr>
            </a:p>
            <a:p>
              <a:pPr eaLnBrk="0" hangingPunct="0"/>
              <a:r>
                <a:rPr lang="en-US" altLang="zh-CN" sz="2800" err="1">
                  <a:latin typeface="Times New Roman" panose="02020603050405020304" pitchFamily="18" charset="0"/>
                  <a:ea typeface="宋体" panose="02010600030101010101" pitchFamily="2" charset="-122"/>
                </a:rPr>
                <a:t>     printf (“data=%f\n</a:t>
              </a:r>
              <a:r>
                <a:rPr lang="en-US" altLang="zh-CN" sz="2800">
                  <a:latin typeface="Times New Roman" panose="02020603050405020304" pitchFamily="18" charset="0"/>
                  <a:ea typeface="宋体" panose="02010600030101010101" pitchFamily="2" charset="-122"/>
                </a:rPr>
                <a:t>”, data);</a:t>
              </a:r>
              <a:endParaRPr lang="en-US" altLang="zh-CN" sz="2800">
                <a:latin typeface="Times New Roman" panose="02020603050405020304" pitchFamily="18" charset="0"/>
                <a:ea typeface="宋体" panose="02010600030101010101" pitchFamily="2" charset="-122"/>
              </a:endParaRPr>
            </a:p>
            <a:p>
              <a:pPr eaLnBrk="0" hangingPunct="0"/>
              <a:r>
                <a:rPr lang="en-US" altLang="zh-CN" sz="2800">
                  <a:latin typeface="Times New Roman" panose="02020603050405020304" pitchFamily="18" charset="0"/>
                  <a:ea typeface="宋体" panose="02010600030101010101" pitchFamily="2" charset="-122"/>
                </a:rPr>
                <a:t>}</a:t>
              </a:r>
              <a:endParaRPr lang="en-US" altLang="zh-CN" sz="2800">
                <a:latin typeface="Times New Roman" panose="02020603050405020304" pitchFamily="18" charset="0"/>
                <a:ea typeface="宋体" panose="02010600030101010101" pitchFamily="2" charset="-122"/>
              </a:endParaRPr>
            </a:p>
          </p:txBody>
        </p:sp>
        <p:grpSp>
          <p:nvGrpSpPr>
            <p:cNvPr id="28723" name="组合 749700"/>
            <p:cNvGrpSpPr/>
            <p:nvPr/>
          </p:nvGrpSpPr>
          <p:grpSpPr>
            <a:xfrm>
              <a:off x="2616" y="2832"/>
              <a:ext cx="1233" cy="285"/>
              <a:chOff x="3012" y="1561"/>
              <a:chExt cx="1233" cy="285"/>
            </a:xfrm>
          </p:grpSpPr>
          <p:sp>
            <p:nvSpPr>
              <p:cNvPr id="28724" name="直接连接符 749701"/>
              <p:cNvSpPr/>
              <p:nvPr/>
            </p:nvSpPr>
            <p:spPr>
              <a:xfrm flipH="1">
                <a:off x="3012" y="1716"/>
                <a:ext cx="444" cy="0"/>
              </a:xfrm>
              <a:prstGeom prst="line">
                <a:avLst/>
              </a:prstGeom>
              <a:ln w="38100" cap="flat" cmpd="sng">
                <a:solidFill>
                  <a:srgbClr val="0000FF"/>
                </a:solidFill>
                <a:prstDash val="solid"/>
                <a:round/>
                <a:headEnd type="none" w="med" len="med"/>
                <a:tailEnd type="triangle" w="med" len="med"/>
              </a:ln>
            </p:spPr>
          </p:sp>
          <p:sp>
            <p:nvSpPr>
              <p:cNvPr id="28725" name="文本框 749702"/>
              <p:cNvSpPr txBox="1"/>
              <p:nvPr/>
            </p:nvSpPr>
            <p:spPr>
              <a:xfrm>
                <a:off x="3363" y="1561"/>
                <a:ext cx="882" cy="285"/>
              </a:xfrm>
              <a:prstGeom prst="rect">
                <a:avLst/>
              </a:prstGeom>
              <a:noFill/>
              <a:ln w="38100">
                <a:noFill/>
              </a:ln>
            </p:spPr>
            <p:txBody>
              <a:bodyPr wrap="none" lIns="90000" tIns="46800" rIns="90000" bIns="46800" anchor="t" anchorCtr="0">
                <a:spAutoFit/>
              </a:bodyPr>
              <a:p>
                <a:pPr eaLnBrk="0" hangingPunct="0"/>
                <a:r>
                  <a:rPr lang="zh-CN" altLang="en-US" dirty="0">
                    <a:solidFill>
                      <a:schemeClr val="accent2"/>
                    </a:solidFill>
                    <a:latin typeface="Arial" panose="020B0604020202020204" pitchFamily="34" charset="0"/>
                    <a:ea typeface="隶书" panose="02010509060101010101" pitchFamily="49" charset="-122"/>
                  </a:rPr>
                  <a:t>变量定义</a:t>
                </a:r>
                <a:endParaRPr lang="zh-CN" altLang="en-US">
                  <a:solidFill>
                    <a:schemeClr val="accent2"/>
                  </a:solidFill>
                  <a:latin typeface="Arial" panose="020B0604020202020204" pitchFamily="34" charset="0"/>
                  <a:ea typeface="隶书" panose="02010509060101010101" pitchFamily="49" charset="-122"/>
                </a:endParaRPr>
              </a:p>
            </p:txBody>
          </p:sp>
        </p:grpSp>
        <p:grpSp>
          <p:nvGrpSpPr>
            <p:cNvPr id="28726" name="组合 749703"/>
            <p:cNvGrpSpPr/>
            <p:nvPr/>
          </p:nvGrpSpPr>
          <p:grpSpPr>
            <a:xfrm>
              <a:off x="2616" y="3144"/>
              <a:ext cx="1473" cy="286"/>
              <a:chOff x="3036" y="1981"/>
              <a:chExt cx="1473" cy="286"/>
            </a:xfrm>
          </p:grpSpPr>
          <p:sp>
            <p:nvSpPr>
              <p:cNvPr id="28727" name="直接连接符 749704"/>
              <p:cNvSpPr/>
              <p:nvPr/>
            </p:nvSpPr>
            <p:spPr>
              <a:xfrm flipH="1">
                <a:off x="3036" y="2136"/>
                <a:ext cx="444" cy="0"/>
              </a:xfrm>
              <a:prstGeom prst="line">
                <a:avLst/>
              </a:prstGeom>
              <a:ln w="38100" cap="flat" cmpd="sng">
                <a:solidFill>
                  <a:srgbClr val="FF0000"/>
                </a:solidFill>
                <a:prstDash val="solid"/>
                <a:round/>
                <a:headEnd type="none" w="med" len="med"/>
                <a:tailEnd type="triangle" w="med" len="med"/>
              </a:ln>
            </p:spPr>
          </p:sp>
          <p:sp>
            <p:nvSpPr>
              <p:cNvPr id="28728" name="文本框 749705"/>
              <p:cNvSpPr txBox="1"/>
              <p:nvPr/>
            </p:nvSpPr>
            <p:spPr>
              <a:xfrm>
                <a:off x="3435" y="1981"/>
                <a:ext cx="1074" cy="286"/>
              </a:xfrm>
              <a:prstGeom prst="rect">
                <a:avLst/>
              </a:prstGeom>
              <a:noFill/>
              <a:ln w="38100">
                <a:noFill/>
              </a:ln>
            </p:spPr>
            <p:txBody>
              <a:bodyPr wrap="none" lIns="90000" tIns="46800" rIns="90000" bIns="46800" anchor="t" anchorCtr="0">
                <a:spAutoFit/>
              </a:bodyPr>
              <a:p>
                <a:pPr eaLnBrk="0" hangingPunct="0"/>
                <a:r>
                  <a:rPr lang="zh-CN" altLang="en-US" dirty="0">
                    <a:solidFill>
                      <a:srgbClr val="FF0000"/>
                    </a:solidFill>
                    <a:latin typeface="Arial" panose="020B0604020202020204" pitchFamily="34" charset="0"/>
                    <a:ea typeface="隶书" panose="02010509060101010101" pitchFamily="49" charset="-122"/>
                  </a:rPr>
                  <a:t>可执行语句</a:t>
                </a:r>
                <a:endParaRPr lang="zh-CN" altLang="en-US">
                  <a:solidFill>
                    <a:srgbClr val="FF0000"/>
                  </a:solidFill>
                  <a:latin typeface="Arial" panose="020B0604020202020204" pitchFamily="34" charset="0"/>
                  <a:ea typeface="隶书" panose="02010509060101010101" pitchFamily="49" charset="-122"/>
                </a:endParaRPr>
              </a:p>
            </p:txBody>
          </p:sp>
        </p:grpSp>
      </p:grpSp>
      <p:grpSp>
        <p:nvGrpSpPr>
          <p:cNvPr id="749707" name="组合 749706"/>
          <p:cNvGrpSpPr/>
          <p:nvPr/>
        </p:nvGrpSpPr>
        <p:grpSpPr>
          <a:xfrm>
            <a:off x="4572000" y="3652838"/>
            <a:ext cx="4356100" cy="3119437"/>
            <a:chOff x="-1845" y="1386"/>
            <a:chExt cx="2744" cy="1965"/>
          </a:xfrm>
        </p:grpSpPr>
        <p:sp>
          <p:nvSpPr>
            <p:cNvPr id="28730" name="文本框 749707"/>
            <p:cNvSpPr txBox="1"/>
            <p:nvPr/>
          </p:nvSpPr>
          <p:spPr>
            <a:xfrm>
              <a:off x="-1845" y="1386"/>
              <a:ext cx="2744" cy="1965"/>
            </a:xfrm>
            <a:prstGeom prst="rect">
              <a:avLst/>
            </a:prstGeom>
            <a:solidFill>
              <a:schemeClr val="bg1"/>
            </a:solidFill>
            <a:ln w="38100" cap="flat" cmpd="sng">
              <a:solidFill>
                <a:srgbClr val="FF66FF"/>
              </a:solidFill>
              <a:prstDash val="solid"/>
              <a:miter/>
              <a:headEnd type="none" w="med" len="med"/>
              <a:tailEnd type="none" w="med" len="med"/>
            </a:ln>
          </p:spPr>
          <p:txBody>
            <a:bodyPr wrap="none" lIns="90000" tIns="46800" rIns="90000" bIns="46800" anchor="t" anchorCtr="0">
              <a:spAutoFit/>
            </a:bodyPr>
            <a:p>
              <a:pPr eaLnBrk="0" hangingPunct="0"/>
              <a:r>
                <a:rPr lang="en-US" altLang="zh-CN" sz="2800" b="1">
                  <a:latin typeface="Times New Roman" panose="02020603050405020304" pitchFamily="18" charset="0"/>
                  <a:ea typeface="宋体" panose="02010600030101010101" pitchFamily="2" charset="-122"/>
                </a:rPr>
                <a:t>void main ( )</a:t>
              </a:r>
              <a:endParaRPr lang="en-US" altLang="zh-CN" sz="2800" b="1">
                <a:latin typeface="Times New Roman" panose="02020603050405020304" pitchFamily="18" charset="0"/>
                <a:ea typeface="宋体" panose="02010600030101010101" pitchFamily="2" charset="-122"/>
              </a:endParaRPr>
            </a:p>
            <a:p>
              <a:pPr eaLnBrk="0" hangingPunct="0"/>
              <a:r>
                <a:rPr lang="en-US" altLang="zh-CN" sz="2800" err="1">
                  <a:latin typeface="Times New Roman" panose="02020603050405020304" pitchFamily="18" charset="0"/>
                  <a:ea typeface="宋体" panose="02010600030101010101" pitchFamily="2" charset="-122"/>
                </a:rPr>
                <a:t>{    int</a:t>
              </a:r>
              <a:r>
                <a:rPr lang="en-US" altLang="zh-CN" sz="2800">
                  <a:latin typeface="Times New Roman" panose="02020603050405020304" pitchFamily="18" charset="0"/>
                  <a:ea typeface="宋体" panose="02010600030101010101" pitchFamily="2" charset="-122"/>
                </a:rPr>
                <a:t>  a, b = 2;</a:t>
              </a:r>
              <a:endParaRPr lang="en-US" altLang="zh-CN" sz="2800">
                <a:latin typeface="Times New Roman" panose="02020603050405020304" pitchFamily="18" charset="0"/>
                <a:ea typeface="宋体" panose="02010600030101010101" pitchFamily="2" charset="-122"/>
              </a:endParaRPr>
            </a:p>
            <a:p>
              <a:pPr eaLnBrk="0" hangingPunct="0"/>
              <a:r>
                <a:rPr lang="en-US" altLang="zh-CN" sz="2800">
                  <a:latin typeface="Times New Roman" panose="02020603050405020304" pitchFamily="18" charset="0"/>
                  <a:ea typeface="宋体" panose="02010600030101010101" pitchFamily="2" charset="-122"/>
                </a:rPr>
                <a:t>      a = 1;</a:t>
              </a:r>
              <a:endParaRPr lang="en-US" altLang="zh-CN" sz="2800">
                <a:latin typeface="Times New Roman" panose="02020603050405020304" pitchFamily="18" charset="0"/>
                <a:ea typeface="宋体" panose="02010600030101010101" pitchFamily="2" charset="-122"/>
              </a:endParaRPr>
            </a:p>
            <a:p>
              <a:pPr eaLnBrk="0" hangingPunct="0"/>
              <a:r>
                <a:rPr lang="en-US" altLang="zh-CN" sz="2800">
                  <a:solidFill>
                    <a:srgbClr val="FF0000"/>
                  </a:solidFill>
                  <a:latin typeface="Times New Roman" panose="02020603050405020304" pitchFamily="18" charset="0"/>
                  <a:ea typeface="宋体" panose="02010600030101010101" pitchFamily="2" charset="-122"/>
                </a:rPr>
                <a:t>      float  data;</a:t>
              </a:r>
              <a:endParaRPr lang="en-US" altLang="zh-CN" sz="2800">
                <a:solidFill>
                  <a:srgbClr val="FF0000"/>
                </a:solidFill>
                <a:latin typeface="Times New Roman" panose="02020603050405020304" pitchFamily="18" charset="0"/>
                <a:ea typeface="宋体" panose="02010600030101010101" pitchFamily="2" charset="-122"/>
              </a:endParaRPr>
            </a:p>
            <a:p>
              <a:pPr eaLnBrk="0" hangingPunct="0"/>
              <a:r>
                <a:rPr lang="en-US" altLang="zh-CN" sz="2800">
                  <a:latin typeface="Times New Roman" panose="02020603050405020304" pitchFamily="18" charset="0"/>
                  <a:ea typeface="宋体" panose="02010600030101010101" pitchFamily="2" charset="-122"/>
                </a:rPr>
                <a:t>      data = (a + b) * 1.2;</a:t>
              </a:r>
              <a:endParaRPr lang="en-US" altLang="zh-CN" sz="2800">
                <a:latin typeface="Times New Roman" panose="02020603050405020304" pitchFamily="18" charset="0"/>
                <a:ea typeface="宋体" panose="02010600030101010101" pitchFamily="2" charset="-122"/>
              </a:endParaRPr>
            </a:p>
            <a:p>
              <a:pPr eaLnBrk="0" hangingPunct="0"/>
              <a:r>
                <a:rPr lang="en-US" altLang="zh-CN" sz="2800" err="1">
                  <a:latin typeface="Times New Roman" panose="02020603050405020304" pitchFamily="18" charset="0"/>
                  <a:ea typeface="宋体" panose="02010600030101010101" pitchFamily="2" charset="-122"/>
                </a:rPr>
                <a:t>      printf(“data</a:t>
              </a:r>
              <a:r>
                <a:rPr lang="en-US" altLang="zh-CN" sz="2800">
                  <a:latin typeface="Times New Roman" panose="02020603050405020304" pitchFamily="18" charset="0"/>
                  <a:ea typeface="宋体" panose="02010600030101010101" pitchFamily="2" charset="-122"/>
                </a:rPr>
                <a:t>=%f\n”,data);</a:t>
              </a:r>
              <a:endParaRPr lang="en-US" altLang="zh-CN" sz="2800">
                <a:latin typeface="Times New Roman" panose="02020603050405020304" pitchFamily="18" charset="0"/>
                <a:ea typeface="宋体" panose="02010600030101010101" pitchFamily="2" charset="-122"/>
              </a:endParaRPr>
            </a:p>
            <a:p>
              <a:pPr eaLnBrk="0" hangingPunct="0"/>
              <a:r>
                <a:rPr lang="en-US" altLang="zh-CN" sz="2800">
                  <a:latin typeface="Times New Roman" panose="02020603050405020304" pitchFamily="18" charset="0"/>
                  <a:ea typeface="宋体" panose="02010600030101010101" pitchFamily="2" charset="-122"/>
                </a:rPr>
                <a:t>}</a:t>
              </a:r>
              <a:endParaRPr lang="en-US" altLang="zh-CN" sz="2800">
                <a:latin typeface="Times New Roman" panose="02020603050405020304" pitchFamily="18" charset="0"/>
                <a:ea typeface="宋体" panose="02010600030101010101" pitchFamily="2" charset="-122"/>
              </a:endParaRPr>
            </a:p>
          </p:txBody>
        </p:sp>
        <p:grpSp>
          <p:nvGrpSpPr>
            <p:cNvPr id="28731" name="组合 749708"/>
            <p:cNvGrpSpPr/>
            <p:nvPr/>
          </p:nvGrpSpPr>
          <p:grpSpPr>
            <a:xfrm>
              <a:off x="492" y="2688"/>
              <a:ext cx="216" cy="264"/>
              <a:chOff x="492" y="2688"/>
              <a:chExt cx="216" cy="264"/>
            </a:xfrm>
          </p:grpSpPr>
          <p:sp>
            <p:nvSpPr>
              <p:cNvPr id="28732" name="直接连接符 749709"/>
              <p:cNvSpPr/>
              <p:nvPr/>
            </p:nvSpPr>
            <p:spPr>
              <a:xfrm flipH="1">
                <a:off x="492" y="2688"/>
                <a:ext cx="216" cy="216"/>
              </a:xfrm>
              <a:prstGeom prst="line">
                <a:avLst/>
              </a:prstGeom>
              <a:ln w="38100" cap="flat" cmpd="sng">
                <a:solidFill>
                  <a:srgbClr val="FF66FF"/>
                </a:solidFill>
                <a:prstDash val="solid"/>
                <a:round/>
                <a:headEnd type="none" w="med" len="med"/>
                <a:tailEnd type="none" w="med" len="med"/>
              </a:ln>
            </p:spPr>
          </p:sp>
          <p:sp>
            <p:nvSpPr>
              <p:cNvPr id="28733" name="直接连接符 749710"/>
              <p:cNvSpPr/>
              <p:nvPr/>
            </p:nvSpPr>
            <p:spPr>
              <a:xfrm>
                <a:off x="504" y="2700"/>
                <a:ext cx="204" cy="252"/>
              </a:xfrm>
              <a:prstGeom prst="line">
                <a:avLst/>
              </a:prstGeom>
              <a:ln w="38100" cap="flat" cmpd="sng">
                <a:solidFill>
                  <a:srgbClr val="FF66FF"/>
                </a:solidFill>
                <a:prstDash val="solid"/>
                <a:round/>
                <a:headEnd type="none" w="med" len="med"/>
                <a:tailEnd type="none" w="med" len="med"/>
              </a:ln>
            </p:spPr>
          </p:sp>
        </p:grpSp>
      </p:grpSp>
      <p:grpSp>
        <p:nvGrpSpPr>
          <p:cNvPr id="28734" name="组合 749711"/>
          <p:cNvGrpSpPr/>
          <p:nvPr/>
        </p:nvGrpSpPr>
        <p:grpSpPr>
          <a:xfrm>
            <a:off x="0" y="0"/>
            <a:ext cx="446088" cy="6858000"/>
            <a:chOff x="0" y="0"/>
            <a:chExt cx="281" cy="4320"/>
          </a:xfrm>
        </p:grpSpPr>
        <p:sp>
          <p:nvSpPr>
            <p:cNvPr id="28735" name="文本框 749712"/>
            <p:cNvSpPr txBox="1"/>
            <p:nvPr/>
          </p:nvSpPr>
          <p:spPr>
            <a:xfrm>
              <a:off x="0" y="0"/>
              <a:ext cx="281" cy="4320"/>
            </a:xfrm>
            <a:prstGeom prst="rect">
              <a:avLst/>
            </a:prstGeom>
            <a:gradFill rotWithShape="0">
              <a:gsLst>
                <a:gs pos="0">
                  <a:srgbClr val="7C7C9B"/>
                </a:gs>
                <a:gs pos="50000">
                  <a:schemeClr val="hlink"/>
                </a:gs>
                <a:gs pos="100000">
                  <a:srgbClr val="7C7C9B"/>
                </a:gs>
              </a:gsLst>
              <a:lin ang="0" scaled="1"/>
              <a:tileRect/>
            </a:gradFill>
            <a:ln w="9525">
              <a:noFill/>
            </a:ln>
          </p:spPr>
          <p:txBody>
            <a:bodyPr anchor="t" anchorCtr="0"/>
            <a:p>
              <a:pPr eaLnBrk="0" hangingPunct="0">
                <a:spcBef>
                  <a:spcPct val="50000"/>
                </a:spcBef>
              </a:pPr>
              <a:endParaRPr lang="en-US" altLang="zh-CN" sz="1800"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语言程序设计教程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a:solidFill>
                  <a:srgbClr val="3333CC"/>
                </a:solidFill>
                <a:latin typeface="Verdana" panose="020B0604030504040204" pitchFamily="34" charset="0"/>
                <a:ea typeface="宋体" panose="02010600030101010101" pitchFamily="2" charset="-122"/>
              </a:endParaRPr>
            </a:p>
            <a:p>
              <a:pPr eaLnBrk="0" hangingPunct="0">
                <a:spcBef>
                  <a:spcPct val="50000"/>
                </a:spcBef>
              </a:pP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第三章 </a:t>
              </a:r>
              <a:endParaRPr lang="zh-CN" altLang="en-US" sz="1800" b="1" dirty="0">
                <a:solidFill>
                  <a:srgbClr val="3333CC"/>
                </a:solidFill>
                <a:latin typeface="Verdana" panose="020B0604030504040204" pitchFamily="34" charset="0"/>
                <a:ea typeface="宋体" panose="02010600030101010101" pitchFamily="2" charset="-122"/>
              </a:endParaRPr>
            </a:p>
            <a:p>
              <a:pPr eaLnBrk="0" hangingPunct="0">
                <a:spcBef>
                  <a:spcPct val="50000"/>
                </a:spcBef>
              </a:pPr>
              <a:r>
                <a:rPr lang="zh-CN" altLang="en-US" sz="1800" b="1" dirty="0">
                  <a:solidFill>
                    <a:srgbClr val="3333CC"/>
                  </a:solidFill>
                  <a:latin typeface="Verdana" panose="020B0604030504040204" pitchFamily="34" charset="0"/>
                  <a:ea typeface="宋体" panose="02010600030101010101" pitchFamily="2" charset="-122"/>
                </a:rPr>
                <a:t>基本数据类型</a:t>
              </a:r>
              <a:endParaRPr lang="zh-CN" altLang="en-US" sz="1800" b="1">
                <a:solidFill>
                  <a:srgbClr val="3333CC"/>
                </a:solidFill>
                <a:latin typeface="Verdana" panose="020B0604030504040204" pitchFamily="34" charset="0"/>
                <a:ea typeface="宋体" panose="02010600030101010101" pitchFamily="2" charset="-122"/>
              </a:endParaRPr>
            </a:p>
          </p:txBody>
        </p:sp>
        <p:sp>
          <p:nvSpPr>
            <p:cNvPr id="28736" name="文本框 749713"/>
            <p:cNvSpPr txBox="1"/>
            <p:nvPr/>
          </p:nvSpPr>
          <p:spPr>
            <a:xfrm>
              <a:off x="0" y="0"/>
              <a:ext cx="281" cy="231"/>
            </a:xfrm>
            <a:prstGeom prst="rect">
              <a:avLst/>
            </a:prstGeom>
            <a:gradFill rotWithShape="0">
              <a:gsLst>
                <a:gs pos="0">
                  <a:srgbClr val="5E5E76"/>
                </a:gs>
                <a:gs pos="50000">
                  <a:schemeClr val="hlink"/>
                </a:gs>
                <a:gs pos="100000">
                  <a:srgbClr val="5E5E76"/>
                </a:gs>
              </a:gsLst>
              <a:lin ang="0" scaled="1"/>
              <a:tileRect/>
            </a:gradFill>
            <a:ln w="9525">
              <a:noFill/>
            </a:ln>
          </p:spPr>
          <p:txBody>
            <a:bodyPr anchor="t" anchorCtr="0">
              <a:spAutoFit/>
            </a:bodyPr>
            <a:p>
              <a:pPr eaLnBrk="0" hangingPunct="0">
                <a:spcBef>
                  <a:spcPct val="50000"/>
                </a:spcBef>
              </a:pPr>
              <a:r>
                <a:rPr lang="en-US" altLang="zh-CN" sz="1800" b="1">
                  <a:solidFill>
                    <a:srgbClr val="0000FF"/>
                  </a:solidFill>
                  <a:latin typeface="Arial" panose="020B0604020202020204" pitchFamily="34" charset="0"/>
                  <a:ea typeface="宋体" panose="02010600030101010101" pitchFamily="2" charset="-122"/>
                </a:rPr>
                <a:t>C</a:t>
              </a:r>
              <a:endParaRPr lang="en-US" altLang="zh-CN" sz="1800" b="1">
                <a:solidFill>
                  <a:srgbClr val="0000FF"/>
                </a:solidFill>
                <a:latin typeface="Arial" panose="020B0604020202020204" pitchFamily="34" charset="0"/>
                <a:ea typeface="宋体" panose="02010600030101010101" pitchFamily="2" charset="-122"/>
              </a:endParaRPr>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447290" y="1367155"/>
              <a:ext cx="4514215" cy="450215"/>
            </p14:xfrm>
          </p:contentPart>
        </mc:Choice>
        <mc:Fallback xmlns="">
          <p:pic>
            <p:nvPicPr>
              <p:cNvPr id="2" name="墨迹 1"/>
            </p:nvPicPr>
            <p:blipFill>
              <a:blip r:embed="rId2"/>
            </p:blipFill>
            <p:spPr>
              <a:xfrm>
                <a:off x="2447290" y="1367155"/>
                <a:ext cx="4514215" cy="45021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866515" y="1821180"/>
              <a:ext cx="969010" cy="535940"/>
            </p14:xfrm>
          </p:contentPart>
        </mc:Choice>
        <mc:Fallback xmlns="">
          <p:pic>
            <p:nvPicPr>
              <p:cNvPr id="3" name="墨迹 2"/>
            </p:nvPicPr>
            <p:blipFill>
              <a:blip r:embed="rId4"/>
            </p:blipFill>
            <p:spPr>
              <a:xfrm>
                <a:off x="3866515" y="1821180"/>
                <a:ext cx="969010" cy="5359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152390" y="1800225"/>
              <a:ext cx="1410335" cy="603885"/>
            </p14:xfrm>
          </p:contentPart>
        </mc:Choice>
        <mc:Fallback xmlns="">
          <p:pic>
            <p:nvPicPr>
              <p:cNvPr id="4" name="墨迹 3"/>
            </p:nvPicPr>
            <p:blipFill>
              <a:blip r:embed="rId6"/>
            </p:blipFill>
            <p:spPr>
              <a:xfrm>
                <a:off x="5152390" y="1800225"/>
                <a:ext cx="1410335" cy="603885"/>
              </a:xfrm>
              <a:prstGeom prst="rect"/>
            </p:spPr>
          </p:pic>
        </mc:Fallback>
      </mc:AlternateContent>
    </p:spTree>
  </p:cSld>
  <p:clrMapOvr>
    <a:masterClrMapping/>
  </p:clrMapOvr>
  <p:transition>
    <p:random/>
    <p:sndAc>
      <p:stSnd>
        <p:snd r:embed="rId7"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9570">
                                            <p:txEl>
                                              <p:charRg st="0" end="14"/>
                                            </p:txEl>
                                          </p:spTgt>
                                        </p:tgtEl>
                                        <p:attrNameLst>
                                          <p:attrName>style.visibility</p:attrName>
                                        </p:attrNameLst>
                                      </p:cBhvr>
                                      <p:to>
                                        <p:strVal val="visible"/>
                                      </p:to>
                                    </p:set>
                                    <p:animEffect transition="in" filter="box(out)">
                                      <p:cBhvr>
                                        <p:cTn id="7" dur="500"/>
                                        <p:tgtEl>
                                          <p:spTgt spid="749570">
                                            <p:txEl>
                                              <p:charRg st="0" end="14"/>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7"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9570">
                                            <p:txEl>
                                              <p:charRg st="14" end="20"/>
                                            </p:txEl>
                                          </p:spTgt>
                                        </p:tgtEl>
                                        <p:attrNameLst>
                                          <p:attrName>style.visibility</p:attrName>
                                        </p:attrNameLst>
                                      </p:cBhvr>
                                      <p:to>
                                        <p:strVal val="visible"/>
                                      </p:to>
                                    </p:set>
                                    <p:animEffect transition="in" filter="box(out)">
                                      <p:cBhvr>
                                        <p:cTn id="12" dur="500"/>
                                        <p:tgtEl>
                                          <p:spTgt spid="749570">
                                            <p:txEl>
                                              <p:charRg st="14" end="2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7"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9570">
                                            <p:txEl>
                                              <p:charRg st="20" end="39"/>
                                            </p:txEl>
                                          </p:spTgt>
                                        </p:tgtEl>
                                        <p:attrNameLst>
                                          <p:attrName>style.visibility</p:attrName>
                                        </p:attrNameLst>
                                      </p:cBhvr>
                                      <p:to>
                                        <p:strVal val="visible"/>
                                      </p:to>
                                    </p:set>
                                    <p:animEffect transition="in" filter="box(out)">
                                      <p:cBhvr>
                                        <p:cTn id="17" dur="500"/>
                                        <p:tgtEl>
                                          <p:spTgt spid="749570">
                                            <p:txEl>
                                              <p:charRg st="20" end="39"/>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7"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9570">
                                            <p:txEl>
                                              <p:charRg st="39" end="56"/>
                                            </p:txEl>
                                          </p:spTgt>
                                        </p:tgtEl>
                                        <p:attrNameLst>
                                          <p:attrName>style.visibility</p:attrName>
                                        </p:attrNameLst>
                                      </p:cBhvr>
                                      <p:to>
                                        <p:strVal val="visible"/>
                                      </p:to>
                                    </p:set>
                                    <p:animEffect transition="in" filter="blinds(horizontal)">
                                      <p:cBhvr>
                                        <p:cTn id="22" dur="500"/>
                                        <p:tgtEl>
                                          <p:spTgt spid="749570">
                                            <p:txEl>
                                              <p:charRg st="39" end="5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7"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9570">
                                            <p:txEl>
                                              <p:charRg st="56" end="66"/>
                                            </p:txEl>
                                          </p:spTgt>
                                        </p:tgtEl>
                                        <p:attrNameLst>
                                          <p:attrName>style.visibility</p:attrName>
                                        </p:attrNameLst>
                                      </p:cBhvr>
                                      <p:to>
                                        <p:strVal val="visible"/>
                                      </p:to>
                                    </p:set>
                                    <p:animEffect transition="in" filter="blinds(horizontal)">
                                      <p:cBhvr>
                                        <p:cTn id="27" dur="500"/>
                                        <p:tgtEl>
                                          <p:spTgt spid="749570">
                                            <p:txEl>
                                              <p:charRg st="56" end="6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7"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49574"/>
                                        </p:tgtEl>
                                        <p:attrNameLst>
                                          <p:attrName>style.visibility</p:attrName>
                                        </p:attrNameLst>
                                      </p:cBhvr>
                                      <p:to>
                                        <p:strVal val="visible"/>
                                      </p:to>
                                    </p:set>
                                    <p:anim calcmode="lin" valueType="num">
                                      <p:cBhvr additive="base">
                                        <p:cTn id="32" dur="500" fill="hold"/>
                                        <p:tgtEl>
                                          <p:spTgt spid="749574"/>
                                        </p:tgtEl>
                                        <p:attrNameLst>
                                          <p:attrName>ppt_x</p:attrName>
                                        </p:attrNameLst>
                                      </p:cBhvr>
                                      <p:tavLst>
                                        <p:tav tm="0">
                                          <p:val>
                                            <p:strVal val="#ppt_x"/>
                                          </p:val>
                                        </p:tav>
                                        <p:tav tm="100000">
                                          <p:val>
                                            <p:strVal val="#ppt_x"/>
                                          </p:val>
                                        </p:tav>
                                      </p:tavLst>
                                    </p:anim>
                                    <p:anim calcmode="lin" valueType="num">
                                      <p:cBhvr additive="base">
                                        <p:cTn id="33" dur="500" fill="hold"/>
                                        <p:tgtEl>
                                          <p:spTgt spid="74957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7"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749579"/>
                                        </p:tgtEl>
                                        <p:attrNameLst>
                                          <p:attrName>style.visibility</p:attrName>
                                        </p:attrNameLst>
                                      </p:cBhvr>
                                      <p:to>
                                        <p:strVal val="visible"/>
                                      </p:to>
                                    </p:set>
                                    <p:animEffect transition="in" filter="box(out)">
                                      <p:cBhvr>
                                        <p:cTn id="38" dur="500"/>
                                        <p:tgtEl>
                                          <p:spTgt spid="749579"/>
                                        </p:tgtEl>
                                      </p:cBhvr>
                                    </p:animEffect>
                                  </p:childTnLst>
                                  <p:subTnLst>
                                    <p:set>
                                      <p:cBhvr override="childStyle">
                                        <p:cTn dur="1" fill="hold" display="0" masterRel="nextClick" afterEffect="1"/>
                                        <p:tgtEl>
                                          <p:spTgt spid="749579"/>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7"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749580"/>
                                        </p:tgtEl>
                                        <p:attrNameLst>
                                          <p:attrName>style.visibility</p:attrName>
                                        </p:attrNameLst>
                                      </p:cBhvr>
                                      <p:to>
                                        <p:strVal val="visible"/>
                                      </p:to>
                                    </p:set>
                                    <p:animEffect transition="in" filter="box(out)">
                                      <p:cBhvr>
                                        <p:cTn id="43" dur="500"/>
                                        <p:tgtEl>
                                          <p:spTgt spid="749580"/>
                                        </p:tgtEl>
                                      </p:cBhvr>
                                    </p:animEffect>
                                  </p:childTnLst>
                                  <p:subTnLst>
                                    <p:set>
                                      <p:cBhvr override="childStyle">
                                        <p:cTn dur="1" fill="hold" display="0" masterRel="nextClick" afterEffect="1"/>
                                        <p:tgtEl>
                                          <p:spTgt spid="749580"/>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7" name="camera.wav"/>
                                        </p:tgtEl>
                                      </p:cMediaNode>
                                    </p:audio>
                                  </p:subTnLst>
                                </p:cTn>
                              </p:par>
                            </p:childTnLst>
                          </p:cTn>
                        </p:par>
                      </p:childTnLst>
                    </p:cTn>
                  </p:par>
                  <p:par>
                    <p:cTn id="44" fill="hold">
                      <p:stCondLst>
                        <p:cond delay="indefinite"/>
                      </p:stCondLst>
                      <p:childTnLst>
                        <p:par>
                          <p:cTn id="45" fill="hold">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749575"/>
                                        </p:tgtEl>
                                        <p:attrNameLst>
                                          <p:attrName>style.visibility</p:attrName>
                                        </p:attrNameLst>
                                      </p:cBhvr>
                                      <p:to>
                                        <p:strVal val="visible"/>
                                      </p:to>
                                    </p:set>
                                    <p:animEffect transition="in" filter="diamond(in)">
                                      <p:cBhvr>
                                        <p:cTn id="48" dur="2000"/>
                                        <p:tgtEl>
                                          <p:spTgt spid="749575"/>
                                        </p:tgtEl>
                                      </p:cBhvr>
                                    </p:animEffect>
                                  </p:childTnLst>
                                  <p:subTnLst>
                                    <p:set>
                                      <p:cBhvr override="childStyle">
                                        <p:cTn dur="1" fill="hold" display="0" masterRel="nextClick" afterEffect="1"/>
                                        <p:tgtEl>
                                          <p:spTgt spid="749575"/>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7" name="camera.wav"/>
                                        </p:tgtEl>
                                      </p:cMediaNode>
                                    </p:audio>
                                  </p:sub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49570">
                                            <p:txEl>
                                              <p:charRg st="68" end="83"/>
                                            </p:txEl>
                                          </p:spTgt>
                                        </p:tgtEl>
                                        <p:attrNameLst>
                                          <p:attrName>style.visibility</p:attrName>
                                        </p:attrNameLst>
                                      </p:cBhvr>
                                      <p:to>
                                        <p:strVal val="visible"/>
                                      </p:to>
                                    </p:set>
                                    <p:animEffect transition="in" filter="blinds(horizontal)">
                                      <p:cBhvr>
                                        <p:cTn id="53" dur="500"/>
                                        <p:tgtEl>
                                          <p:spTgt spid="749570">
                                            <p:txEl>
                                              <p:charRg st="68" end="83"/>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7"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749581"/>
                                        </p:tgtEl>
                                        <p:attrNameLst>
                                          <p:attrName>style.visibility</p:attrName>
                                        </p:attrNameLst>
                                      </p:cBhvr>
                                      <p:to>
                                        <p:strVal val="visible"/>
                                      </p:to>
                                    </p:set>
                                    <p:animEffect transition="in" filter="box(out)">
                                      <p:cBhvr>
                                        <p:cTn id="58" dur="500"/>
                                        <p:tgtEl>
                                          <p:spTgt spid="749581"/>
                                        </p:tgtEl>
                                      </p:cBhvr>
                                    </p:animEffect>
                                  </p:childTnLst>
                                  <p:subTnLst>
                                    <p:set>
                                      <p:cBhvr override="childStyle">
                                        <p:cTn dur="1" fill="hold" display="0" masterRel="nextClick" afterEffect="1"/>
                                        <p:tgtEl>
                                          <p:spTgt spid="749581"/>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7" name="camera.wav"/>
                                        </p:tgtEl>
                                      </p:cMediaNode>
                                    </p:audio>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49657"/>
                                        </p:tgtEl>
                                        <p:attrNameLst>
                                          <p:attrName>style.visibility</p:attrName>
                                        </p:attrNameLst>
                                      </p:cBhvr>
                                      <p:to>
                                        <p:strVal val="visible"/>
                                      </p:to>
                                    </p:set>
                                    <p:animEffect transition="in" filter="blinds(horizontal)">
                                      <p:cBhvr>
                                        <p:cTn id="63" dur="500"/>
                                        <p:tgtEl>
                                          <p:spTgt spid="749657"/>
                                        </p:tgtEl>
                                      </p:cBhvr>
                                    </p:animEffect>
                                  </p:childTnLst>
                                  <p:subTnLst>
                                    <p:set>
                                      <p:cBhvr override="childStyle">
                                        <p:cTn dur="1" fill="hold" display="0" masterRel="nextClick" afterEffect="1"/>
                                        <p:tgtEl>
                                          <p:spTgt spid="749657"/>
                                        </p:tgtEl>
                                        <p:attrNameLst>
                                          <p:attrName>style.visibility</p:attrName>
                                        </p:attrNameLst>
                                      </p:cBhvr>
                                      <p:to>
                                        <p:strVal val="hidden"/>
                                      </p:to>
                                    </p:set>
                                    <p:audio>
                                      <p:cMediaNode>
                                        <p:cTn display="0" masterRel="sameClick">
                                          <p:stCondLst>
                                            <p:cond evt="begin" delay="0">
                                              <p:tn val="61"/>
                                            </p:cond>
                                          </p:stCondLst>
                                          <p:endCondLst>
                                            <p:cond evt="onStopAudio" delay="0">
                                              <p:tgtEl>
                                                <p:sldTgt/>
                                              </p:tgtEl>
                                            </p:cond>
                                          </p:endCondLst>
                                        </p:cTn>
                                        <p:tgtEl>
                                          <p:sndTgt r:embed="rId8" name="chimes.wav"/>
                                        </p:tgtEl>
                                      </p:cMediaNode>
                                    </p:audio>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49570">
                                            <p:txEl>
                                              <p:charRg st="83" end="97"/>
                                            </p:txEl>
                                          </p:spTgt>
                                        </p:tgtEl>
                                        <p:attrNameLst>
                                          <p:attrName>style.visibility</p:attrName>
                                        </p:attrNameLst>
                                      </p:cBhvr>
                                      <p:to>
                                        <p:strVal val="visible"/>
                                      </p:to>
                                    </p:set>
                                    <p:animEffect transition="in" filter="blinds(horizontal)">
                                      <p:cBhvr>
                                        <p:cTn id="68" dur="500"/>
                                        <p:tgtEl>
                                          <p:spTgt spid="749570">
                                            <p:txEl>
                                              <p:charRg st="83" end="97"/>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7"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749697"/>
                                        </p:tgtEl>
                                        <p:attrNameLst>
                                          <p:attrName>style.visibility</p:attrName>
                                        </p:attrNameLst>
                                      </p:cBhvr>
                                      <p:to>
                                        <p:strVal val="visible"/>
                                      </p:to>
                                    </p:set>
                                    <p:animEffect transition="in" filter="box(out)">
                                      <p:cBhvr>
                                        <p:cTn id="73" dur="500"/>
                                        <p:tgtEl>
                                          <p:spTgt spid="749697"/>
                                        </p:tgtEl>
                                      </p:cBhvr>
                                    </p:animEffect>
                                  </p:childTnLst>
                                  <p:subTnLst>
                                    <p:set>
                                      <p:cBhvr override="childStyle">
                                        <p:cTn dur="1" fill="hold" display="0" masterRel="nextClick" afterEffect="1"/>
                                        <p:tgtEl>
                                          <p:spTgt spid="749697"/>
                                        </p:tgtEl>
                                        <p:attrNameLst>
                                          <p:attrName>style.visibility</p:attrName>
                                        </p:attrNameLst>
                                      </p:cBhvr>
                                      <p:to>
                                        <p:strVal val="hidden"/>
                                      </p:to>
                                    </p:set>
                                    <p:audio>
                                      <p:cMediaNode>
                                        <p:cTn display="0" masterRel="sameClick">
                                          <p:stCondLst>
                                            <p:cond evt="begin" delay="0">
                                              <p:tn val="71"/>
                                            </p:cond>
                                          </p:stCondLst>
                                          <p:endCondLst>
                                            <p:cond evt="onStopAudio" delay="0">
                                              <p:tgtEl>
                                                <p:sldTgt/>
                                              </p:tgtEl>
                                            </p:cond>
                                          </p:endCondLst>
                                        </p:cTn>
                                        <p:tgtEl>
                                          <p:sndTgt r:embed="rId7"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749698"/>
                                        </p:tgtEl>
                                        <p:attrNameLst>
                                          <p:attrName>style.visibility</p:attrName>
                                        </p:attrNameLst>
                                      </p:cBhvr>
                                      <p:to>
                                        <p:strVal val="visible"/>
                                      </p:to>
                                    </p:set>
                                    <p:animEffect transition="in" filter="box(out)">
                                      <p:cBhvr>
                                        <p:cTn id="78" dur="500"/>
                                        <p:tgtEl>
                                          <p:spTgt spid="749698"/>
                                        </p:tgtEl>
                                      </p:cBhvr>
                                    </p:animEffect>
                                  </p:childTnLst>
                                  <p:subTnLst>
                                    <p:set>
                                      <p:cBhvr override="childStyle">
                                        <p:cTn dur="1" fill="hold" display="0" masterRel="nextClick" afterEffect="1"/>
                                        <p:tgtEl>
                                          <p:spTgt spid="749698"/>
                                        </p:tgtEl>
                                        <p:attrNameLst>
                                          <p:attrName>style.visibility</p:attrName>
                                        </p:attrNameLst>
                                      </p:cBhvr>
                                      <p:to>
                                        <p:strVal val="hidden"/>
                                      </p:to>
                                    </p:set>
                                    <p:audio>
                                      <p:cMediaNode>
                                        <p:cTn display="0" masterRel="sameClick">
                                          <p:stCondLst>
                                            <p:cond evt="begin" delay="0">
                                              <p:tn val="76"/>
                                            </p:cond>
                                          </p:stCondLst>
                                          <p:endCondLst>
                                            <p:cond evt="onStopAudio" delay="0">
                                              <p:tgtEl>
                                                <p:sldTgt/>
                                              </p:tgtEl>
                                            </p:cond>
                                          </p:endCondLst>
                                        </p:cTn>
                                        <p:tgtEl>
                                          <p:sndTgt r:embed="rId7" name="camera.wav"/>
                                        </p:tgtEl>
                                      </p:cMediaNode>
                                    </p:audio>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749570">
                                            <p:txEl>
                                              <p:charRg st="97" end="113"/>
                                            </p:txEl>
                                          </p:spTgt>
                                        </p:tgtEl>
                                        <p:attrNameLst>
                                          <p:attrName>style.visibility</p:attrName>
                                        </p:attrNameLst>
                                      </p:cBhvr>
                                      <p:to>
                                        <p:strVal val="visible"/>
                                      </p:to>
                                    </p:set>
                                    <p:animEffect transition="in" filter="blinds(horizontal)">
                                      <p:cBhvr>
                                        <p:cTn id="83" dur="500"/>
                                        <p:tgtEl>
                                          <p:spTgt spid="749570">
                                            <p:txEl>
                                              <p:charRg st="97" end="113"/>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7"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nodeType="clickEffect">
                                  <p:stCondLst>
                                    <p:cond delay="0"/>
                                  </p:stCondLst>
                                  <p:childTnLst>
                                    <p:set>
                                      <p:cBhvr>
                                        <p:cTn id="87" dur="1" fill="hold">
                                          <p:stCondLst>
                                            <p:cond delay="0"/>
                                          </p:stCondLst>
                                        </p:cTn>
                                        <p:tgtEl>
                                          <p:spTgt spid="749699"/>
                                        </p:tgtEl>
                                        <p:attrNameLst>
                                          <p:attrName>style.visibility</p:attrName>
                                        </p:attrNameLst>
                                      </p:cBhvr>
                                      <p:to>
                                        <p:strVal val="visible"/>
                                      </p:to>
                                    </p:set>
                                    <p:animEffect transition="in" filter="box(out)">
                                      <p:cBhvr>
                                        <p:cTn id="88" dur="500"/>
                                        <p:tgtEl>
                                          <p:spTgt spid="749699"/>
                                        </p:tgtEl>
                                      </p:cBhvr>
                                    </p:animEffect>
                                  </p:childTnLst>
                                  <p:subTnLst>
                                    <p:set>
                                      <p:cBhvr override="childStyle">
                                        <p:cTn dur="1" fill="hold" display="0" masterRel="nextClick" afterEffect="1"/>
                                        <p:tgtEl>
                                          <p:spTgt spid="749699"/>
                                        </p:tgtEl>
                                        <p:attrNameLst>
                                          <p:attrName>style.visibility</p:attrName>
                                        </p:attrNameLst>
                                      </p:cBhvr>
                                      <p:to>
                                        <p:strVal val="hidden"/>
                                      </p:to>
                                    </p:set>
                                    <p:audio>
                                      <p:cMediaNode>
                                        <p:cTn display="0" masterRel="sameClick">
                                          <p:stCondLst>
                                            <p:cond evt="begin" delay="0">
                                              <p:tn val="86"/>
                                            </p:cond>
                                          </p:stCondLst>
                                          <p:endCondLst>
                                            <p:cond evt="onStopAudio" delay="0">
                                              <p:tgtEl>
                                                <p:sldTgt/>
                                              </p:tgtEl>
                                            </p:cond>
                                          </p:endCondLst>
                                        </p:cTn>
                                        <p:tgtEl>
                                          <p:sndTgt r:embed="rId7"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749707"/>
                                        </p:tgtEl>
                                        <p:attrNameLst>
                                          <p:attrName>style.visibility</p:attrName>
                                        </p:attrNameLst>
                                      </p:cBhvr>
                                      <p:to>
                                        <p:strVal val="visible"/>
                                      </p:to>
                                    </p:set>
                                    <p:animEffect transition="in" filter="box(out)">
                                      <p:cBhvr>
                                        <p:cTn id="93" dur="500"/>
                                        <p:tgtEl>
                                          <p:spTgt spid="749707"/>
                                        </p:tgtEl>
                                      </p:cBhvr>
                                    </p:animEffect>
                                  </p:childTnLst>
                                  <p:subTnLst>
                                    <p:audio>
                                      <p:cMediaNode>
                                        <p:cTn display="0" masterRel="sameClick">
                                          <p:stCondLst>
                                            <p:cond evt="begin" delay="0">
                                              <p:tn val="91"/>
                                            </p:cond>
                                          </p:stCondLst>
                                          <p:endCondLst>
                                            <p:cond evt="onStopAudio" delay="0">
                                              <p:tgtEl>
                                                <p:sldTgt/>
                                              </p:tgtEl>
                                            </p:cond>
                                          </p:endCondLst>
                                        </p:cTn>
                                        <p:tgtEl>
                                          <p:sndTgt r:embed="rId7"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0" grpId="0" bldLvl="3" build="p"/>
      <p:bldP spid="749574" grpId="0" animBg="1"/>
      <p:bldP spid="749575" grpId="0" animBg="1"/>
      <p:bldP spid="749579" grpId="0" animBg="1"/>
      <p:bldP spid="749580" grpId="0" animBg="1"/>
      <p:bldP spid="749581" grpId="0" animBg="1"/>
      <p:bldP spid="749697" grpId="0" animBg="1"/>
      <p:bldP spid="749698" grpId="0" animBg="1"/>
    </p:bldLst>
  </p:timing>
</p:sld>
</file>

<file path=ppt/tags/tag1.xml><?xml version="1.0" encoding="utf-8"?>
<p:tagLst xmlns:p="http://schemas.openxmlformats.org/presentationml/2006/main">
  <p:tag name="KSO_WM_UNIT_TABLE_BEAUTIFY" val="smartTable{fe5522ae-9901-49ed-b784-42b8d99fa3ab}"/>
</p:tagLst>
</file>

<file path=ppt/tags/tag2.xml><?xml version="1.0" encoding="utf-8"?>
<p:tagLst xmlns:p="http://schemas.openxmlformats.org/presentationml/2006/main">
  <p:tag name="KSO_WPP_MARK_KEY" val="c78b113b-f7f2-413d-9a8d-f10730563088"/>
  <p:tag name="COMMONDATA" val="eyJoZGlkIjoiNmQ5ZWU1ZGM5NjFhODJlMDFhOTMwNTdmZTc2YzFmOTAifQ=="/>
  <p:tag name="commondata" val="eyJoZGlkIjoiOTllNzM5MTQzMjEzMWQ0NWYwZmExM2YxMDVhNmM4OGE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ld Stripes">
  <a:themeElements>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9">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10">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11">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12">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3">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4">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5">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old Stripes">
  <a:themeElements>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9">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10">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11">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12">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3">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4">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5">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20836</Words>
  <Application>WPS 演示</Application>
  <PresentationFormat/>
  <Paragraphs>2482</Paragraphs>
  <Slides>58</Slides>
  <Notes>39</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5</vt:i4>
      </vt:variant>
      <vt:variant>
        <vt:lpstr>幻灯片标题</vt:lpstr>
      </vt:variant>
      <vt:variant>
        <vt:i4>58</vt:i4>
      </vt:variant>
    </vt:vector>
  </HeadingPairs>
  <TitlesOfParts>
    <vt:vector size="89" baseType="lpstr">
      <vt:lpstr>Arial</vt:lpstr>
      <vt:lpstr>宋体</vt:lpstr>
      <vt:lpstr>Wingdings</vt:lpstr>
      <vt:lpstr>Times New Roman</vt:lpstr>
      <vt:lpstr>Verdana</vt:lpstr>
      <vt:lpstr>隶书</vt:lpstr>
      <vt:lpstr>楷体_GB2312</vt:lpstr>
      <vt:lpstr>新宋体</vt:lpstr>
      <vt:lpstr>楷体</vt:lpstr>
      <vt:lpstr>Symbol</vt:lpstr>
      <vt:lpstr>微软雅黑</vt:lpstr>
      <vt:lpstr>Arial Unicode MS</vt:lpstr>
      <vt:lpstr>Webdings</vt:lpstr>
      <vt:lpstr>Wingdings 3</vt:lpstr>
      <vt:lpstr>楷体_GB2312</vt:lpstr>
      <vt:lpstr>Courier New</vt:lpstr>
      <vt:lpstr>Times New Roman</vt:lpstr>
      <vt:lpstr>华文行楷</vt:lpstr>
      <vt:lpstr>Wingdings</vt:lpstr>
      <vt:lpstr>MT Extra</vt:lpstr>
      <vt:lpstr>华文楷体</vt:lpstr>
      <vt:lpstr>仿宋_GB2312</vt:lpstr>
      <vt:lpstr>仿宋</vt:lpstr>
      <vt:lpstr>默认设计模板</vt:lpstr>
      <vt:lpstr>Bold Stripes</vt:lpstr>
      <vt:lpstr>1_Bold Stripes</vt:lpstr>
      <vt:lpstr>MS_ClipArt_Gallery.2</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不同类型数据的运算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算术运算的运算规则</vt:lpstr>
      <vt:lpstr>算术表达式 </vt:lpstr>
      <vt:lpstr>算术表达式的举例</vt:lpstr>
      <vt:lpstr>算术函数</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彭俊杰</cp:lastModifiedBy>
  <cp:revision>471</cp:revision>
  <dcterms:created xsi:type="dcterms:W3CDTF">1999-05-31T10:27:00Z</dcterms:created>
  <dcterms:modified xsi:type="dcterms:W3CDTF">2024-01-08T13:19:52Z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8B2D929C430A4758BEA27A7A828804C7</vt:lpwstr>
  </property>
</Properties>
</file>