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57" r:id="rId3"/>
    <p:sldId id="277" r:id="rId4"/>
    <p:sldId id="278" r:id="rId5"/>
    <p:sldId id="280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370" userDrawn="1">
          <p15:clr>
            <a:srgbClr val="A4A3A4"/>
          </p15:clr>
        </p15:guide>
        <p15:guide id="4" pos="72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00"/>
    <a:srgbClr val="E60000"/>
    <a:srgbClr val="FF6600"/>
    <a:srgbClr val="FF2D2D"/>
    <a:srgbClr val="00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BEC85-2920-47BF-A7B6-DCEECC3C76A0}" v="30" dt="2025-04-25T04:59:30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324" y="276"/>
      </p:cViewPr>
      <p:guideLst>
        <p:guide orient="horz" pos="2160"/>
        <p:guide pos="3863"/>
        <p:guide pos="370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, Jack R" userId="2fe38c3f-fe71-4ae0-be91-62df405179f4" providerId="ADAL" clId="{A68BEC85-2920-47BF-A7B6-DCEECC3C76A0}"/>
    <pc:docChg chg="undo custSel addSld delSld modSld">
      <pc:chgData name="Wilson, Jack R" userId="2fe38c3f-fe71-4ae0-be91-62df405179f4" providerId="ADAL" clId="{A68BEC85-2920-47BF-A7B6-DCEECC3C76A0}" dt="2025-04-25T05:00:02.533" v="3163" actId="20577"/>
      <pc:docMkLst>
        <pc:docMk/>
      </pc:docMkLst>
      <pc:sldChg chg="addSp delSp modSp del mod">
        <pc:chgData name="Wilson, Jack R" userId="2fe38c3f-fe71-4ae0-be91-62df405179f4" providerId="ADAL" clId="{A68BEC85-2920-47BF-A7B6-DCEECC3C76A0}" dt="2025-04-25T04:28:14.511" v="2305" actId="47"/>
        <pc:sldMkLst>
          <pc:docMk/>
          <pc:sldMk cId="2111329484" sldId="256"/>
        </pc:sldMkLst>
        <pc:picChg chg="del mod">
          <ac:chgData name="Wilson, Jack R" userId="2fe38c3f-fe71-4ae0-be91-62df405179f4" providerId="ADAL" clId="{A68BEC85-2920-47BF-A7B6-DCEECC3C76A0}" dt="2025-04-25T04:26:50.011" v="2284" actId="478"/>
          <ac:picMkLst>
            <pc:docMk/>
            <pc:sldMk cId="2111329484" sldId="256"/>
            <ac:picMk id="7" creationId="{81C4792B-A861-36D5-D203-4F20E083C79A}"/>
          </ac:picMkLst>
        </pc:picChg>
        <pc:picChg chg="add del mod">
          <ac:chgData name="Wilson, Jack R" userId="2fe38c3f-fe71-4ae0-be91-62df405179f4" providerId="ADAL" clId="{A68BEC85-2920-47BF-A7B6-DCEECC3C76A0}" dt="2025-04-25T04:26:50.011" v="2284" actId="478"/>
          <ac:picMkLst>
            <pc:docMk/>
            <pc:sldMk cId="2111329484" sldId="256"/>
            <ac:picMk id="1026" creationId="{8E78C629-2DEB-A577-62D0-343DE359E3E4}"/>
          </ac:picMkLst>
        </pc:picChg>
        <pc:picChg chg="add">
          <ac:chgData name="Wilson, Jack R" userId="2fe38c3f-fe71-4ae0-be91-62df405179f4" providerId="ADAL" clId="{A68BEC85-2920-47BF-A7B6-DCEECC3C76A0}" dt="2025-04-25T04:27:00.630" v="2285"/>
          <ac:picMkLst>
            <pc:docMk/>
            <pc:sldMk cId="2111329484" sldId="256"/>
            <ac:picMk id="1028" creationId="{37BDE2B8-FFF3-BC96-285F-0D7C0D7F8FF6}"/>
          </ac:picMkLst>
        </pc:picChg>
      </pc:sldChg>
      <pc:sldChg chg="addSp delSp modSp mod setBg">
        <pc:chgData name="Wilson, Jack R" userId="2fe38c3f-fe71-4ae0-be91-62df405179f4" providerId="ADAL" clId="{A68BEC85-2920-47BF-A7B6-DCEECC3C76A0}" dt="2025-04-25T04:54:23.644" v="3118" actId="1076"/>
        <pc:sldMkLst>
          <pc:docMk/>
          <pc:sldMk cId="188773293" sldId="257"/>
        </pc:sldMkLst>
        <pc:spChg chg="del">
          <ac:chgData name="Wilson, Jack R" userId="2fe38c3f-fe71-4ae0-be91-62df405179f4" providerId="ADAL" clId="{A68BEC85-2920-47BF-A7B6-DCEECC3C76A0}" dt="2025-04-24T19:35:22.097" v="0" actId="478"/>
          <ac:spMkLst>
            <pc:docMk/>
            <pc:sldMk cId="188773293" sldId="257"/>
            <ac:spMk id="2" creationId="{0644C57F-A018-6840-CCA9-60CC784E505F}"/>
          </ac:spMkLst>
        </pc:spChg>
        <pc:spChg chg="mod">
          <ac:chgData name="Wilson, Jack R" userId="2fe38c3f-fe71-4ae0-be91-62df405179f4" providerId="ADAL" clId="{A68BEC85-2920-47BF-A7B6-DCEECC3C76A0}" dt="2025-04-24T22:26:15.471" v="651" actId="1076"/>
          <ac:spMkLst>
            <pc:docMk/>
            <pc:sldMk cId="188773293" sldId="257"/>
            <ac:spMk id="4" creationId="{C058C62F-3CCB-73D3-FCD1-F7126C04427F}"/>
          </ac:spMkLst>
        </pc:spChg>
        <pc:spChg chg="del mod">
          <ac:chgData name="Wilson, Jack R" userId="2fe38c3f-fe71-4ae0-be91-62df405179f4" providerId="ADAL" clId="{A68BEC85-2920-47BF-A7B6-DCEECC3C76A0}" dt="2025-04-24T19:51:48.544" v="77"/>
          <ac:spMkLst>
            <pc:docMk/>
            <pc:sldMk cId="188773293" sldId="257"/>
            <ac:spMk id="5" creationId="{98C23EE8-48B7-FFFD-7A47-8F75F5EBE473}"/>
          </ac:spMkLst>
        </pc:spChg>
        <pc:spChg chg="add mod">
          <ac:chgData name="Wilson, Jack R" userId="2fe38c3f-fe71-4ae0-be91-62df405179f4" providerId="ADAL" clId="{A68BEC85-2920-47BF-A7B6-DCEECC3C76A0}" dt="2025-04-25T04:51:27.564" v="2945" actId="20577"/>
          <ac:spMkLst>
            <pc:docMk/>
            <pc:sldMk cId="188773293" sldId="257"/>
            <ac:spMk id="9" creationId="{9EE81861-F644-171E-FB05-86B24775A6A1}"/>
          </ac:spMkLst>
        </pc:spChg>
        <pc:spChg chg="add mod">
          <ac:chgData name="Wilson, Jack R" userId="2fe38c3f-fe71-4ae0-be91-62df405179f4" providerId="ADAL" clId="{A68BEC85-2920-47BF-A7B6-DCEECC3C76A0}" dt="2025-04-25T04:54:23.644" v="3118" actId="1076"/>
          <ac:spMkLst>
            <pc:docMk/>
            <pc:sldMk cId="188773293" sldId="257"/>
            <ac:spMk id="10" creationId="{DF2E2537-27E3-94A1-6155-250D6290C3F1}"/>
          </ac:spMkLst>
        </pc:spChg>
        <pc:spChg chg="add del">
          <ac:chgData name="Wilson, Jack R" userId="2fe38c3f-fe71-4ae0-be91-62df405179f4" providerId="ADAL" clId="{A68BEC85-2920-47BF-A7B6-DCEECC3C76A0}" dt="2025-04-24T19:51:55.641" v="80" actId="26606"/>
          <ac:spMkLst>
            <pc:docMk/>
            <pc:sldMk cId="188773293" sldId="257"/>
            <ac:spMk id="11" creationId="{A4AC5506-6312-4701-8D3C-40187889A947}"/>
          </ac:spMkLst>
        </pc:spChg>
        <pc:picChg chg="add del mod">
          <ac:chgData name="Wilson, Jack R" userId="2fe38c3f-fe71-4ae0-be91-62df405179f4" providerId="ADAL" clId="{A68BEC85-2920-47BF-A7B6-DCEECC3C76A0}" dt="2025-04-24T19:52:38.417" v="87" actId="478"/>
          <ac:picMkLst>
            <pc:docMk/>
            <pc:sldMk cId="188773293" sldId="257"/>
            <ac:picMk id="6" creationId="{88EDF9A5-0D66-EA8D-BCC0-CCFFBB5283AC}"/>
          </ac:picMkLst>
        </pc:picChg>
        <pc:picChg chg="add del mod">
          <ac:chgData name="Wilson, Jack R" userId="2fe38c3f-fe71-4ae0-be91-62df405179f4" providerId="ADAL" clId="{A68BEC85-2920-47BF-A7B6-DCEECC3C76A0}" dt="2025-04-24T19:57:59.183" v="175" actId="478"/>
          <ac:picMkLst>
            <pc:docMk/>
            <pc:sldMk cId="188773293" sldId="257"/>
            <ac:picMk id="8" creationId="{E749055D-5953-0772-C3F9-5E076644AFE8}"/>
          </ac:picMkLst>
        </pc:picChg>
        <pc:picChg chg="del">
          <ac:chgData name="Wilson, Jack R" userId="2fe38c3f-fe71-4ae0-be91-62df405179f4" providerId="ADAL" clId="{A68BEC85-2920-47BF-A7B6-DCEECC3C76A0}" dt="2025-04-24T19:35:24.449" v="1" actId="478"/>
          <ac:picMkLst>
            <pc:docMk/>
            <pc:sldMk cId="188773293" sldId="257"/>
            <ac:picMk id="12" creationId="{77DE5C27-6BA7-1C08-132D-4AA0A2C3E273}"/>
          </ac:picMkLst>
        </pc:picChg>
        <pc:picChg chg="add del mod">
          <ac:chgData name="Wilson, Jack R" userId="2fe38c3f-fe71-4ae0-be91-62df405179f4" providerId="ADAL" clId="{A68BEC85-2920-47BF-A7B6-DCEECC3C76A0}" dt="2025-04-24T22:22:24.589" v="264" actId="478"/>
          <ac:picMkLst>
            <pc:docMk/>
            <pc:sldMk cId="188773293" sldId="257"/>
            <ac:picMk id="14" creationId="{A8AE3FE6-BFEC-32FF-0E8E-D05E2973BB46}"/>
          </ac:picMkLst>
        </pc:picChg>
        <pc:picChg chg="add del mod">
          <ac:chgData name="Wilson, Jack R" userId="2fe38c3f-fe71-4ae0-be91-62df405179f4" providerId="ADAL" clId="{A68BEC85-2920-47BF-A7B6-DCEECC3C76A0}" dt="2025-04-24T22:22:25.096" v="265" actId="478"/>
          <ac:picMkLst>
            <pc:docMk/>
            <pc:sldMk cId="188773293" sldId="257"/>
            <ac:picMk id="16" creationId="{5DF857B1-3FCB-0B98-DE61-4AA2C81454F6}"/>
          </ac:picMkLst>
        </pc:picChg>
        <pc:picChg chg="del">
          <ac:chgData name="Wilson, Jack R" userId="2fe38c3f-fe71-4ae0-be91-62df405179f4" providerId="ADAL" clId="{A68BEC85-2920-47BF-A7B6-DCEECC3C76A0}" dt="2025-04-24T19:35:25.442" v="2" actId="478"/>
          <ac:picMkLst>
            <pc:docMk/>
            <pc:sldMk cId="188773293" sldId="257"/>
            <ac:picMk id="18" creationId="{475C23CC-4CC1-1B5F-B28E-46EE4703F276}"/>
          </ac:picMkLst>
        </pc:picChg>
        <pc:picChg chg="add del mod">
          <ac:chgData name="Wilson, Jack R" userId="2fe38c3f-fe71-4ae0-be91-62df405179f4" providerId="ADAL" clId="{A68BEC85-2920-47BF-A7B6-DCEECC3C76A0}" dt="2025-04-24T20:00:41.910" v="244" actId="478"/>
          <ac:picMkLst>
            <pc:docMk/>
            <pc:sldMk cId="188773293" sldId="257"/>
            <ac:picMk id="19" creationId="{E4969356-8B61-87EF-1A30-320F07ED4038}"/>
          </ac:picMkLst>
        </pc:picChg>
        <pc:picChg chg="add del mod">
          <ac:chgData name="Wilson, Jack R" userId="2fe38c3f-fe71-4ae0-be91-62df405179f4" providerId="ADAL" clId="{A68BEC85-2920-47BF-A7B6-DCEECC3C76A0}" dt="2025-04-24T22:32:53.566" v="886" actId="478"/>
          <ac:picMkLst>
            <pc:docMk/>
            <pc:sldMk cId="188773293" sldId="257"/>
            <ac:picMk id="21" creationId="{2C1B043B-D1C6-395F-E701-5CA95180A205}"/>
          </ac:picMkLst>
        </pc:picChg>
        <pc:picChg chg="add mod">
          <ac:chgData name="Wilson, Jack R" userId="2fe38c3f-fe71-4ae0-be91-62df405179f4" providerId="ADAL" clId="{A68BEC85-2920-47BF-A7B6-DCEECC3C76A0}" dt="2025-04-25T04:50:12.478" v="2942" actId="1076"/>
          <ac:picMkLst>
            <pc:docMk/>
            <pc:sldMk cId="188773293" sldId="257"/>
            <ac:picMk id="23" creationId="{C5E18A82-4AE1-B86C-087B-23C837745498}"/>
          </ac:picMkLst>
        </pc:picChg>
      </pc:sldChg>
      <pc:sldChg chg="del">
        <pc:chgData name="Wilson, Jack R" userId="2fe38c3f-fe71-4ae0-be91-62df405179f4" providerId="ADAL" clId="{A68BEC85-2920-47BF-A7B6-DCEECC3C76A0}" dt="2025-04-25T04:25:10.470" v="2269" actId="47"/>
        <pc:sldMkLst>
          <pc:docMk/>
          <pc:sldMk cId="4210561231" sldId="259"/>
        </pc:sldMkLst>
      </pc:sldChg>
      <pc:sldChg chg="del">
        <pc:chgData name="Wilson, Jack R" userId="2fe38c3f-fe71-4ae0-be91-62df405179f4" providerId="ADAL" clId="{A68BEC85-2920-47BF-A7B6-DCEECC3C76A0}" dt="2025-04-25T04:25:16.146" v="2271" actId="47"/>
        <pc:sldMkLst>
          <pc:docMk/>
          <pc:sldMk cId="836177180" sldId="260"/>
        </pc:sldMkLst>
      </pc:sldChg>
      <pc:sldChg chg="del">
        <pc:chgData name="Wilson, Jack R" userId="2fe38c3f-fe71-4ae0-be91-62df405179f4" providerId="ADAL" clId="{A68BEC85-2920-47BF-A7B6-DCEECC3C76A0}" dt="2025-04-25T04:25:14.238" v="2270" actId="47"/>
        <pc:sldMkLst>
          <pc:docMk/>
          <pc:sldMk cId="2965186414" sldId="261"/>
        </pc:sldMkLst>
      </pc:sldChg>
      <pc:sldChg chg="del">
        <pc:chgData name="Wilson, Jack R" userId="2fe38c3f-fe71-4ae0-be91-62df405179f4" providerId="ADAL" clId="{A68BEC85-2920-47BF-A7B6-DCEECC3C76A0}" dt="2025-04-25T04:25:19.031" v="2273" actId="47"/>
        <pc:sldMkLst>
          <pc:docMk/>
          <pc:sldMk cId="1898377096" sldId="263"/>
        </pc:sldMkLst>
      </pc:sldChg>
      <pc:sldChg chg="del">
        <pc:chgData name="Wilson, Jack R" userId="2fe38c3f-fe71-4ae0-be91-62df405179f4" providerId="ADAL" clId="{A68BEC85-2920-47BF-A7B6-DCEECC3C76A0}" dt="2025-04-25T04:25:17.677" v="2272" actId="47"/>
        <pc:sldMkLst>
          <pc:docMk/>
          <pc:sldMk cId="146381116" sldId="264"/>
        </pc:sldMkLst>
      </pc:sldChg>
      <pc:sldChg chg="del">
        <pc:chgData name="Wilson, Jack R" userId="2fe38c3f-fe71-4ae0-be91-62df405179f4" providerId="ADAL" clId="{A68BEC85-2920-47BF-A7B6-DCEECC3C76A0}" dt="2025-04-25T04:25:20.934" v="2274" actId="47"/>
        <pc:sldMkLst>
          <pc:docMk/>
          <pc:sldMk cId="2100414910" sldId="265"/>
        </pc:sldMkLst>
      </pc:sldChg>
      <pc:sldChg chg="del">
        <pc:chgData name="Wilson, Jack R" userId="2fe38c3f-fe71-4ae0-be91-62df405179f4" providerId="ADAL" clId="{A68BEC85-2920-47BF-A7B6-DCEECC3C76A0}" dt="2025-04-25T04:25:21.985" v="2275" actId="47"/>
        <pc:sldMkLst>
          <pc:docMk/>
          <pc:sldMk cId="2029858959" sldId="266"/>
        </pc:sldMkLst>
      </pc:sldChg>
      <pc:sldChg chg="del">
        <pc:chgData name="Wilson, Jack R" userId="2fe38c3f-fe71-4ae0-be91-62df405179f4" providerId="ADAL" clId="{A68BEC85-2920-47BF-A7B6-DCEECC3C76A0}" dt="2025-04-25T04:25:24.038" v="2276" actId="47"/>
        <pc:sldMkLst>
          <pc:docMk/>
          <pc:sldMk cId="3006297191" sldId="267"/>
        </pc:sldMkLst>
      </pc:sldChg>
      <pc:sldChg chg="del">
        <pc:chgData name="Wilson, Jack R" userId="2fe38c3f-fe71-4ae0-be91-62df405179f4" providerId="ADAL" clId="{A68BEC85-2920-47BF-A7B6-DCEECC3C76A0}" dt="2025-04-25T04:25:26.471" v="2278" actId="47"/>
        <pc:sldMkLst>
          <pc:docMk/>
          <pc:sldMk cId="110454565" sldId="273"/>
        </pc:sldMkLst>
      </pc:sldChg>
      <pc:sldChg chg="del">
        <pc:chgData name="Wilson, Jack R" userId="2fe38c3f-fe71-4ae0-be91-62df405179f4" providerId="ADAL" clId="{A68BEC85-2920-47BF-A7B6-DCEECC3C76A0}" dt="2025-04-25T04:25:25.345" v="2277" actId="47"/>
        <pc:sldMkLst>
          <pc:docMk/>
          <pc:sldMk cId="1943172546" sldId="274"/>
        </pc:sldMkLst>
      </pc:sldChg>
      <pc:sldChg chg="add del">
        <pc:chgData name="Wilson, Jack R" userId="2fe38c3f-fe71-4ae0-be91-62df405179f4" providerId="ADAL" clId="{A68BEC85-2920-47BF-A7B6-DCEECC3C76A0}" dt="2025-04-25T04:25:06.538" v="2268" actId="47"/>
        <pc:sldMkLst>
          <pc:docMk/>
          <pc:sldMk cId="2315055979" sldId="275"/>
        </pc:sldMkLst>
      </pc:sldChg>
      <pc:sldChg chg="delSp modSp add del mod">
        <pc:chgData name="Wilson, Jack R" userId="2fe38c3f-fe71-4ae0-be91-62df405179f4" providerId="ADAL" clId="{A68BEC85-2920-47BF-A7B6-DCEECC3C76A0}" dt="2025-04-24T23:32:16.622" v="901" actId="47"/>
        <pc:sldMkLst>
          <pc:docMk/>
          <pc:sldMk cId="4263874812" sldId="276"/>
        </pc:sldMkLst>
        <pc:spChg chg="mod">
          <ac:chgData name="Wilson, Jack R" userId="2fe38c3f-fe71-4ae0-be91-62df405179f4" providerId="ADAL" clId="{A68BEC85-2920-47BF-A7B6-DCEECC3C76A0}" dt="2025-04-24T20:02:15.729" v="257" actId="20577"/>
          <ac:spMkLst>
            <pc:docMk/>
            <pc:sldMk cId="4263874812" sldId="276"/>
            <ac:spMk id="4" creationId="{8AC098C4-39FE-F209-6361-FE60B7B0DEEC}"/>
          </ac:spMkLst>
        </pc:spChg>
        <pc:spChg chg="mod">
          <ac:chgData name="Wilson, Jack R" userId="2fe38c3f-fe71-4ae0-be91-62df405179f4" providerId="ADAL" clId="{A68BEC85-2920-47BF-A7B6-DCEECC3C76A0}" dt="2025-04-24T20:02:25.675" v="260" actId="20577"/>
          <ac:spMkLst>
            <pc:docMk/>
            <pc:sldMk cId="4263874812" sldId="276"/>
            <ac:spMk id="10" creationId="{977D56C4-0E6C-707C-BEE1-8594FB6AF740}"/>
          </ac:spMkLst>
        </pc:spChg>
        <pc:picChg chg="del">
          <ac:chgData name="Wilson, Jack R" userId="2fe38c3f-fe71-4ae0-be91-62df405179f4" providerId="ADAL" clId="{A68BEC85-2920-47BF-A7B6-DCEECC3C76A0}" dt="2025-04-24T22:26:26.661" v="654" actId="478"/>
          <ac:picMkLst>
            <pc:docMk/>
            <pc:sldMk cId="4263874812" sldId="276"/>
            <ac:picMk id="14" creationId="{DB03B680-0BA2-E00A-C173-410B9F67659B}"/>
          </ac:picMkLst>
        </pc:picChg>
        <pc:picChg chg="del">
          <ac:chgData name="Wilson, Jack R" userId="2fe38c3f-fe71-4ae0-be91-62df405179f4" providerId="ADAL" clId="{A68BEC85-2920-47BF-A7B6-DCEECC3C76A0}" dt="2025-04-24T22:26:26.295" v="653" actId="478"/>
          <ac:picMkLst>
            <pc:docMk/>
            <pc:sldMk cId="4263874812" sldId="276"/>
            <ac:picMk id="16" creationId="{6320ECE4-C7EB-F070-D19E-2503D007BEC7}"/>
          </ac:picMkLst>
        </pc:picChg>
      </pc:sldChg>
      <pc:sldChg chg="addSp delSp modSp add mod">
        <pc:chgData name="Wilson, Jack R" userId="2fe38c3f-fe71-4ae0-be91-62df405179f4" providerId="ADAL" clId="{A68BEC85-2920-47BF-A7B6-DCEECC3C76A0}" dt="2025-04-25T04:54:30.598" v="3119" actId="1076"/>
        <pc:sldMkLst>
          <pc:docMk/>
          <pc:sldMk cId="121409691" sldId="277"/>
        </pc:sldMkLst>
        <pc:spChg chg="mod">
          <ac:chgData name="Wilson, Jack R" userId="2fe38c3f-fe71-4ae0-be91-62df405179f4" providerId="ADAL" clId="{A68BEC85-2920-47BF-A7B6-DCEECC3C76A0}" dt="2025-04-24T22:26:34.539" v="657" actId="20577"/>
          <ac:spMkLst>
            <pc:docMk/>
            <pc:sldMk cId="121409691" sldId="277"/>
            <ac:spMk id="4" creationId="{4BCEB7A8-260C-E430-C059-12493286C8B9}"/>
          </ac:spMkLst>
        </pc:spChg>
        <pc:spChg chg="mod">
          <ac:chgData name="Wilson, Jack R" userId="2fe38c3f-fe71-4ae0-be91-62df405179f4" providerId="ADAL" clId="{A68BEC85-2920-47BF-A7B6-DCEECC3C76A0}" dt="2025-04-25T04:53:32.963" v="3112" actId="20577"/>
          <ac:spMkLst>
            <pc:docMk/>
            <pc:sldMk cId="121409691" sldId="277"/>
            <ac:spMk id="9" creationId="{A1CED0F6-7252-F340-A5FF-FAB0C0706F63}"/>
          </ac:spMkLst>
        </pc:spChg>
        <pc:spChg chg="mod">
          <ac:chgData name="Wilson, Jack R" userId="2fe38c3f-fe71-4ae0-be91-62df405179f4" providerId="ADAL" clId="{A68BEC85-2920-47BF-A7B6-DCEECC3C76A0}" dt="2025-04-25T04:54:30.598" v="3119" actId="1076"/>
          <ac:spMkLst>
            <pc:docMk/>
            <pc:sldMk cId="121409691" sldId="277"/>
            <ac:spMk id="10" creationId="{B92BB5C9-2A1C-0F43-0637-718C2642C1D1}"/>
          </ac:spMkLst>
        </pc:spChg>
        <pc:picChg chg="add del mod">
          <ac:chgData name="Wilson, Jack R" userId="2fe38c3f-fe71-4ae0-be91-62df405179f4" providerId="ADAL" clId="{A68BEC85-2920-47BF-A7B6-DCEECC3C76A0}" dt="2025-04-24T22:35:11.781" v="895" actId="478"/>
          <ac:picMkLst>
            <pc:docMk/>
            <pc:sldMk cId="121409691" sldId="277"/>
            <ac:picMk id="3" creationId="{33727D48-87E8-3D40-6AD7-FAF1E8613336}"/>
          </ac:picMkLst>
        </pc:picChg>
        <pc:picChg chg="add del mod">
          <ac:chgData name="Wilson, Jack R" userId="2fe38c3f-fe71-4ae0-be91-62df405179f4" providerId="ADAL" clId="{A68BEC85-2920-47BF-A7B6-DCEECC3C76A0}" dt="2025-04-25T04:50:46.298" v="2943" actId="1076"/>
          <ac:picMkLst>
            <pc:docMk/>
            <pc:sldMk cId="121409691" sldId="277"/>
            <ac:picMk id="6" creationId="{12260E27-A7C0-F75A-FD7E-9B3FFDC886E8}"/>
          </ac:picMkLst>
        </pc:picChg>
        <pc:picChg chg="del">
          <ac:chgData name="Wilson, Jack R" userId="2fe38c3f-fe71-4ae0-be91-62df405179f4" providerId="ADAL" clId="{A68BEC85-2920-47BF-A7B6-DCEECC3C76A0}" dt="2025-04-24T22:27:31" v="676" actId="478"/>
          <ac:picMkLst>
            <pc:docMk/>
            <pc:sldMk cId="121409691" sldId="277"/>
            <ac:picMk id="21" creationId="{813FA494-F89A-D2AF-4FBE-9AACEB611485}"/>
          </ac:picMkLst>
        </pc:picChg>
      </pc:sldChg>
      <pc:sldChg chg="addSp delSp modSp add mod">
        <pc:chgData name="Wilson, Jack R" userId="2fe38c3f-fe71-4ae0-be91-62df405179f4" providerId="ADAL" clId="{A68BEC85-2920-47BF-A7B6-DCEECC3C76A0}" dt="2025-04-25T04:54:56.223" v="3122" actId="20577"/>
        <pc:sldMkLst>
          <pc:docMk/>
          <pc:sldMk cId="2098830031" sldId="278"/>
        </pc:sldMkLst>
        <pc:spChg chg="mod">
          <ac:chgData name="Wilson, Jack R" userId="2fe38c3f-fe71-4ae0-be91-62df405179f4" providerId="ADAL" clId="{A68BEC85-2920-47BF-A7B6-DCEECC3C76A0}" dt="2025-04-24T23:32:26.329" v="913" actId="20577"/>
          <ac:spMkLst>
            <pc:docMk/>
            <pc:sldMk cId="2098830031" sldId="278"/>
            <ac:spMk id="4" creationId="{4C7FB1AE-10A7-0973-92B6-0B1E1E66B479}"/>
          </ac:spMkLst>
        </pc:spChg>
        <pc:spChg chg="mod">
          <ac:chgData name="Wilson, Jack R" userId="2fe38c3f-fe71-4ae0-be91-62df405179f4" providerId="ADAL" clId="{A68BEC85-2920-47BF-A7B6-DCEECC3C76A0}" dt="2025-04-25T04:54:56.223" v="3122" actId="20577"/>
          <ac:spMkLst>
            <pc:docMk/>
            <pc:sldMk cId="2098830031" sldId="278"/>
            <ac:spMk id="9" creationId="{5B988101-ABD5-6F39-43F5-B8F6D8520511}"/>
          </ac:spMkLst>
        </pc:spChg>
        <pc:spChg chg="mod">
          <ac:chgData name="Wilson, Jack R" userId="2fe38c3f-fe71-4ae0-be91-62df405179f4" providerId="ADAL" clId="{A68BEC85-2920-47BF-A7B6-DCEECC3C76A0}" dt="2025-04-25T04:54:36.333" v="3120" actId="1076"/>
          <ac:spMkLst>
            <pc:docMk/>
            <pc:sldMk cId="2098830031" sldId="278"/>
            <ac:spMk id="10" creationId="{FB29A7FF-3D20-8C85-3E44-909BBCD0BA45}"/>
          </ac:spMkLst>
        </pc:spChg>
        <pc:picChg chg="add del mod">
          <ac:chgData name="Wilson, Jack R" userId="2fe38c3f-fe71-4ae0-be91-62df405179f4" providerId="ADAL" clId="{A68BEC85-2920-47BF-A7B6-DCEECC3C76A0}" dt="2025-04-24T23:38:28.287" v="1101" actId="478"/>
          <ac:picMkLst>
            <pc:docMk/>
            <pc:sldMk cId="2098830031" sldId="278"/>
            <ac:picMk id="3" creationId="{F8709824-C09C-598B-A8A9-6DC8F944635A}"/>
          </ac:picMkLst>
        </pc:picChg>
        <pc:picChg chg="del">
          <ac:chgData name="Wilson, Jack R" userId="2fe38c3f-fe71-4ae0-be91-62df405179f4" providerId="ADAL" clId="{A68BEC85-2920-47BF-A7B6-DCEECC3C76A0}" dt="2025-04-24T23:32:30.291" v="914" actId="478"/>
          <ac:picMkLst>
            <pc:docMk/>
            <pc:sldMk cId="2098830031" sldId="278"/>
            <ac:picMk id="6" creationId="{3239FD30-F92B-208F-3841-BB27B6B8F5B0}"/>
          </ac:picMkLst>
        </pc:picChg>
        <pc:picChg chg="add mod">
          <ac:chgData name="Wilson, Jack R" userId="2fe38c3f-fe71-4ae0-be91-62df405179f4" providerId="ADAL" clId="{A68BEC85-2920-47BF-A7B6-DCEECC3C76A0}" dt="2025-04-25T04:49:57.396" v="2940" actId="2085"/>
          <ac:picMkLst>
            <pc:docMk/>
            <pc:sldMk cId="2098830031" sldId="278"/>
            <ac:picMk id="7" creationId="{5E65A3CB-360E-5A51-AC88-BC934A33B38F}"/>
          </ac:picMkLst>
        </pc:picChg>
        <pc:picChg chg="add mod">
          <ac:chgData name="Wilson, Jack R" userId="2fe38c3f-fe71-4ae0-be91-62df405179f4" providerId="ADAL" clId="{A68BEC85-2920-47BF-A7B6-DCEECC3C76A0}" dt="2025-04-25T04:49:57.396" v="2940" actId="2085"/>
          <ac:picMkLst>
            <pc:docMk/>
            <pc:sldMk cId="2098830031" sldId="278"/>
            <ac:picMk id="11" creationId="{A9CCC72E-4759-A6C5-16AF-8E03F9D7877C}"/>
          </ac:picMkLst>
        </pc:picChg>
        <pc:picChg chg="add del">
          <ac:chgData name="Wilson, Jack R" userId="2fe38c3f-fe71-4ae0-be91-62df405179f4" providerId="ADAL" clId="{A68BEC85-2920-47BF-A7B6-DCEECC3C76A0}" dt="2025-04-24T23:41:48.878" v="1107" actId="478"/>
          <ac:picMkLst>
            <pc:docMk/>
            <pc:sldMk cId="2098830031" sldId="278"/>
            <ac:picMk id="13" creationId="{D0A6833D-D3DD-A2D4-2F80-FD5D4D30DEB9}"/>
          </ac:picMkLst>
        </pc:picChg>
      </pc:sldChg>
      <pc:sldChg chg="addSp delSp modSp add mod">
        <pc:chgData name="Wilson, Jack R" userId="2fe38c3f-fe71-4ae0-be91-62df405179f4" providerId="ADAL" clId="{A68BEC85-2920-47BF-A7B6-DCEECC3C76A0}" dt="2025-04-25T04:56:20.396" v="3127" actId="20577"/>
        <pc:sldMkLst>
          <pc:docMk/>
          <pc:sldMk cId="2637634458" sldId="279"/>
        </pc:sldMkLst>
        <pc:spChg chg="add mod">
          <ac:chgData name="Wilson, Jack R" userId="2fe38c3f-fe71-4ae0-be91-62df405179f4" providerId="ADAL" clId="{A68BEC85-2920-47BF-A7B6-DCEECC3C76A0}" dt="2025-04-25T04:46:44.700" v="2910" actId="1076"/>
          <ac:spMkLst>
            <pc:docMk/>
            <pc:sldMk cId="2637634458" sldId="279"/>
            <ac:spMk id="2" creationId="{D512C49B-F3C4-D01A-D385-B53BECB8BA1E}"/>
          </ac:spMkLst>
        </pc:spChg>
        <pc:spChg chg="add del">
          <ac:chgData name="Wilson, Jack R" userId="2fe38c3f-fe71-4ae0-be91-62df405179f4" providerId="ADAL" clId="{A68BEC85-2920-47BF-A7B6-DCEECC3C76A0}" dt="2025-04-25T00:43:18.974" v="1969" actId="11529"/>
          <ac:spMkLst>
            <pc:docMk/>
            <pc:sldMk cId="2637634458" sldId="279"/>
            <ac:spMk id="3" creationId="{E7B8ECB4-0E3A-2B7C-51EA-FBBDFAF6BE7E}"/>
          </ac:spMkLst>
        </pc:spChg>
        <pc:spChg chg="mod">
          <ac:chgData name="Wilson, Jack R" userId="2fe38c3f-fe71-4ae0-be91-62df405179f4" providerId="ADAL" clId="{A68BEC85-2920-47BF-A7B6-DCEECC3C76A0}" dt="2025-04-25T00:35:14.050" v="1213" actId="20577"/>
          <ac:spMkLst>
            <pc:docMk/>
            <pc:sldMk cId="2637634458" sldId="279"/>
            <ac:spMk id="4" creationId="{5F9487D2-93DD-F937-175D-5B83DA849FF5}"/>
          </ac:spMkLst>
        </pc:spChg>
        <pc:spChg chg="add mod">
          <ac:chgData name="Wilson, Jack R" userId="2fe38c3f-fe71-4ae0-be91-62df405179f4" providerId="ADAL" clId="{A68BEC85-2920-47BF-A7B6-DCEECC3C76A0}" dt="2025-04-25T04:47:41.167" v="2920" actId="14100"/>
          <ac:spMkLst>
            <pc:docMk/>
            <pc:sldMk cId="2637634458" sldId="279"/>
            <ac:spMk id="5" creationId="{27D14D55-93F6-93F5-912A-8D5F30BE869C}"/>
          </ac:spMkLst>
        </pc:spChg>
        <pc:spChg chg="add mod">
          <ac:chgData name="Wilson, Jack R" userId="2fe38c3f-fe71-4ae0-be91-62df405179f4" providerId="ADAL" clId="{A68BEC85-2920-47BF-A7B6-DCEECC3C76A0}" dt="2025-04-25T04:56:20.396" v="3127" actId="20577"/>
          <ac:spMkLst>
            <pc:docMk/>
            <pc:sldMk cId="2637634458" sldId="279"/>
            <ac:spMk id="6" creationId="{942336C1-C06A-521D-C720-02088EC20824}"/>
          </ac:spMkLst>
        </pc:spChg>
        <pc:spChg chg="add mod">
          <ac:chgData name="Wilson, Jack R" userId="2fe38c3f-fe71-4ae0-be91-62df405179f4" providerId="ADAL" clId="{A68BEC85-2920-47BF-A7B6-DCEECC3C76A0}" dt="2025-04-25T04:47:02.636" v="2913" actId="1076"/>
          <ac:spMkLst>
            <pc:docMk/>
            <pc:sldMk cId="2637634458" sldId="279"/>
            <ac:spMk id="8" creationId="{681D2240-CD9F-9E4A-8DFC-FB1316DF84E0}"/>
          </ac:spMkLst>
        </pc:spChg>
        <pc:spChg chg="mod">
          <ac:chgData name="Wilson, Jack R" userId="2fe38c3f-fe71-4ae0-be91-62df405179f4" providerId="ADAL" clId="{A68BEC85-2920-47BF-A7B6-DCEECC3C76A0}" dt="2025-04-25T04:46:50.138" v="2911" actId="1076"/>
          <ac:spMkLst>
            <pc:docMk/>
            <pc:sldMk cId="2637634458" sldId="279"/>
            <ac:spMk id="9" creationId="{C1B0D9C1-3287-5061-A3AD-6635522AE93B}"/>
          </ac:spMkLst>
        </pc:spChg>
        <pc:spChg chg="del">
          <ac:chgData name="Wilson, Jack R" userId="2fe38c3f-fe71-4ae0-be91-62df405179f4" providerId="ADAL" clId="{A68BEC85-2920-47BF-A7B6-DCEECC3C76A0}" dt="2025-04-25T00:42:21.793" v="1961" actId="478"/>
          <ac:spMkLst>
            <pc:docMk/>
            <pc:sldMk cId="2637634458" sldId="279"/>
            <ac:spMk id="10" creationId="{CE89E724-0582-1D38-7CC3-19239D4C5CBD}"/>
          </ac:spMkLst>
        </pc:spChg>
        <pc:spChg chg="add mod">
          <ac:chgData name="Wilson, Jack R" userId="2fe38c3f-fe71-4ae0-be91-62df405179f4" providerId="ADAL" clId="{A68BEC85-2920-47BF-A7B6-DCEECC3C76A0}" dt="2025-04-25T04:47:46.747" v="2922" actId="1076"/>
          <ac:spMkLst>
            <pc:docMk/>
            <pc:sldMk cId="2637634458" sldId="279"/>
            <ac:spMk id="12" creationId="{F6F48058-88EE-56CE-0A83-A3CAD230EE13}"/>
          </ac:spMkLst>
        </pc:spChg>
        <pc:spChg chg="add mod">
          <ac:chgData name="Wilson, Jack R" userId="2fe38c3f-fe71-4ae0-be91-62df405179f4" providerId="ADAL" clId="{A68BEC85-2920-47BF-A7B6-DCEECC3C76A0}" dt="2025-04-25T04:47:52.011" v="2924" actId="1076"/>
          <ac:spMkLst>
            <pc:docMk/>
            <pc:sldMk cId="2637634458" sldId="279"/>
            <ac:spMk id="13" creationId="{CADCA494-7A2E-1D37-AD79-F6F0E5FD1945}"/>
          </ac:spMkLst>
        </pc:spChg>
        <pc:picChg chg="del">
          <ac:chgData name="Wilson, Jack R" userId="2fe38c3f-fe71-4ae0-be91-62df405179f4" providerId="ADAL" clId="{A68BEC85-2920-47BF-A7B6-DCEECC3C76A0}" dt="2025-04-25T00:35:18.326" v="1215" actId="478"/>
          <ac:picMkLst>
            <pc:docMk/>
            <pc:sldMk cId="2637634458" sldId="279"/>
            <ac:picMk id="7" creationId="{89355721-8B73-3681-219A-C1C3D189A769}"/>
          </ac:picMkLst>
        </pc:picChg>
        <pc:picChg chg="del">
          <ac:chgData name="Wilson, Jack R" userId="2fe38c3f-fe71-4ae0-be91-62df405179f4" providerId="ADAL" clId="{A68BEC85-2920-47BF-A7B6-DCEECC3C76A0}" dt="2025-04-25T00:35:16.931" v="1214" actId="478"/>
          <ac:picMkLst>
            <pc:docMk/>
            <pc:sldMk cId="2637634458" sldId="279"/>
            <ac:picMk id="11" creationId="{66DEF2B3-82B9-D085-3162-A2B5DEC04E17}"/>
          </ac:picMkLst>
        </pc:picChg>
      </pc:sldChg>
      <pc:sldChg chg="addSp delSp modSp add mod">
        <pc:chgData name="Wilson, Jack R" userId="2fe38c3f-fe71-4ae0-be91-62df405179f4" providerId="ADAL" clId="{A68BEC85-2920-47BF-A7B6-DCEECC3C76A0}" dt="2025-04-25T04:55:37.407" v="3123" actId="20577"/>
        <pc:sldMkLst>
          <pc:docMk/>
          <pc:sldMk cId="3270786935" sldId="280"/>
        </pc:sldMkLst>
        <pc:spChg chg="mod">
          <ac:chgData name="Wilson, Jack R" userId="2fe38c3f-fe71-4ae0-be91-62df405179f4" providerId="ADAL" clId="{A68BEC85-2920-47BF-A7B6-DCEECC3C76A0}" dt="2025-04-25T04:55:37.407" v="3123" actId="20577"/>
          <ac:spMkLst>
            <pc:docMk/>
            <pc:sldMk cId="3270786935" sldId="280"/>
            <ac:spMk id="9" creationId="{3741E20D-677E-3DED-E59D-0A19AD540C7F}"/>
          </ac:spMkLst>
        </pc:spChg>
        <pc:spChg chg="mod">
          <ac:chgData name="Wilson, Jack R" userId="2fe38c3f-fe71-4ae0-be91-62df405179f4" providerId="ADAL" clId="{A68BEC85-2920-47BF-A7B6-DCEECC3C76A0}" dt="2025-04-25T04:54:39.920" v="3121" actId="1076"/>
          <ac:spMkLst>
            <pc:docMk/>
            <pc:sldMk cId="3270786935" sldId="280"/>
            <ac:spMk id="10" creationId="{8A6BE738-08E8-F4A1-5240-6752AC05972B}"/>
          </ac:spMkLst>
        </pc:spChg>
        <pc:picChg chg="add del mod">
          <ac:chgData name="Wilson, Jack R" userId="2fe38c3f-fe71-4ae0-be91-62df405179f4" providerId="ADAL" clId="{A68BEC85-2920-47BF-A7B6-DCEECC3C76A0}" dt="2025-04-25T04:41:05.418" v="2344" actId="478"/>
          <ac:picMkLst>
            <pc:docMk/>
            <pc:sldMk cId="3270786935" sldId="280"/>
            <ac:picMk id="3" creationId="{D37DC2AF-5177-B242-C1DB-6D3AD491E666}"/>
          </ac:picMkLst>
        </pc:picChg>
        <pc:picChg chg="add mod">
          <ac:chgData name="Wilson, Jack R" userId="2fe38c3f-fe71-4ae0-be91-62df405179f4" providerId="ADAL" clId="{A68BEC85-2920-47BF-A7B6-DCEECC3C76A0}" dt="2025-04-25T04:49:40.596" v="2939" actId="2085"/>
          <ac:picMkLst>
            <pc:docMk/>
            <pc:sldMk cId="3270786935" sldId="280"/>
            <ac:picMk id="6" creationId="{41D1B269-9857-12F5-73B4-263D8F2CEFE5}"/>
          </ac:picMkLst>
        </pc:picChg>
        <pc:picChg chg="del">
          <ac:chgData name="Wilson, Jack R" userId="2fe38c3f-fe71-4ae0-be91-62df405179f4" providerId="ADAL" clId="{A68BEC85-2920-47BF-A7B6-DCEECC3C76A0}" dt="2025-04-25T04:22:54.060" v="2267" actId="478"/>
          <ac:picMkLst>
            <pc:docMk/>
            <pc:sldMk cId="3270786935" sldId="280"/>
            <ac:picMk id="7" creationId="{D6AB92CB-D1FA-EFCE-C933-13A6E1582D5C}"/>
          </ac:picMkLst>
        </pc:picChg>
        <pc:picChg chg="del">
          <ac:chgData name="Wilson, Jack R" userId="2fe38c3f-fe71-4ae0-be91-62df405179f4" providerId="ADAL" clId="{A68BEC85-2920-47BF-A7B6-DCEECC3C76A0}" dt="2025-04-25T04:22:53.656" v="2266" actId="478"/>
          <ac:picMkLst>
            <pc:docMk/>
            <pc:sldMk cId="3270786935" sldId="280"/>
            <ac:picMk id="11" creationId="{E8CEADA7-FEC7-3B9F-ADC6-445BEFBBB404}"/>
          </ac:picMkLst>
        </pc:picChg>
        <pc:picChg chg="add mod">
          <ac:chgData name="Wilson, Jack R" userId="2fe38c3f-fe71-4ae0-be91-62df405179f4" providerId="ADAL" clId="{A68BEC85-2920-47BF-A7B6-DCEECC3C76A0}" dt="2025-04-25T04:49:29.464" v="2938" actId="1076"/>
          <ac:picMkLst>
            <pc:docMk/>
            <pc:sldMk cId="3270786935" sldId="280"/>
            <ac:picMk id="12" creationId="{DDEF0523-21EE-7393-F8CF-76D0A23F221C}"/>
          </ac:picMkLst>
        </pc:picChg>
      </pc:sldChg>
      <pc:sldChg chg="addSp delSp modSp add mod">
        <pc:chgData name="Wilson, Jack R" userId="2fe38c3f-fe71-4ae0-be91-62df405179f4" providerId="ADAL" clId="{A68BEC85-2920-47BF-A7B6-DCEECC3C76A0}" dt="2025-04-25T05:00:02.533" v="3163" actId="20577"/>
        <pc:sldMkLst>
          <pc:docMk/>
          <pc:sldMk cId="3629465111" sldId="281"/>
        </pc:sldMkLst>
        <pc:spChg chg="del">
          <ac:chgData name="Wilson, Jack R" userId="2fe38c3f-fe71-4ae0-be91-62df405179f4" providerId="ADAL" clId="{A68BEC85-2920-47BF-A7B6-DCEECC3C76A0}" dt="2025-04-25T04:27:51.694" v="2291" actId="478"/>
          <ac:spMkLst>
            <pc:docMk/>
            <pc:sldMk cId="3629465111" sldId="281"/>
            <ac:spMk id="4" creationId="{C058C62F-3CCB-73D3-FCD1-F7126C04427F}"/>
          </ac:spMkLst>
        </pc:spChg>
        <pc:spChg chg="del">
          <ac:chgData name="Wilson, Jack R" userId="2fe38c3f-fe71-4ae0-be91-62df405179f4" providerId="ADAL" clId="{A68BEC85-2920-47BF-A7B6-DCEECC3C76A0}" dt="2025-04-25T04:27:49.193" v="2290" actId="478"/>
          <ac:spMkLst>
            <pc:docMk/>
            <pc:sldMk cId="3629465111" sldId="281"/>
            <ac:spMk id="5" creationId="{98C23EE8-48B7-FFFD-7A47-8F75F5EBE473}"/>
          </ac:spMkLst>
        </pc:spChg>
        <pc:spChg chg="add mod">
          <ac:chgData name="Wilson, Jack R" userId="2fe38c3f-fe71-4ae0-be91-62df405179f4" providerId="ADAL" clId="{A68BEC85-2920-47BF-A7B6-DCEECC3C76A0}" dt="2025-04-25T04:57:32.019" v="3128"/>
          <ac:spMkLst>
            <pc:docMk/>
            <pc:sldMk cId="3629465111" sldId="281"/>
            <ac:spMk id="6" creationId="{3F03A4FD-C3ED-8749-C029-0951D30F1F28}"/>
          </ac:spMkLst>
        </pc:spChg>
        <pc:spChg chg="add mod">
          <ac:chgData name="Wilson, Jack R" userId="2fe38c3f-fe71-4ae0-be91-62df405179f4" providerId="ADAL" clId="{A68BEC85-2920-47BF-A7B6-DCEECC3C76A0}" dt="2025-04-25T05:00:02.533" v="3163" actId="20577"/>
          <ac:spMkLst>
            <pc:docMk/>
            <pc:sldMk cId="3629465111" sldId="281"/>
            <ac:spMk id="7" creationId="{5F1E733B-49EA-A8C1-1C99-9B85099A63C8}"/>
          </ac:spMkLst>
        </pc:spChg>
        <pc:picChg chg="add mod">
          <ac:chgData name="Wilson, Jack R" userId="2fe38c3f-fe71-4ae0-be91-62df405179f4" providerId="ADAL" clId="{A68BEC85-2920-47BF-A7B6-DCEECC3C76A0}" dt="2025-04-25T04:27:35.366" v="2289" actId="1076"/>
          <ac:picMkLst>
            <pc:docMk/>
            <pc:sldMk cId="3629465111" sldId="281"/>
            <ac:picMk id="3" creationId="{91A0F64C-8D98-0956-4DFD-EE6A323B4A34}"/>
          </ac:picMkLst>
        </pc:picChg>
        <pc:picChg chg="del">
          <ac:chgData name="Wilson, Jack R" userId="2fe38c3f-fe71-4ae0-be91-62df405179f4" providerId="ADAL" clId="{A68BEC85-2920-47BF-A7B6-DCEECC3C76A0}" dt="2025-04-25T04:27:30.454" v="2288" actId="478"/>
          <ac:picMkLst>
            <pc:docMk/>
            <pc:sldMk cId="3629465111" sldId="281"/>
            <ac:picMk id="12" creationId="{77DE5C27-6BA7-1C08-132D-4AA0A2C3E273}"/>
          </ac:picMkLst>
        </pc:picChg>
        <pc:picChg chg="ord">
          <ac:chgData name="Wilson, Jack R" userId="2fe38c3f-fe71-4ae0-be91-62df405179f4" providerId="ADAL" clId="{A68BEC85-2920-47BF-A7B6-DCEECC3C76A0}" dt="2025-04-25T04:29:46.194" v="2322" actId="167"/>
          <ac:picMkLst>
            <pc:docMk/>
            <pc:sldMk cId="3629465111" sldId="281"/>
            <ac:picMk id="18" creationId="{475C23CC-4CC1-1B5F-B28E-46EE4703F276}"/>
          </ac:picMkLst>
        </pc:picChg>
        <pc:picChg chg="add del">
          <ac:chgData name="Wilson, Jack R" userId="2fe38c3f-fe71-4ae0-be91-62df405179f4" providerId="ADAL" clId="{A68BEC85-2920-47BF-A7B6-DCEECC3C76A0}" dt="2025-04-25T04:57:41.461" v="3130" actId="478"/>
          <ac:picMkLst>
            <pc:docMk/>
            <pc:sldMk cId="3629465111" sldId="281"/>
            <ac:picMk id="2050" creationId="{4FCF00D3-DED6-9EB2-3C7B-1F546B424226}"/>
          </ac:picMkLst>
        </pc:picChg>
        <pc:picChg chg="add del">
          <ac:chgData name="Wilson, Jack R" userId="2fe38c3f-fe71-4ae0-be91-62df405179f4" providerId="ADAL" clId="{A68BEC85-2920-47BF-A7B6-DCEECC3C76A0}" dt="2025-04-25T04:57:59.942" v="3132" actId="478"/>
          <ac:picMkLst>
            <pc:docMk/>
            <pc:sldMk cId="3629465111" sldId="281"/>
            <ac:picMk id="2052" creationId="{A8D4E166-C5E3-944C-2251-6F4E2E0F1F38}"/>
          </ac:picMkLst>
        </pc:picChg>
        <pc:picChg chg="add del mod">
          <ac:chgData name="Wilson, Jack R" userId="2fe38c3f-fe71-4ae0-be91-62df405179f4" providerId="ADAL" clId="{A68BEC85-2920-47BF-A7B6-DCEECC3C76A0}" dt="2025-04-25T04:59:30.419" v="3138" actId="478"/>
          <ac:picMkLst>
            <pc:docMk/>
            <pc:sldMk cId="3629465111" sldId="281"/>
            <ac:picMk id="2054" creationId="{C9D5B47B-3E3A-2D5D-6A47-B82006F76E97}"/>
          </ac:picMkLst>
        </pc:picChg>
        <pc:cxnChg chg="add mod">
          <ac:chgData name="Wilson, Jack R" userId="2fe38c3f-fe71-4ae0-be91-62df405179f4" providerId="ADAL" clId="{A68BEC85-2920-47BF-A7B6-DCEECC3C76A0}" dt="2025-04-25T04:29:09.942" v="2320" actId="1076"/>
          <ac:cxnSpMkLst>
            <pc:docMk/>
            <pc:sldMk cId="3629465111" sldId="281"/>
            <ac:cxnSpMk id="9" creationId="{FF391115-AC0B-0A65-FDB4-BACC56F3FE7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B30D-28FD-4053-A515-5A7C5CEFF3F8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F7A7A-D68C-4A7F-B7BA-3428EA0F4B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28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7A7A-D68C-4A7F-B7BA-3428EA0F4B5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3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7A7A-D68C-4A7F-B7BA-3428EA0F4B5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3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3BF97-C286-FB82-FF0B-AAD346A5C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F5E6D5-2A2F-8FA1-A1CC-AF9F8AF1F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92794-1890-1B9F-A483-BD06436ED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FFF5B-B3EA-8A6A-78AE-26A7B2A73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7A7A-D68C-4A7F-B7BA-3428EA0F4B5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06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CD19-9139-3343-97BB-3EB7C569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9A005D-73D0-F4DB-F9AA-F8D45FEDCE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148C37-F00E-A606-E3D2-05C1BFBC6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8E63C-048D-7C25-4F7E-E866FD5EB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7A7A-D68C-4A7F-B7BA-3428EA0F4B5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197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B9BC-4972-1E67-D80B-D43799F97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7F830-C4D5-FB44-BFFC-99424FEA8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E1D0C-29E7-29AE-F958-6F9289F45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8DBDD-EAED-80A9-9D22-4E66A0C6F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7A7A-D68C-4A7F-B7BA-3428EA0F4B5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321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9497A-AB59-EA53-E499-4E1F312A1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2646C-1D35-A34B-78BB-18858BE77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5C8C1-DE11-F221-46FC-C2BA89442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C1DF2-01D6-FE64-9193-46DBBE5E3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F7A7A-D68C-4A7F-B7BA-3428EA0F4B5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2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67AB-5AAE-18C6-9944-B3B3B4F10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C57E4-9A52-294C-0E09-6011D8877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ED7D8-FC06-1EA1-521A-5A13AB40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0DC2-BBA1-70A1-9699-37393366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1F4DC-2724-0C28-C1AD-92C187DD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8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6FEB-4B82-3BE0-4434-2F664522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FDB76-83FC-C7C9-4E7F-DDBEF8745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85A2-E200-5B49-D9A5-C730C309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E3B96-D5A5-9286-E4AE-29827603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DA020-D39F-AAE8-D809-E09D6578A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71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5560F-9E8A-148D-E746-EE2E10F70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10569-5DF3-CAD5-CC4F-0B13235AA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C23F8-D9FA-4C05-4D48-75AE8DE23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C32C-472C-AF17-BB31-EB4A05AE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C8C7-07B1-D4DC-3A30-586F775C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7F34-9CB4-00D8-F5DB-B8E980AA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B7211-C868-B25A-4D79-4B55ED30F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EB73-265C-9338-CCBE-2491C939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5675-FCA9-C40B-BC8D-A9CF6872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E9FBB-9A53-BD7F-1C1F-E4AFA21A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015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0422-8A33-E793-C82D-32AE63908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8E460-3297-36EC-6891-9A0ABDC9C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3B2DF-50E6-301C-9F02-6D4EF66B8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A165-880E-FD79-B79E-819EC5B3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81748-ED5E-B48C-52E4-1CB2539C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4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3785-245D-9732-5D98-E8E7452F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388A-1A8C-7821-C9F8-2AF2630AD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11FD4-DC53-1CB3-1EF5-65F2D9A4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E12F5-54A7-9085-B9D4-9A0359A7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29C49-BA01-E63C-0224-1762404B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340C-57CC-8C55-C513-8B164F17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2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20BA9-F524-1383-DC39-14FF70D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B5D2F-C3DE-A354-4EAC-E67F145DC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20282-84C3-606B-8A6D-58DA99B50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AFC4E-615D-398F-AFF6-1960B14E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CB097-3EAD-1485-2621-A8DB7211C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C5143-B6C6-0BBC-72AA-AD6F7250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1F260-00DC-D796-F1A1-9B789116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98CF1-52AC-0EC4-8CAA-5E684A179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0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FA19-96EF-3971-6465-91B4F34B5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1398B-FD05-1CF8-B305-FE13E081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D4ED1-26E1-B400-C470-0760D496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2B26A-A220-6FB1-4DFE-B0C9BDF0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16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6CAC0-08D2-3F33-E531-A13BCB86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6D8D7-5C6B-53D2-CB3C-AD6AF6B0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381B2-EBCF-A786-FAB8-D73707E5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76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DBDA-4EFF-AA77-DBA4-5ADBD69F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8144D-4AD3-535A-6645-2760E68B9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C3481-120E-ABEC-0C13-016B75BBA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10636-73D3-BFFC-97B8-6A7421D6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CD732-EB71-58B6-C8E0-16EC600A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FF124-9BE2-9E83-D72F-71ABBE1F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1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479-B560-0832-AF6A-9BA18EFC2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30E6D-9DDD-EA2C-323B-F1AF1282A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C8122-F949-2E37-A855-7B4BAAB0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EF7E2-F078-F424-EBFC-9E7CFDA9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4F1CA-CEF6-C736-E3A3-C59A669E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4E8AE-723F-E87D-349A-A98DE16A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08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00F38-1FBE-E448-0DD3-F492EF49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D3DB-25FD-8CA8-B6F1-C0A40D4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119D-6F61-E1F1-C996-2016F9FA6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E53A8F-0147-4CA3-A143-B9D664F0D166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7AEA1-B5F4-D5B0-56D0-29FC62269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A506-44B0-FD89-6211-54ECC301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EAB0A-0069-4DF7-950C-03B5262DCD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5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475C23CC-4CC1-1B5F-B28E-46EE4703F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347601">
            <a:off x="8509996" y="-600076"/>
            <a:ext cx="5945520" cy="5627010"/>
          </a:xfrm>
          <a:prstGeom prst="rect">
            <a:avLst/>
          </a:prstGeom>
        </p:spPr>
      </p:pic>
      <p:sp>
        <p:nvSpPr>
          <p:cNvPr id="2" name="Parallelogram 1">
            <a:extLst>
              <a:ext uri="{FF2B5EF4-FFF2-40B4-BE49-F238E27FC236}">
                <a16:creationId xmlns:a16="http://schemas.microsoft.com/office/drawing/2014/main" id="{0644C57F-A018-6840-CCA9-60CC784E505F}"/>
              </a:ext>
            </a:extLst>
          </p:cNvPr>
          <p:cNvSpPr/>
          <p:nvPr/>
        </p:nvSpPr>
        <p:spPr>
          <a:xfrm rot="21176416">
            <a:off x="-613055" y="5463849"/>
            <a:ext cx="13468633" cy="2215201"/>
          </a:xfrm>
          <a:prstGeom prst="parallelogram">
            <a:avLst/>
          </a:prstGeom>
          <a:solidFill>
            <a:srgbClr val="E6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4" descr="Formula 1 PNG transparent image download, size: 1000x483px">
            <a:extLst>
              <a:ext uri="{FF2B5EF4-FFF2-40B4-BE49-F238E27FC236}">
                <a16:creationId xmlns:a16="http://schemas.microsoft.com/office/drawing/2014/main" id="{91A0F64C-8D98-0956-4DFD-EE6A323B4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6" y="2925607"/>
            <a:ext cx="95250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3A4FD-C3ED-8749-C029-0951D30F1F28}"/>
              </a:ext>
            </a:extLst>
          </p:cNvPr>
          <p:cNvSpPr txBox="1"/>
          <p:nvPr/>
        </p:nvSpPr>
        <p:spPr>
          <a:xfrm>
            <a:off x="1010793" y="362490"/>
            <a:ext cx="64100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0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Formula 1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E733B-49EA-A8C1-1C99-9B85099A63C8}"/>
              </a:ext>
            </a:extLst>
          </p:cNvPr>
          <p:cNvSpPr txBox="1"/>
          <p:nvPr/>
        </p:nvSpPr>
        <p:spPr>
          <a:xfrm>
            <a:off x="1121687" y="3725740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pc="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Jack Wilson</a:t>
            </a:r>
            <a:endParaRPr lang="en-IN" spc="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91115-AC0B-0A65-FDB4-BACC56F3FE7F}"/>
              </a:ext>
            </a:extLst>
          </p:cNvPr>
          <p:cNvCxnSpPr/>
          <p:nvPr/>
        </p:nvCxnSpPr>
        <p:spPr>
          <a:xfrm>
            <a:off x="793820" y="452176"/>
            <a:ext cx="0" cy="3999244"/>
          </a:xfrm>
          <a:prstGeom prst="line">
            <a:avLst/>
          </a:prstGeom>
          <a:ln>
            <a:solidFill>
              <a:srgbClr val="D6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46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58C62F-3CCB-73D3-FCD1-F7126C04427F}"/>
              </a:ext>
            </a:extLst>
          </p:cNvPr>
          <p:cNvSpPr txBox="1"/>
          <p:nvPr/>
        </p:nvSpPr>
        <p:spPr>
          <a:xfrm>
            <a:off x="723392" y="229414"/>
            <a:ext cx="103713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Question 1a:</a:t>
            </a:r>
            <a:endParaRPr lang="en-IN" sz="4500" b="1" dirty="0">
              <a:solidFill>
                <a:srgbClr val="FF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81861-F644-171E-FB05-86B24775A6A1}"/>
              </a:ext>
            </a:extLst>
          </p:cNvPr>
          <p:cNvSpPr txBox="1"/>
          <p:nvPr/>
        </p:nvSpPr>
        <p:spPr>
          <a:xfrm>
            <a:off x="707823" y="1628270"/>
            <a:ext cx="10745216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0" i="0" dirty="0">
                <a:solidFill>
                  <a:srgbClr val="15151E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There is little correlation between team ranking and time. The wealthier and more well-known teams stay in the top 5 for the most part, and go on occasional 2-3 season runs where they remain in first.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E2537-27E3-94A1-6155-250D6290C3F1}"/>
              </a:ext>
            </a:extLst>
          </p:cNvPr>
          <p:cNvSpPr txBox="1"/>
          <p:nvPr/>
        </p:nvSpPr>
        <p:spPr>
          <a:xfrm>
            <a:off x="707823" y="1136591"/>
            <a:ext cx="11231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Poppins Medium" panose="00000600000000000000" pitchFamily="2" charset="0"/>
                <a:ea typeface="Roboto Medium" panose="02000000000000000000" pitchFamily="2" charset="0"/>
                <a:cs typeface="Poppins Medium" panose="00000600000000000000" pitchFamily="2" charset="0"/>
              </a:rPr>
              <a:t>How have constructor rankings correlated over time? Is one team consistently dominant?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5E18A82-4AE1-B86C-087B-23C837745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4" y="2505701"/>
            <a:ext cx="10750799" cy="3910903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18877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E9DE3-B622-6988-28A1-2C8426359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CEB7A8-260C-E430-C059-12493286C8B9}"/>
              </a:ext>
            </a:extLst>
          </p:cNvPr>
          <p:cNvSpPr txBox="1"/>
          <p:nvPr/>
        </p:nvSpPr>
        <p:spPr>
          <a:xfrm>
            <a:off x="723392" y="229414"/>
            <a:ext cx="103713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Question 1b:</a:t>
            </a:r>
            <a:endParaRPr lang="en-IN" sz="4500" b="1" dirty="0">
              <a:solidFill>
                <a:srgbClr val="FF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ED0F6-7252-F340-A5FF-FAB0C0706F63}"/>
              </a:ext>
            </a:extLst>
          </p:cNvPr>
          <p:cNvSpPr txBox="1"/>
          <p:nvPr/>
        </p:nvSpPr>
        <p:spPr>
          <a:xfrm>
            <a:off x="707823" y="1628270"/>
            <a:ext cx="10823326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0" i="0" dirty="0">
                <a:solidFill>
                  <a:srgbClr val="15151E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There is little correlation between driver ranking and time. Driver rankings vary a lot from season to season, but drivers will go on 2+ season runs where they remain in first. Many drivers have a “prime” in their middle years and a falloff as they get older.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BB5C9-2A1C-0F43-0637-718C2642C1D1}"/>
              </a:ext>
            </a:extLst>
          </p:cNvPr>
          <p:cNvSpPr txBox="1"/>
          <p:nvPr/>
        </p:nvSpPr>
        <p:spPr>
          <a:xfrm>
            <a:off x="707823" y="1136591"/>
            <a:ext cx="11231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Poppins Medium" panose="00000600000000000000" pitchFamily="2" charset="0"/>
                <a:ea typeface="Roboto Medium" panose="02000000000000000000" pitchFamily="2" charset="0"/>
                <a:cs typeface="Poppins Medium" panose="00000600000000000000" pitchFamily="2" charset="0"/>
              </a:rPr>
              <a:t>How have driver rankings correlated over time? Is one driver consistently dominant?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60E27-A7C0-F75A-FD7E-9B3FFDC88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73" y="2505701"/>
            <a:ext cx="10780021" cy="3921534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12140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2173C-3277-F422-FE6F-82A284CC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7FB1AE-10A7-0973-92B6-0B1E1E66B479}"/>
              </a:ext>
            </a:extLst>
          </p:cNvPr>
          <p:cNvSpPr txBox="1"/>
          <p:nvPr/>
        </p:nvSpPr>
        <p:spPr>
          <a:xfrm>
            <a:off x="723392" y="229414"/>
            <a:ext cx="103713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Challenges:</a:t>
            </a:r>
            <a:endParaRPr lang="en-IN" sz="4500" b="1" dirty="0">
              <a:solidFill>
                <a:srgbClr val="FF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88101-ABD5-6F39-43F5-B8F6D8520511}"/>
              </a:ext>
            </a:extLst>
          </p:cNvPr>
          <p:cNvSpPr txBox="1"/>
          <p:nvPr/>
        </p:nvSpPr>
        <p:spPr>
          <a:xfrm>
            <a:off x="707823" y="1628270"/>
            <a:ext cx="10793615" cy="632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0" i="0" dirty="0">
                <a:solidFill>
                  <a:srgbClr val="15151E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Points have inflated throughout the seasons, so comparing raw points isn’t a fair metric. Had to standardize it with % of season points. On average a driver will score 4.71% of the total season points.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9A7FF-3D20-8C85-3E44-909BBCD0BA45}"/>
              </a:ext>
            </a:extLst>
          </p:cNvPr>
          <p:cNvSpPr txBox="1"/>
          <p:nvPr/>
        </p:nvSpPr>
        <p:spPr>
          <a:xfrm>
            <a:off x="707823" y="1136591"/>
            <a:ext cx="11231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Poppins Medium" panose="00000600000000000000" pitchFamily="2" charset="0"/>
                <a:ea typeface="Roboto Medium" panose="02000000000000000000" pitchFamily="2" charset="0"/>
                <a:cs typeface="Poppins Medium" panose="00000600000000000000" pitchFamily="2" charset="0"/>
              </a:rPr>
              <a:t>Point Inflation: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5A3CB-360E-5A51-AC88-BC934A33B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936" y="2448550"/>
            <a:ext cx="6887301" cy="3883905"/>
          </a:xfrm>
          <a:prstGeom prst="rect">
            <a:avLst/>
          </a:prstGeom>
          <a:ln w="19050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CC72E-4759-A6C5-16AF-8E03F9D78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392" y="2448550"/>
            <a:ext cx="3898106" cy="3883905"/>
          </a:xfrm>
          <a:prstGeom prst="rect">
            <a:avLst/>
          </a:prstGeom>
          <a:ln w="19050">
            <a:noFill/>
          </a:ln>
        </p:spPr>
      </p:pic>
    </p:spTree>
    <p:extLst>
      <p:ext uri="{BB962C8B-B14F-4D97-AF65-F5344CB8AC3E}">
        <p14:creationId xmlns:p14="http://schemas.microsoft.com/office/powerpoint/2010/main" val="209883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A8D82-F49D-0143-83FC-9629A71D9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AE3504-AD92-64ED-2FD7-355CD821A83E}"/>
              </a:ext>
            </a:extLst>
          </p:cNvPr>
          <p:cNvSpPr txBox="1"/>
          <p:nvPr/>
        </p:nvSpPr>
        <p:spPr>
          <a:xfrm>
            <a:off x="723392" y="229414"/>
            <a:ext cx="103713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Challenges:</a:t>
            </a:r>
            <a:endParaRPr lang="en-IN" sz="4500" b="1" dirty="0">
              <a:solidFill>
                <a:srgbClr val="FF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1E20D-677E-3DED-E59D-0A19AD540C7F}"/>
              </a:ext>
            </a:extLst>
          </p:cNvPr>
          <p:cNvSpPr txBox="1"/>
          <p:nvPr/>
        </p:nvSpPr>
        <p:spPr>
          <a:xfrm>
            <a:off x="707823" y="1628270"/>
            <a:ext cx="10793615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b="0" i="0" dirty="0">
                <a:solidFill>
                  <a:srgbClr val="15151E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 have a limited number of features to work with that can be used for machine learning. Points, position, and age are the only real numerical values I have, so machine learning models are inaccurate. I might try to scrape all races and aggregate data to obtain more features.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6BE738-08E8-F4A1-5240-6752AC05972B}"/>
              </a:ext>
            </a:extLst>
          </p:cNvPr>
          <p:cNvSpPr txBox="1"/>
          <p:nvPr/>
        </p:nvSpPr>
        <p:spPr>
          <a:xfrm>
            <a:off x="707823" y="1136591"/>
            <a:ext cx="11231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Poppins Medium" panose="00000600000000000000" pitchFamily="2" charset="0"/>
                <a:ea typeface="Roboto Medium" panose="02000000000000000000" pitchFamily="2" charset="0"/>
                <a:cs typeface="Poppins Medium" panose="00000600000000000000" pitchFamily="2" charset="0"/>
              </a:rPr>
              <a:t>Limited Features: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1B269-9857-12F5-73B4-263D8F2C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333" y="2673293"/>
            <a:ext cx="5743443" cy="3722350"/>
          </a:xfrm>
          <a:prstGeom prst="rect">
            <a:avLst/>
          </a:prstGeom>
          <a:ln w="19050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EF0523-21EE-7393-F8CF-76D0A23F2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86" y="3592980"/>
            <a:ext cx="4597636" cy="144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6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9E118-5B03-FA1D-D4BE-9BF202F37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9487D2-93DD-F937-175D-5B83DA849FF5}"/>
              </a:ext>
            </a:extLst>
          </p:cNvPr>
          <p:cNvSpPr txBox="1"/>
          <p:nvPr/>
        </p:nvSpPr>
        <p:spPr>
          <a:xfrm>
            <a:off x="723392" y="229414"/>
            <a:ext cx="103713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FF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Road Map:</a:t>
            </a:r>
            <a:endParaRPr lang="en-IN" sz="4500" b="1" dirty="0">
              <a:solidFill>
                <a:srgbClr val="FF0000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0D9C1-3287-5061-A3AD-6635522AE93B}"/>
              </a:ext>
            </a:extLst>
          </p:cNvPr>
          <p:cNvSpPr txBox="1"/>
          <p:nvPr/>
        </p:nvSpPr>
        <p:spPr>
          <a:xfrm>
            <a:off x="699184" y="2524631"/>
            <a:ext cx="10793615" cy="700050"/>
          </a:xfrm>
          <a:prstGeom prst="roundRect">
            <a:avLst/>
          </a:prstGeom>
          <a:solidFill>
            <a:srgbClr val="D6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F1 is a British sport, so maybe turn nationality into a new column – British, not British or divide by continent. Can then compare how diverse the sport is and what nationalities/continents dominate the sport.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12C49B-F3C4-D01A-D385-B53BECB8BA1E}"/>
              </a:ext>
            </a:extLst>
          </p:cNvPr>
          <p:cNvSpPr txBox="1"/>
          <p:nvPr/>
        </p:nvSpPr>
        <p:spPr>
          <a:xfrm>
            <a:off x="699184" y="3945003"/>
            <a:ext cx="10793615" cy="1319794"/>
          </a:xfrm>
          <a:prstGeom prst="roundRect">
            <a:avLst/>
          </a:prstGeom>
          <a:solidFill>
            <a:srgbClr val="E6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From what I’ve analyzed so far, it seems like drivers are middle/bottom of the pack at the start of their career, then they go into their prime and become a frontrunner for a few years, then they drop towards the middle/bottom of the pack at the tail end of their career. I want to analyze this further and see if there’s a common age where drivers are in their prime, and maybe look at what age is most common to enter/exit the sport.</a:t>
            </a:r>
            <a:endParaRPr lang="en-US" sz="1400" b="0" i="0" dirty="0">
              <a:solidFill>
                <a:schemeClr val="bg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27D14D55-93F6-93F5-912A-8D5F30BE869C}"/>
              </a:ext>
            </a:extLst>
          </p:cNvPr>
          <p:cNvSpPr/>
          <p:nvPr/>
        </p:nvSpPr>
        <p:spPr>
          <a:xfrm>
            <a:off x="5748878" y="1894323"/>
            <a:ext cx="320412" cy="527863"/>
          </a:xfrm>
          <a:prstGeom prst="downArrow">
            <a:avLst/>
          </a:prstGeom>
          <a:solidFill>
            <a:schemeClr val="bg1"/>
          </a:solidFill>
          <a:ln w="57150">
            <a:solidFill>
              <a:srgbClr val="E6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2336C1-C06A-521D-C720-02088EC20824}"/>
              </a:ext>
            </a:extLst>
          </p:cNvPr>
          <p:cNvSpPr txBox="1"/>
          <p:nvPr/>
        </p:nvSpPr>
        <p:spPr>
          <a:xfrm>
            <a:off x="699189" y="1104259"/>
            <a:ext cx="10793615" cy="700050"/>
          </a:xfrm>
          <a:prstGeom prst="roundRect">
            <a:avLst/>
          </a:prstGeom>
          <a:solidFill>
            <a:srgbClr val="D6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Try to scrape races to obtain more features. Could get features like number of podiums, fastest laps, average points per race, DNF rate, start and finish position averages,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1D2240-CD9F-9E4A-8DFC-FB1316DF84E0}"/>
              </a:ext>
            </a:extLst>
          </p:cNvPr>
          <p:cNvSpPr txBox="1"/>
          <p:nvPr/>
        </p:nvSpPr>
        <p:spPr>
          <a:xfrm>
            <a:off x="723392" y="5985119"/>
            <a:ext cx="10793615" cy="700050"/>
          </a:xfrm>
          <a:prstGeom prst="roundRect">
            <a:avLst/>
          </a:prstGeom>
          <a:solidFill>
            <a:srgbClr val="D60000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Work on more machine learning models. Can maybe try to predict if a team will keep their driver for the next season or not based on current and historic performance. 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F6F48058-88EE-56CE-0A83-A3CAD230EE13}"/>
              </a:ext>
            </a:extLst>
          </p:cNvPr>
          <p:cNvSpPr/>
          <p:nvPr/>
        </p:nvSpPr>
        <p:spPr>
          <a:xfrm>
            <a:off x="5735138" y="3320910"/>
            <a:ext cx="320412" cy="527863"/>
          </a:xfrm>
          <a:prstGeom prst="downArrow">
            <a:avLst/>
          </a:prstGeom>
          <a:solidFill>
            <a:schemeClr val="bg1"/>
          </a:solidFill>
          <a:ln w="57150">
            <a:solidFill>
              <a:srgbClr val="E6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ADCA494-7A2E-1D37-AD79-F6F0E5FD1945}"/>
              </a:ext>
            </a:extLst>
          </p:cNvPr>
          <p:cNvSpPr/>
          <p:nvPr/>
        </p:nvSpPr>
        <p:spPr>
          <a:xfrm>
            <a:off x="5735138" y="5361026"/>
            <a:ext cx="320412" cy="527863"/>
          </a:xfrm>
          <a:prstGeom prst="downArrow">
            <a:avLst/>
          </a:prstGeom>
          <a:solidFill>
            <a:schemeClr val="bg1"/>
          </a:solidFill>
          <a:ln w="57150">
            <a:solidFill>
              <a:srgbClr val="E6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3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450</Words>
  <Application>Microsoft Office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 Light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Naseeba Sithara</dc:creator>
  <cp:lastModifiedBy>Wilson, Jack R</cp:lastModifiedBy>
  <cp:revision>4</cp:revision>
  <dcterms:created xsi:type="dcterms:W3CDTF">2025-01-08T10:32:33Z</dcterms:created>
  <dcterms:modified xsi:type="dcterms:W3CDTF">2025-04-25T05:00:05Z</dcterms:modified>
</cp:coreProperties>
</file>