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B79552C-7BEC-4BE5-AA49-5AAE8CAC79CE}">
          <p14:sldIdLst>
            <p14:sldId id="256"/>
            <p14:sldId id="266"/>
          </p14:sldIdLst>
        </p14:section>
        <p14:section name="Übersicht" id="{C392AD8E-03D8-4398-BAE8-D07ED910671C}">
          <p14:sldIdLst>
            <p14:sldId id="257"/>
            <p14:sldId id="259"/>
            <p14:sldId id="258"/>
          </p14:sldIdLst>
        </p14:section>
        <p14:section name="BeispielCode" id="{AA139549-7F9A-4B55-9958-08346EE55A6D}">
          <p14:sldIdLst>
            <p14:sldId id="260"/>
            <p14:sldId id="261"/>
            <p14:sldId id="262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8C461-5246-4A71-8436-46B8E3122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AD797-6F44-4FA0-BA86-C59AE1443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46D490-5E2A-4F4C-8D17-9D607B9C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DF89F-6DC5-4048-83D4-7EAB3BA5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D74AD-97EB-41C9-950F-D153120B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2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307B4-5799-4EB3-BE81-3B84665A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ECA5AF-64C6-4DE5-92A8-3908C35B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DB979-AC90-437A-9BEF-A6B86BD3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4BDD72-33F8-4246-87A6-A8B59854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3E7FE-D31D-4FC1-B9B5-E31A5B8F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20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805CD9-EC0E-4BDB-BE9A-4FC1AA7F7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8156F4-6D36-4852-AF19-2523C738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0FA5BA-2A62-4C0E-A905-E809A59D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CCF9E-07AC-42FA-B972-3F23A83B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632D69-0FFE-40B7-BB25-25EDBC45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E677-B8AA-4CE3-B6BC-48F9B6F4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34A20-F0EF-404D-86A0-B131457E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1887E-7122-4E8A-883F-292F955E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9102E-9B66-428D-BCBE-5BA88828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126A7-1678-4381-9E09-266C5B93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91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43A13-1E04-43DD-9EB0-5F4903D2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04CEA-4D00-4CFE-94A2-FC404162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63AE9-DB8F-491E-AC57-45B3466C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0B6F0-526C-4647-BAD9-F5BA7EC9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DC045-F00E-4698-BDFB-4F633394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4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C95B9-79E9-4DA8-8284-3280A43C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85FC7-D398-4A56-BB99-87102DD7A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3BD658-2C0B-4881-B68D-E412409F1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183A9-C4D4-4705-A274-D0FB909B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C85E08-2C0C-4F32-B6C1-44BFADFD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0207D4-9DC1-4652-905E-C695CDBE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90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F8042-F1EE-40A0-B5E2-35B910ED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6354F-E965-4825-B84A-12BEB37D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16DD6-4ABF-4B49-9604-530FDA02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83BD1C-11D4-4905-9306-852241285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229E8B-DDF3-435D-B66F-C703F94E2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8E6C2F-A468-42A1-A485-58130AE7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AD328A-3A8A-4DED-9572-CDB44E62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C632A-8BA8-4117-B7B7-91EB5A91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09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E3F90-AB96-4CBF-9E4A-5897E646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6A1636-2DD2-4B35-AE65-4E5296D5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A42C61-BBD4-4A6E-B81C-9F2552C8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23DB67-9253-412D-9D7C-617C478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2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D11A38-F17E-40D2-84C5-3CAA01DB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E8E6D0-551D-42DD-AE12-B98F3CC8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B13A2E-8523-4A43-82CD-D8ACCF7C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03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F8A88-EBA2-40C8-B246-B1FE024A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F7897-31B5-4208-9B4E-4C0C5605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68FC7E-7ACD-4183-A30C-FC2A380B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A4A2F9-D958-458E-89E7-9CF7D61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4E3ACD-C71C-4BB9-B646-B7143A00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1D7790-1721-4710-A690-74C1063C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30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F9B8E-B5E4-41B6-81D7-331546E9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31F424-EA13-47D9-B9F3-2EF6936C6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7529E-DEDC-4F6E-B637-40F4DDEB6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5D265D-2C23-4AA5-82E3-D8EBAD9C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A7BF59-9B14-433C-A84E-7C3A158D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3C54DC-011D-453D-A5D4-5403C5C5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93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946D77-ACFC-4770-B4C1-9CC50407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8653B2-BACB-4B3E-8D35-8D913D48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0029C-C264-420D-821B-7C2120A0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03BD-D09B-4649-8921-C59B0A065F9D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25436-F92A-496E-8217-279618AD6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7C3C1C-D2B4-4132-9251-972F16C5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2B1A-B2D1-4CC6-870E-9FF048C1D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5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34974-94C1-4178-B186-CE39D92B3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Durchgeführte 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1FF9B8-2C55-462A-9D70-F5D0347DD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Entwickler </a:t>
            </a:r>
            <a:r>
              <a:rPr lang="de-DE" dirty="0" err="1"/>
              <a:t>Powerpoint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18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ConsoleAssistent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0E671C-1D7A-4BA0-9B14-E0D55207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80" y="1498964"/>
            <a:ext cx="10515600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package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helper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clearScreen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\033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[H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\033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[2J"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.flush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(Color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s%s%s%n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printStr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(Color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sb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StringBuilder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sb.append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append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).toString()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(Color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s%s%s%n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text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Color.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74"/>
            <a:ext cx="10515600" cy="1325563"/>
          </a:xfrm>
        </p:spPr>
        <p:txBody>
          <a:bodyPr/>
          <a:lstStyle/>
          <a:p>
            <a:r>
              <a:rPr lang="de-DE" dirty="0"/>
              <a:t>StatisticView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2B6F1C-098D-4E75-A28D-513568DF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28" y="856357"/>
            <a:ext cx="11625943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increaseGoldStats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receivedGoldStats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gold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increaseReceivedDamageStats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damage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receivedDamageStats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damage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increaseEnergySpentStats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energy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energySpentStats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energy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increaseDistributedDamageStats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damage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distributedDamageStats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damage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getEnergySpentStats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energySpentStats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getDistributedDamageStats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distributedDamageStats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getReceivedDamageStats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receivedDamageStats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getReceivedGoldStats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receivedGoldStats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36606-0692-49F9-A97E-432EB354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0D27DC-9B9D-4058-8238-70E92911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5170260"/>
          </a:xfrm>
        </p:spPr>
        <p:txBody>
          <a:bodyPr/>
          <a:lstStyle/>
          <a:p>
            <a:r>
              <a:rPr lang="de-DE" dirty="0"/>
              <a:t>Übersicht</a:t>
            </a:r>
          </a:p>
          <a:p>
            <a:pPr lvl="1"/>
            <a:r>
              <a:rPr lang="de-DE" dirty="0"/>
              <a:t>Grundsätzliche Views</a:t>
            </a:r>
          </a:p>
          <a:p>
            <a:pPr lvl="1"/>
            <a:r>
              <a:rPr lang="de-DE" dirty="0"/>
              <a:t>Monster-Battle Bezug</a:t>
            </a:r>
          </a:p>
          <a:p>
            <a:pPr lvl="1"/>
            <a:r>
              <a:rPr lang="de-DE" dirty="0"/>
              <a:t>Weitere Tätigkeiten</a:t>
            </a:r>
          </a:p>
          <a:p>
            <a:r>
              <a:rPr lang="de-DE" dirty="0"/>
              <a:t>Beispiel #Code</a:t>
            </a:r>
          </a:p>
          <a:p>
            <a:pPr lvl="1"/>
            <a:r>
              <a:rPr lang="de-DE" dirty="0"/>
              <a:t>Controller</a:t>
            </a:r>
          </a:p>
          <a:p>
            <a:pPr lvl="1"/>
            <a:r>
              <a:rPr lang="de-DE" dirty="0"/>
              <a:t>View</a:t>
            </a:r>
          </a:p>
          <a:p>
            <a:pPr lvl="1"/>
            <a:r>
              <a:rPr lang="de-DE" dirty="0"/>
              <a:t>DeckFactory</a:t>
            </a:r>
          </a:p>
          <a:p>
            <a:pPr lvl="1"/>
            <a:r>
              <a:rPr lang="de-DE" dirty="0"/>
              <a:t>Monsters</a:t>
            </a:r>
          </a:p>
          <a:p>
            <a:pPr lvl="1"/>
            <a:r>
              <a:rPr lang="de-DE" dirty="0"/>
              <a:t>ConsoleAssistent</a:t>
            </a:r>
          </a:p>
          <a:p>
            <a:pPr lvl="1"/>
            <a:r>
              <a:rPr lang="de-DE" dirty="0"/>
              <a:t>StatisticView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98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3CA17-8A7D-4260-BC8D-8B0E6937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Grundsätzliche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49335-8225-42E2-8548-ACD6C39F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Shop View mit Controller</a:t>
            </a:r>
          </a:p>
          <a:p>
            <a:r>
              <a:rPr lang="de-DE" dirty="0"/>
              <a:t>Rest Site View mit Controller</a:t>
            </a:r>
          </a:p>
          <a:p>
            <a:r>
              <a:rPr lang="de-DE" dirty="0"/>
              <a:t>DeckFactory mit jeweiliger Erneuerung</a:t>
            </a:r>
          </a:p>
          <a:p>
            <a:r>
              <a:rPr lang="de-DE" dirty="0"/>
              <a:t>Event View mit Controller (Nur </a:t>
            </a:r>
            <a:r>
              <a:rPr lang="de-DE" dirty="0" err="1"/>
              <a:t>Kommentarer</a:t>
            </a:r>
            <a:r>
              <a:rPr lang="de-DE" dirty="0"/>
              <a:t>)</a:t>
            </a:r>
          </a:p>
          <a:p>
            <a:r>
              <a:rPr lang="de-DE" dirty="0"/>
              <a:t>Loot View mit Controller</a:t>
            </a:r>
          </a:p>
          <a:p>
            <a:r>
              <a:rPr lang="de-DE" dirty="0"/>
              <a:t>StatisticView zur Statistik Darstellung nach einem Boss Fight</a:t>
            </a:r>
          </a:p>
          <a:p>
            <a:r>
              <a:rPr lang="de-DE" dirty="0"/>
              <a:t>Treasure View mit Controller - in Zusammenarbeit Löschner</a:t>
            </a:r>
          </a:p>
        </p:txBody>
      </p:sp>
    </p:spTree>
    <p:extLst>
      <p:ext uri="{BB962C8B-B14F-4D97-AF65-F5344CB8AC3E}">
        <p14:creationId xmlns:p14="http://schemas.microsoft.com/office/powerpoint/2010/main" val="189430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890B1-309A-4B3D-9323-9BE466C1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Monster-Battle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8371D-E603-4AEB-9251-92C871C1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(Erweitern des Elite Battle (@</a:t>
            </a:r>
            <a:r>
              <a:rPr lang="de-DE" dirty="0" err="1"/>
              <a:t>alex</a:t>
            </a:r>
            <a:r>
              <a:rPr lang="de-DE" dirty="0"/>
              <a:t>) )</a:t>
            </a:r>
          </a:p>
          <a:p>
            <a:r>
              <a:rPr lang="de-DE" dirty="0"/>
              <a:t>Erweitern des </a:t>
            </a:r>
            <a:r>
              <a:rPr lang="de-DE" dirty="0" err="1"/>
              <a:t>BossFields</a:t>
            </a:r>
            <a:r>
              <a:rPr lang="de-DE" dirty="0"/>
              <a:t>(@</a:t>
            </a:r>
            <a:r>
              <a:rPr lang="de-DE" dirty="0" err="1"/>
              <a:t>alex</a:t>
            </a:r>
            <a:r>
              <a:rPr lang="de-DE" dirty="0"/>
              <a:t>) – Boss </a:t>
            </a:r>
            <a:r>
              <a:rPr lang="de-DE" dirty="0" err="1"/>
              <a:t>BattleFight</a:t>
            </a:r>
            <a:endParaRPr lang="de-DE" dirty="0"/>
          </a:p>
          <a:p>
            <a:r>
              <a:rPr lang="de-DE" dirty="0"/>
              <a:t>Erweitern der </a:t>
            </a:r>
            <a:r>
              <a:rPr lang="de-DE" dirty="0" err="1"/>
              <a:t>GameSettings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Getter / Setter</a:t>
            </a:r>
          </a:p>
          <a:p>
            <a:r>
              <a:rPr lang="de-DE" dirty="0"/>
              <a:t>Erweitert (@</a:t>
            </a:r>
            <a:r>
              <a:rPr lang="de-DE" dirty="0" err="1"/>
              <a:t>alex</a:t>
            </a:r>
            <a:r>
              <a:rPr lang="de-DE" dirty="0"/>
              <a:t>) &amp; erstellt der </a:t>
            </a:r>
            <a:r>
              <a:rPr lang="de-DE" dirty="0" err="1"/>
              <a:t>Enemies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60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BE126-3DDC-4D53-B222-B71650F6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Tätigkeiten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E04D4-7C24-43F4-AC25-803DF6E4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Handbuchs</a:t>
            </a:r>
          </a:p>
          <a:p>
            <a:r>
              <a:rPr lang="de-DE" dirty="0"/>
              <a:t>ConsoleAssistent zur Zentralisierung der Konsolenbefehle.</a:t>
            </a:r>
          </a:p>
          <a:p>
            <a:r>
              <a:rPr lang="de-DE" dirty="0"/>
              <a:t>Back-Option in Menus</a:t>
            </a:r>
          </a:p>
          <a:p>
            <a:r>
              <a:rPr lang="de-DE" dirty="0" err="1"/>
              <a:t>Bugfixes</a:t>
            </a:r>
            <a:r>
              <a:rPr lang="de-DE" dirty="0"/>
              <a:t> &amp; Reviews</a:t>
            </a:r>
          </a:p>
          <a:p>
            <a:r>
              <a:rPr lang="de-DE" dirty="0"/>
              <a:t>Anpassung UML Diagramm</a:t>
            </a:r>
          </a:p>
          <a:p>
            <a:r>
              <a:rPr lang="de-DE" dirty="0"/>
              <a:t>Erstellung eines Ablaufabbildung</a:t>
            </a:r>
          </a:p>
          <a:p>
            <a:r>
              <a:rPr lang="de-DE" dirty="0"/>
              <a:t>Beim Player und </a:t>
            </a:r>
            <a:r>
              <a:rPr lang="de-DE" dirty="0" err="1"/>
              <a:t>Enemies</a:t>
            </a:r>
            <a:r>
              <a:rPr lang="de-DE" dirty="0"/>
              <a:t> erhöhe </a:t>
            </a:r>
            <a:r>
              <a:rPr lang="de-DE" dirty="0" err="1"/>
              <a:t>Stats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63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027906"/>
          </a:xfrm>
        </p:spPr>
        <p:txBody>
          <a:bodyPr/>
          <a:lstStyle/>
          <a:p>
            <a:r>
              <a:rPr lang="de-DE" dirty="0"/>
              <a:t>Controllers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49AEB-696F-4D9D-952F-64EADCEE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56" y="1027906"/>
            <a:ext cx="11872687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RestViewController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RestViewController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(Player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RestSiteView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scanner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de-DE" altLang="de-DE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startRest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clearScreen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.display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scanner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increasedHp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.getMaxHealth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*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0.30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.increaseCurrentHealth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increasedHp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break;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Wrong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input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..."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startRest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break;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Views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3DC7E0-96E5-4DC1-9CB7-9DD834DB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" y="1342292"/>
            <a:ext cx="11974286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RestSiteView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(Player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displayTitle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"%-20s %-10s%n"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"Player:"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"%-20s %s / %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s%n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"Health:"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player.getCurrentHealth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player.getMaxHealth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Your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Options:"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"1 - Rest: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Recover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30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percent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max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health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"2 - Upgrade: Upgrade a Card in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your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Deck"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"3 - Lift: Gain 1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Strength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displayTitle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ConsoleAssistent.repeat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"="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ConsoleAssistent.repeat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29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"&lt;&lt;&lt;   CAMPFIRE VIEW   &gt;&gt;&gt;                  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ConsoleAssistent.repeat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"="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displayUpgradeableCards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(List&lt;Card&gt; deck)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deck.size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"%d. %s %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s%n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deck.get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(i).getName()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deck.get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(i).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getDescription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System.out.printf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Monsters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774E87-9A08-4A75-9CF1-9C476E51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57" y="1453145"/>
            <a:ext cx="11509829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GremlinNob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Enemy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GremlinNob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Gremlin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86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Override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attack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switch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randi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.nextInt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attackRush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default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attackSkullBash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attackRush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attackDamage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14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gameContext.getPlayer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player.decreaseCurrentHealth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attackDamage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"%s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used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%s, %s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took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%d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!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"Dark Strike"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player.getName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attackDamage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….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70171-02DA-4400-9481-ADE8AF5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79"/>
            <a:ext cx="10515600" cy="1325563"/>
          </a:xfrm>
        </p:spPr>
        <p:txBody>
          <a:bodyPr/>
          <a:lstStyle/>
          <a:p>
            <a:r>
              <a:rPr lang="de-DE" dirty="0"/>
              <a:t>DeckFactory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DC4078-E26C-4143-A43D-4AAEC5756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15" y="1294984"/>
            <a:ext cx="9869714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assignCard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Card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switch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//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AttackCards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//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GeneralCards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DefendCard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DefendCard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//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CommonCards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AngerCard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AngerCard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BashCard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BashCard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BodySlamCard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BodySlamCard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ClashCard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ClashCard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CleaveCard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CleaveCard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ClotheslineCard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ClotheslineCard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HeadbuttCard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HeadbuttCard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HeavyBladeCard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HeavyBladeCard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IronWaveCard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IronWaveCard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PerfectedStrikeCard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PerfectedStrikeCard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PommelStrikeCard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PommelStrikeCard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SwordBoomerangCard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SwordBoomerangCard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ThunderclapCard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ThunderclapCard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TwinStrikeCard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TwinStrikeCard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WildStrikeCard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cardToTransform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WildStrikeCard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break;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……..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1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Microsoft Office PowerPoint</Application>
  <PresentationFormat>Breitbild</PresentationFormat>
  <Paragraphs>47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Office</vt:lpstr>
      <vt:lpstr>Durchgeführte Arbeit</vt:lpstr>
      <vt:lpstr>Gliederung</vt:lpstr>
      <vt:lpstr>Grundsätzliche View</vt:lpstr>
      <vt:lpstr>Monster-Battle</vt:lpstr>
      <vt:lpstr>Weiteres Tätigkeiten</vt:lpstr>
      <vt:lpstr>Controllers</vt:lpstr>
      <vt:lpstr>Views</vt:lpstr>
      <vt:lpstr>Monsters</vt:lpstr>
      <vt:lpstr>DeckFactory</vt:lpstr>
      <vt:lpstr>ConsoleAssistent</vt:lpstr>
      <vt:lpstr>StatisticView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Durchgeführte Arbeit</dc:title>
  <dc:creator>Keil, Vladislav</dc:creator>
  <cp:lastModifiedBy>Keil, Vladislav</cp:lastModifiedBy>
  <cp:revision>21</cp:revision>
  <dcterms:created xsi:type="dcterms:W3CDTF">2024-11-03T18:49:44Z</dcterms:created>
  <dcterms:modified xsi:type="dcterms:W3CDTF">2024-11-04T18:04:15Z</dcterms:modified>
</cp:coreProperties>
</file>