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3"/>
  </p:notesMasterIdLst>
  <p:sldIdLst>
    <p:sldId id="256" r:id="rId5"/>
    <p:sldId id="258" r:id="rId6"/>
    <p:sldId id="257" r:id="rId7"/>
    <p:sldId id="259" r:id="rId8"/>
    <p:sldId id="260" r:id="rId9"/>
    <p:sldId id="263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8" autoAdjust="0"/>
    <p:restoredTop sz="94280" autoAdjust="0"/>
  </p:normalViewPr>
  <p:slideViewPr>
    <p:cSldViewPr snapToGrid="0" snapToObjects="1">
      <p:cViewPr>
        <p:scale>
          <a:sx n="75" d="100"/>
          <a:sy n="75" d="100"/>
        </p:scale>
        <p:origin x="94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</a:t>
            </a:r>
            <a:r>
              <a:rPr lang="en-US" baseline="0" dirty="0"/>
              <a:t> </a:t>
            </a:r>
            <a:r>
              <a:rPr lang="zh-TW" altLang="en-US" baseline="0" dirty="0"/>
              <a:t>是</a:t>
            </a:r>
            <a:r>
              <a:rPr lang="en-US" altLang="zh-TW" baseline="0" dirty="0"/>
              <a:t> </a:t>
            </a:r>
            <a:r>
              <a:rPr lang="zh-TW" altLang="en-US" baseline="0" dirty="0"/>
              <a:t>為什麼要做這題目？</a:t>
            </a:r>
            <a:endParaRPr lang="en-US" altLang="zh-TW" baseline="0" dirty="0"/>
          </a:p>
          <a:p>
            <a:r>
              <a:rPr lang="en-US" dirty="0"/>
              <a:t>Challenge</a:t>
            </a:r>
            <a:r>
              <a:rPr lang="en-US" baseline="0" dirty="0"/>
              <a:t> human acting </a:t>
            </a:r>
            <a:r>
              <a:rPr lang="zh-TW" altLang="en-US" baseline="0" dirty="0"/>
              <a:t>如何難</a:t>
            </a:r>
            <a:endParaRPr lang="en-US" altLang="zh-TW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2425"/>
            <a:ext cx="7772400" cy="1470025"/>
          </a:xfrm>
        </p:spPr>
        <p:txBody>
          <a:bodyPr/>
          <a:lstStyle/>
          <a:p>
            <a:r>
              <a:rPr lang="zh-TW" altLang="zh-TW" dirty="0"/>
              <a:t>火車訂票系統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249" y="3105150"/>
            <a:ext cx="7227502" cy="1752600"/>
          </a:xfrm>
        </p:spPr>
        <p:txBody>
          <a:bodyPr>
            <a:normAutofit/>
          </a:bodyPr>
          <a:lstStyle/>
          <a:p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第一組</a:t>
            </a:r>
            <a:endParaRPr lang="en-US" altLang="zh-TW" sz="30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TW" altLang="en-US" sz="3000" dirty="0">
                <a:solidFill>
                  <a:schemeClr val="tx1"/>
                </a:solidFill>
                <a:latin typeface="+mj-ea"/>
              </a:rPr>
              <a:t>電通系</a:t>
            </a:r>
            <a:r>
              <a:rPr lang="en-US" altLang="zh-TW" sz="3000" dirty="0">
                <a:solidFill>
                  <a:schemeClr val="tx1"/>
                </a:solidFill>
                <a:latin typeface="+mj-ea"/>
                <a:ea typeface="+mj-ea"/>
              </a:rPr>
              <a:t>0451059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施廷叡</a:t>
            </a:r>
            <a:endParaRPr lang="en-US" altLang="zh-TW" sz="30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TW" altLang="en-US" sz="3000" dirty="0">
                <a:solidFill>
                  <a:schemeClr val="tx1"/>
                </a:solidFill>
                <a:latin typeface="+mj-ea"/>
              </a:rPr>
              <a:t>電通系</a:t>
            </a:r>
            <a:r>
              <a:rPr lang="en-US" altLang="zh-TW" sz="3000" dirty="0">
                <a:solidFill>
                  <a:schemeClr val="tx1"/>
                </a:solidFill>
                <a:latin typeface="+mj-ea"/>
                <a:ea typeface="+mj-ea"/>
              </a:rPr>
              <a:t>0451077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毛彥傑</a:t>
            </a:r>
            <a:endParaRPr lang="en-US" altLang="zh-TW" sz="30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2800" dirty="0"/>
              <a:t>Motivation</a:t>
            </a:r>
          </a:p>
          <a:p>
            <a:pPr marL="457200" lvl="1" indent="0">
              <a:buNone/>
            </a:pPr>
            <a:r>
              <a:rPr lang="zh-TW" altLang="en-US" dirty="0"/>
              <a:t>因為我們不是本地人，平常如果需要回到各自的住處，都需要訂車票，所以想要以跟我們息息相關的訂票系統作為我們的目標。</a:t>
            </a:r>
            <a:endParaRPr lang="en-US" dirty="0"/>
          </a:p>
          <a:p>
            <a:r>
              <a:rPr lang="en-US" dirty="0"/>
              <a:t>Challenge</a:t>
            </a:r>
          </a:p>
          <a:p>
            <a:r>
              <a:rPr lang="zh-TW" altLang="en-US" dirty="0"/>
              <a:t>因為訂票系統</a:t>
            </a:r>
            <a:r>
              <a:rPr lang="zh-TW" altLang="zh-TW" dirty="0"/>
              <a:t>提供訂票，線上付款，查詢訂票紀錄，取消訂票，火車時刻查詢，電腦代碼查詢，車站代碼查詢等各項相關功能</a:t>
            </a:r>
            <a:r>
              <a:rPr lang="zh-TW" altLang="en-US" dirty="0"/>
              <a:t>，所以整個系統相當的複雜。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我們第一目標是先把整個系統的系統架構圖，跟流程圖畫出來，再把裡面一些簡單的部分功能先實做出來，之後如果順利的話應該能把整個系統模擬出來。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78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0D95AE-B238-45D6-9F03-878417392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242" y="2009611"/>
            <a:ext cx="4242958" cy="283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使用者選擇以信用卡來付款，並且輸入信用卡資料。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取消訂票必須以身分證號碼以及火車訂票確認碼為依據。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如果使用者忘了電腦代碼，系統應該提供查詢代碼的機制。須輸入身分證號碼。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使用者也可以利用本系統來查詢各班列車時刻表。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6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Model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7E9F5E-BBA3-46ED-8B6F-26712701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907" y="1541487"/>
            <a:ext cx="4702586" cy="45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8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Device and tools</a:t>
            </a:r>
          </a:p>
          <a:p>
            <a:pPr lvl="1"/>
            <a:r>
              <a:rPr lang="en-US" dirty="0" err="1"/>
              <a:t>DevC</a:t>
            </a:r>
            <a:r>
              <a:rPr lang="en-US" dirty="0"/>
              <a:t>++, </a:t>
            </a:r>
            <a:r>
              <a:rPr lang="en-US" dirty="0" err="1"/>
              <a:t>SatrUML</a:t>
            </a:r>
            <a:endParaRPr lang="en-US" dirty="0"/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/>
              <a:t>Human resource</a:t>
            </a:r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DiagramDesigner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442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1610</TotalTime>
  <Words>247</Words>
  <Application>Microsoft Office PowerPoint</Application>
  <PresentationFormat>如螢幕大小 (4:3)</PresentationFormat>
  <Paragraphs>29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Garamond</vt:lpstr>
      <vt:lpstr>Trebuchet MS</vt:lpstr>
      <vt:lpstr>Office Theme</vt:lpstr>
      <vt:lpstr>火車訂票系統</vt:lpstr>
      <vt:lpstr>Motivation and Challenge</vt:lpstr>
      <vt:lpstr>Project Goal</vt:lpstr>
      <vt:lpstr>System Architecture</vt:lpstr>
      <vt:lpstr>Requirements</vt:lpstr>
      <vt:lpstr>Data Model</vt:lpstr>
      <vt:lpstr>Resource Required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廷叡 施</cp:lastModifiedBy>
  <cp:revision>98</cp:revision>
  <dcterms:created xsi:type="dcterms:W3CDTF">2010-04-12T23:12:02Z</dcterms:created>
  <dcterms:modified xsi:type="dcterms:W3CDTF">2018-04-25T15:32:46Z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