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2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火車訂票系統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第一組 </a:t>
            </a:r>
            <a:r>
              <a:rPr lang="en-US" altLang="zh-TW" dirty="0" smtClean="0"/>
              <a:t>0451059</a:t>
            </a:r>
            <a:r>
              <a:rPr lang="zh-TW" altLang="en-US" dirty="0" smtClean="0"/>
              <a:t> 施廷叡 </a:t>
            </a:r>
            <a:r>
              <a:rPr lang="en-US" altLang="zh-TW" dirty="0" smtClean="0"/>
              <a:t>0451077</a:t>
            </a:r>
            <a:r>
              <a:rPr lang="zh-TW" altLang="en-US" dirty="0" smtClean="0"/>
              <a:t> 毛彥傑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733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dirty="0" err="1" smtClean="0"/>
              <a:t>THaNK</a:t>
            </a:r>
            <a:r>
              <a:rPr lang="en-US" altLang="zh-TW" sz="5400" dirty="0" smtClean="0"/>
              <a:t> You For Watching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8974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zh-TW" altLang="en-US" b="1" dirty="0"/>
              <a:t>身為外地人，來高雄讀書回家常常是一件極其麻煩的事情，由於火車是我們常選的交通方式，且火車系統由於長久的維護，系統十分穩定，所以想藉由這機會來分析火車訂票系統。</a:t>
            </a:r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9220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zh-TW" altLang="zh-TW" b="1" dirty="0" smtClean="0"/>
              <a:t>使用者以</a:t>
            </a:r>
            <a:r>
              <a:rPr lang="zh-TW" altLang="zh-TW" b="1" dirty="0"/>
              <a:t>身份證號碼做為個人識</a:t>
            </a:r>
            <a:r>
              <a:rPr lang="zh-TW" altLang="zh-TW" b="1" dirty="0" smtClean="0"/>
              <a:t>別須</a:t>
            </a:r>
            <a:r>
              <a:rPr lang="zh-TW" altLang="zh-TW" b="1" dirty="0"/>
              <a:t>提供訂票，查詢訂票紀錄，取消訂票，火車時刻查詢，電腦代碼查詢</a:t>
            </a:r>
            <a:r>
              <a:rPr lang="zh-TW" altLang="zh-TW" b="1" dirty="0" smtClean="0"/>
              <a:t>，等功能。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57835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使用案例圖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685" y="722263"/>
            <a:ext cx="5901525" cy="4872820"/>
          </a:xfrm>
        </p:spPr>
      </p:pic>
    </p:spTree>
    <p:extLst>
      <p:ext uri="{BB962C8B-B14F-4D97-AF65-F5344CB8AC3E}">
        <p14:creationId xmlns:p14="http://schemas.microsoft.com/office/powerpoint/2010/main" val="2566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功能需求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63" y="750198"/>
            <a:ext cx="5835237" cy="4844886"/>
          </a:xfrm>
        </p:spPr>
      </p:pic>
    </p:spTree>
    <p:extLst>
      <p:ext uri="{BB962C8B-B14F-4D97-AF65-F5344CB8AC3E}">
        <p14:creationId xmlns:p14="http://schemas.microsoft.com/office/powerpoint/2010/main" val="304003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功能架構圖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70" y="1661746"/>
            <a:ext cx="7679821" cy="3871963"/>
          </a:xfrm>
        </p:spPr>
      </p:pic>
    </p:spTree>
    <p:extLst>
      <p:ext uri="{BB962C8B-B14F-4D97-AF65-F5344CB8AC3E}">
        <p14:creationId xmlns:p14="http://schemas.microsoft.com/office/powerpoint/2010/main" val="26093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804" y="203928"/>
            <a:ext cx="6372944" cy="5880349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52" y="1968079"/>
            <a:ext cx="4665151" cy="235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循序圖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454" y="1186832"/>
            <a:ext cx="5695105" cy="4364290"/>
          </a:xfrm>
        </p:spPr>
      </p:pic>
    </p:spTree>
    <p:extLst>
      <p:ext uri="{BB962C8B-B14F-4D97-AF65-F5344CB8AC3E}">
        <p14:creationId xmlns:p14="http://schemas.microsoft.com/office/powerpoint/2010/main" val="113644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441" y="685800"/>
            <a:ext cx="6745863" cy="4689475"/>
          </a:xfrm>
        </p:spPr>
      </p:pic>
    </p:spTree>
    <p:extLst>
      <p:ext uri="{BB962C8B-B14F-4D97-AF65-F5344CB8AC3E}">
        <p14:creationId xmlns:p14="http://schemas.microsoft.com/office/powerpoint/2010/main" val="2869384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賽事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TM04033927[[fn=主要賽事]]</Template>
  <TotalTime>308</TotalTime>
  <Words>111</Words>
  <Application>Microsoft Office PowerPoint</Application>
  <PresentationFormat>寬螢幕</PresentationFormat>
  <Paragraphs>12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新細明體</vt:lpstr>
      <vt:lpstr>Arial</vt:lpstr>
      <vt:lpstr>Impact</vt:lpstr>
      <vt:lpstr>主要賽事</vt:lpstr>
      <vt:lpstr>火車訂票系統</vt:lpstr>
      <vt:lpstr>動機</vt:lpstr>
      <vt:lpstr>目標</vt:lpstr>
      <vt:lpstr>使用案例圖</vt:lpstr>
      <vt:lpstr>功能需求</vt:lpstr>
      <vt:lpstr>功能架構圖</vt:lpstr>
      <vt:lpstr>PowerPoint 簡報</vt:lpstr>
      <vt:lpstr>循序圖</vt:lpstr>
      <vt:lpstr>類別圖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火車訂票系統</dc:title>
  <dc:creator>steven</dc:creator>
  <cp:lastModifiedBy>steven</cp:lastModifiedBy>
  <cp:revision>9</cp:revision>
  <dcterms:created xsi:type="dcterms:W3CDTF">2018-05-30T06:37:04Z</dcterms:created>
  <dcterms:modified xsi:type="dcterms:W3CDTF">2018-06-07T17:39:18Z</dcterms:modified>
</cp:coreProperties>
</file>