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E11CD-7663-48AB-8974-FE1F2F1786B4}" v="20" dt="2023-06-21T10:40:13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berger, Peter" userId="865a34f2-c388-4fc9-b595-6c382b1973ac" providerId="ADAL" clId="{FE4E11CD-7663-48AB-8974-FE1F2F1786B4}"/>
    <pc:docChg chg="undo custSel addSld modSld">
      <pc:chgData name="Reiberger, Peter" userId="865a34f2-c388-4fc9-b595-6c382b1973ac" providerId="ADAL" clId="{FE4E11CD-7663-48AB-8974-FE1F2F1786B4}" dt="2023-06-21T10:46:20.819" v="829" actId="26606"/>
      <pc:docMkLst>
        <pc:docMk/>
      </pc:docMkLst>
      <pc:sldChg chg="addSp delSp modSp mod setBg setClrOvrMap">
        <pc:chgData name="Reiberger, Peter" userId="865a34f2-c388-4fc9-b595-6c382b1973ac" providerId="ADAL" clId="{FE4E11CD-7663-48AB-8974-FE1F2F1786B4}" dt="2023-06-21T10:46:20.819" v="829" actId="26606"/>
        <pc:sldMkLst>
          <pc:docMk/>
          <pc:sldMk cId="2628611881" sldId="256"/>
        </pc:sldMkLst>
        <pc:spChg chg="mod">
          <ac:chgData name="Reiberger, Peter" userId="865a34f2-c388-4fc9-b595-6c382b1973ac" providerId="ADAL" clId="{FE4E11CD-7663-48AB-8974-FE1F2F1786B4}" dt="2023-06-21T10:46:20.819" v="828" actId="26606"/>
          <ac:spMkLst>
            <pc:docMk/>
            <pc:sldMk cId="2628611881" sldId="256"/>
            <ac:spMk id="2" creationId="{4789EE4E-B495-C47B-C5D9-8B2F7EF49083}"/>
          </ac:spMkLst>
        </pc:spChg>
        <pc:spChg chg="mod">
          <ac:chgData name="Reiberger, Peter" userId="865a34f2-c388-4fc9-b595-6c382b1973ac" providerId="ADAL" clId="{FE4E11CD-7663-48AB-8974-FE1F2F1786B4}" dt="2023-06-21T10:46:20.819" v="828" actId="26606"/>
          <ac:spMkLst>
            <pc:docMk/>
            <pc:sldMk cId="2628611881" sldId="256"/>
            <ac:spMk id="3" creationId="{91F9B02D-245E-BB54-28DA-7EF562E4BB18}"/>
          </ac:spMkLst>
        </pc:spChg>
        <pc:spChg chg="add del">
          <ac:chgData name="Reiberger, Peter" userId="865a34f2-c388-4fc9-b595-6c382b1973ac" providerId="ADAL" clId="{FE4E11CD-7663-48AB-8974-FE1F2F1786B4}" dt="2023-06-21T10:46:20.819" v="829" actId="26606"/>
          <ac:spMkLst>
            <pc:docMk/>
            <pc:sldMk cId="2628611881" sldId="256"/>
            <ac:spMk id="10" creationId="{C2AD7556-C90D-4946-8E4E-1E79D5B3D2F5}"/>
          </ac:spMkLst>
        </pc:spChg>
        <pc:spChg chg="add del">
          <ac:chgData name="Reiberger, Peter" userId="865a34f2-c388-4fc9-b595-6c382b1973ac" providerId="ADAL" clId="{FE4E11CD-7663-48AB-8974-FE1F2F1786B4}" dt="2023-06-21T10:46:20.819" v="829" actId="26606"/>
          <ac:spMkLst>
            <pc:docMk/>
            <pc:sldMk cId="2628611881" sldId="256"/>
            <ac:spMk id="12" creationId="{DBB0CC56-54B2-4AE0-87C5-296E78A028BA}"/>
          </ac:spMkLst>
        </pc:spChg>
        <pc:spChg chg="add del">
          <ac:chgData name="Reiberger, Peter" userId="865a34f2-c388-4fc9-b595-6c382b1973ac" providerId="ADAL" clId="{FE4E11CD-7663-48AB-8974-FE1F2F1786B4}" dt="2023-06-21T10:46:20.819" v="828" actId="26606"/>
          <ac:spMkLst>
            <pc:docMk/>
            <pc:sldMk cId="2628611881" sldId="256"/>
            <ac:spMk id="17" creationId="{05788A38-5F0C-4592-A0DC-5B634F43287F}"/>
          </ac:spMkLst>
        </pc:spChg>
        <pc:spChg chg="add del">
          <ac:chgData name="Reiberger, Peter" userId="865a34f2-c388-4fc9-b595-6c382b1973ac" providerId="ADAL" clId="{FE4E11CD-7663-48AB-8974-FE1F2F1786B4}" dt="2023-06-21T10:46:20.819" v="828" actId="26606"/>
          <ac:spMkLst>
            <pc:docMk/>
            <pc:sldMk cId="2628611881" sldId="256"/>
            <ac:spMk id="19" creationId="{A2813193-D35D-42A9-A6CA-6D04EFAA7D6D}"/>
          </ac:spMkLst>
        </pc:spChg>
        <pc:spChg chg="add">
          <ac:chgData name="Reiberger, Peter" userId="865a34f2-c388-4fc9-b595-6c382b1973ac" providerId="ADAL" clId="{FE4E11CD-7663-48AB-8974-FE1F2F1786B4}" dt="2023-06-21T10:46:20.819" v="829" actId="26606"/>
          <ac:spMkLst>
            <pc:docMk/>
            <pc:sldMk cId="2628611881" sldId="256"/>
            <ac:spMk id="21" creationId="{C2AD7556-C90D-4946-8E4E-1E79D5B3D2F5}"/>
          </ac:spMkLst>
        </pc:spChg>
        <pc:spChg chg="add">
          <ac:chgData name="Reiberger, Peter" userId="865a34f2-c388-4fc9-b595-6c382b1973ac" providerId="ADAL" clId="{FE4E11CD-7663-48AB-8974-FE1F2F1786B4}" dt="2023-06-21T10:46:20.819" v="829" actId="26606"/>
          <ac:spMkLst>
            <pc:docMk/>
            <pc:sldMk cId="2628611881" sldId="256"/>
            <ac:spMk id="22" creationId="{DBB0CC56-54B2-4AE0-87C5-296E78A028BA}"/>
          </ac:spMkLst>
        </pc:spChg>
        <pc:picChg chg="add mod">
          <ac:chgData name="Reiberger, Peter" userId="865a34f2-c388-4fc9-b595-6c382b1973ac" providerId="ADAL" clId="{FE4E11CD-7663-48AB-8974-FE1F2F1786B4}" dt="2023-06-21T10:46:20.819" v="828" actId="26606"/>
          <ac:picMkLst>
            <pc:docMk/>
            <pc:sldMk cId="2628611881" sldId="256"/>
            <ac:picMk id="5" creationId="{E2BBE0EE-77D6-72B6-3B16-543487F305B7}"/>
          </ac:picMkLst>
        </pc:picChg>
      </pc:sldChg>
      <pc:sldChg chg="addSp delSp modSp mod setBg setClrOvrMap">
        <pc:chgData name="Reiberger, Peter" userId="865a34f2-c388-4fc9-b595-6c382b1973ac" providerId="ADAL" clId="{FE4E11CD-7663-48AB-8974-FE1F2F1786B4}" dt="2023-06-21T10:39:19.961" v="522" actId="26606"/>
        <pc:sldMkLst>
          <pc:docMk/>
          <pc:sldMk cId="3278313183" sldId="257"/>
        </pc:sldMkLst>
        <pc:spChg chg="mod">
          <ac:chgData name="Reiberger, Peter" userId="865a34f2-c388-4fc9-b595-6c382b1973ac" providerId="ADAL" clId="{FE4E11CD-7663-48AB-8974-FE1F2F1786B4}" dt="2023-06-21T10:39:19.961" v="522" actId="26606"/>
          <ac:spMkLst>
            <pc:docMk/>
            <pc:sldMk cId="3278313183" sldId="257"/>
            <ac:spMk id="2" creationId="{815C17A1-A3C0-BE0D-1548-B8F92E84C9B9}"/>
          </ac:spMkLst>
        </pc:spChg>
        <pc:spChg chg="add del mod">
          <ac:chgData name="Reiberger, Peter" userId="865a34f2-c388-4fc9-b595-6c382b1973ac" providerId="ADAL" clId="{FE4E11CD-7663-48AB-8974-FE1F2F1786B4}" dt="2023-06-21T10:39:19.961" v="522" actId="26606"/>
          <ac:spMkLst>
            <pc:docMk/>
            <pc:sldMk cId="3278313183" sldId="257"/>
            <ac:spMk id="3" creationId="{6F2316B4-A3A1-4D51-7B0B-A87380818940}"/>
          </ac:spMkLst>
        </pc:spChg>
        <pc:spChg chg="add del">
          <ac:chgData name="Reiberger, Peter" userId="865a34f2-c388-4fc9-b595-6c382b1973ac" providerId="ADAL" clId="{FE4E11CD-7663-48AB-8974-FE1F2F1786B4}" dt="2023-06-21T10:38:58.383" v="495" actId="26606"/>
          <ac:spMkLst>
            <pc:docMk/>
            <pc:sldMk cId="3278313183" sldId="257"/>
            <ac:spMk id="8" creationId="{C33976D1-3430-450C-A978-87A9A6E8E71F}"/>
          </ac:spMkLst>
        </pc:spChg>
        <pc:spChg chg="add del">
          <ac:chgData name="Reiberger, Peter" userId="865a34f2-c388-4fc9-b595-6c382b1973ac" providerId="ADAL" clId="{FE4E11CD-7663-48AB-8974-FE1F2F1786B4}" dt="2023-06-21T10:38:59.393" v="497" actId="26606"/>
          <ac:spMkLst>
            <pc:docMk/>
            <pc:sldMk cId="3278313183" sldId="257"/>
            <ac:spMk id="9" creationId="{4E866FF9-A729-45F0-A163-10E89E871602}"/>
          </ac:spMkLst>
        </pc:spChg>
        <pc:spChg chg="add del">
          <ac:chgData name="Reiberger, Peter" userId="865a34f2-c388-4fc9-b595-6c382b1973ac" providerId="ADAL" clId="{FE4E11CD-7663-48AB-8974-FE1F2F1786B4}" dt="2023-06-21T10:38:58.383" v="495" actId="26606"/>
          <ac:spMkLst>
            <pc:docMk/>
            <pc:sldMk cId="3278313183" sldId="257"/>
            <ac:spMk id="10" creationId="{7D6AAC78-7D86-415A-ADC1-2B474807960C}"/>
          </ac:spMkLst>
        </pc:spChg>
        <pc:spChg chg="add del">
          <ac:chgData name="Reiberger, Peter" userId="865a34f2-c388-4fc9-b595-6c382b1973ac" providerId="ADAL" clId="{FE4E11CD-7663-48AB-8974-FE1F2F1786B4}" dt="2023-06-21T10:38:59.393" v="497" actId="26606"/>
          <ac:spMkLst>
            <pc:docMk/>
            <pc:sldMk cId="3278313183" sldId="257"/>
            <ac:spMk id="11" creationId="{A804366F-2366-4688-98E7-B101C7BC6146}"/>
          </ac:spMkLst>
        </pc:spChg>
        <pc:spChg chg="add del">
          <ac:chgData name="Reiberger, Peter" userId="865a34f2-c388-4fc9-b595-6c382b1973ac" providerId="ADAL" clId="{FE4E11CD-7663-48AB-8974-FE1F2F1786B4}" dt="2023-06-21T10:38:58.383" v="495" actId="26606"/>
          <ac:spMkLst>
            <pc:docMk/>
            <pc:sldMk cId="3278313183" sldId="257"/>
            <ac:spMk id="12" creationId="{F2A658D9-F185-44F1-BA33-D50320D1D078}"/>
          </ac:spMkLst>
        </pc:spChg>
        <pc:spChg chg="add del">
          <ac:chgData name="Reiberger, Peter" userId="865a34f2-c388-4fc9-b595-6c382b1973ac" providerId="ADAL" clId="{FE4E11CD-7663-48AB-8974-FE1F2F1786B4}" dt="2023-06-21T10:39:06.974" v="503" actId="26606"/>
          <ac:spMkLst>
            <pc:docMk/>
            <pc:sldMk cId="3278313183" sldId="257"/>
            <ac:spMk id="17" creationId="{2AEFFFF2-9EB4-4B6C-B9F8-2BA3EF89A21C}"/>
          </ac:spMkLst>
        </pc:spChg>
        <pc:spChg chg="add del">
          <ac:chgData name="Reiberger, Peter" userId="865a34f2-c388-4fc9-b595-6c382b1973ac" providerId="ADAL" clId="{FE4E11CD-7663-48AB-8974-FE1F2F1786B4}" dt="2023-06-21T10:39:06.974" v="503" actId="26606"/>
          <ac:spMkLst>
            <pc:docMk/>
            <pc:sldMk cId="3278313183" sldId="257"/>
            <ac:spMk id="18" creationId="{0D65299F-028F-4AFC-B46A-8DB33E20FE4A}"/>
          </ac:spMkLst>
        </pc:spChg>
        <pc:spChg chg="add del">
          <ac:chgData name="Reiberger, Peter" userId="865a34f2-c388-4fc9-b595-6c382b1973ac" providerId="ADAL" clId="{FE4E11CD-7663-48AB-8974-FE1F2F1786B4}" dt="2023-06-21T10:39:06.974" v="503" actId="26606"/>
          <ac:spMkLst>
            <pc:docMk/>
            <pc:sldMk cId="3278313183" sldId="257"/>
            <ac:spMk id="19" creationId="{BAC87F6E-526A-49B5-995D-42DB656594C9}"/>
          </ac:spMkLst>
        </pc:spChg>
        <pc:spChg chg="add del">
          <ac:chgData name="Reiberger, Peter" userId="865a34f2-c388-4fc9-b595-6c382b1973ac" providerId="ADAL" clId="{FE4E11CD-7663-48AB-8974-FE1F2F1786B4}" dt="2023-06-21T10:39:06.974" v="503" actId="26606"/>
          <ac:spMkLst>
            <pc:docMk/>
            <pc:sldMk cId="3278313183" sldId="257"/>
            <ac:spMk id="20" creationId="{6F2316B4-A3A1-4D51-7B0B-A87380818940}"/>
          </ac:spMkLst>
        </pc:spChg>
        <pc:spChg chg="add del">
          <ac:chgData name="Reiberger, Peter" userId="865a34f2-c388-4fc9-b595-6c382b1973ac" providerId="ADAL" clId="{FE4E11CD-7663-48AB-8974-FE1F2F1786B4}" dt="2023-06-21T10:39:08.241" v="505" actId="26606"/>
          <ac:spMkLst>
            <pc:docMk/>
            <pc:sldMk cId="3278313183" sldId="257"/>
            <ac:spMk id="23" creationId="{68D8C857-9447-4941-8520-9A44A926F4FF}"/>
          </ac:spMkLst>
        </pc:spChg>
        <pc:spChg chg="add del">
          <ac:chgData name="Reiberger, Peter" userId="865a34f2-c388-4fc9-b595-6c382b1973ac" providerId="ADAL" clId="{FE4E11CD-7663-48AB-8974-FE1F2F1786B4}" dt="2023-06-21T10:39:08.241" v="505" actId="26606"/>
          <ac:spMkLst>
            <pc:docMk/>
            <pc:sldMk cId="3278313183" sldId="257"/>
            <ac:spMk id="24" creationId="{6F2316B4-A3A1-4D51-7B0B-A87380818940}"/>
          </ac:spMkLst>
        </pc:spChg>
        <pc:spChg chg="add del">
          <ac:chgData name="Reiberger, Peter" userId="865a34f2-c388-4fc9-b595-6c382b1973ac" providerId="ADAL" clId="{FE4E11CD-7663-48AB-8974-FE1F2F1786B4}" dt="2023-06-21T10:39:14.215" v="511" actId="26606"/>
          <ac:spMkLst>
            <pc:docMk/>
            <pc:sldMk cId="3278313183" sldId="257"/>
            <ac:spMk id="30" creationId="{6C9F9EF0-93D5-4D4B-BAFE-4770028147DD}"/>
          </ac:spMkLst>
        </pc:spChg>
        <pc:spChg chg="add del">
          <ac:chgData name="Reiberger, Peter" userId="865a34f2-c388-4fc9-b595-6c382b1973ac" providerId="ADAL" clId="{FE4E11CD-7663-48AB-8974-FE1F2F1786B4}" dt="2023-06-21T10:39:14.215" v="511" actId="26606"/>
          <ac:spMkLst>
            <pc:docMk/>
            <pc:sldMk cId="3278313183" sldId="257"/>
            <ac:spMk id="31" creationId="{6F2316B4-A3A1-4D51-7B0B-A87380818940}"/>
          </ac:spMkLst>
        </pc:spChg>
        <pc:spChg chg="add del">
          <ac:chgData name="Reiberger, Peter" userId="865a34f2-c388-4fc9-b595-6c382b1973ac" providerId="ADAL" clId="{FE4E11CD-7663-48AB-8974-FE1F2F1786B4}" dt="2023-06-21T10:39:14.955" v="513" actId="26606"/>
          <ac:spMkLst>
            <pc:docMk/>
            <pc:sldMk cId="3278313183" sldId="257"/>
            <ac:spMk id="33" creationId="{BAC87F6E-526A-49B5-995D-42DB656594C9}"/>
          </ac:spMkLst>
        </pc:spChg>
        <pc:spChg chg="add del">
          <ac:chgData name="Reiberger, Peter" userId="865a34f2-c388-4fc9-b595-6c382b1973ac" providerId="ADAL" clId="{FE4E11CD-7663-48AB-8974-FE1F2F1786B4}" dt="2023-06-21T10:39:14.955" v="513" actId="26606"/>
          <ac:spMkLst>
            <pc:docMk/>
            <pc:sldMk cId="3278313183" sldId="257"/>
            <ac:spMk id="34" creationId="{5E5436DB-4E8B-43A5-AE55-1C527B62E203}"/>
          </ac:spMkLst>
        </pc:spChg>
        <pc:spChg chg="add del">
          <ac:chgData name="Reiberger, Peter" userId="865a34f2-c388-4fc9-b595-6c382b1973ac" providerId="ADAL" clId="{FE4E11CD-7663-48AB-8974-FE1F2F1786B4}" dt="2023-06-21T10:39:14.955" v="513" actId="26606"/>
          <ac:spMkLst>
            <pc:docMk/>
            <pc:sldMk cId="3278313183" sldId="257"/>
            <ac:spMk id="35" creationId="{0D65299F-028F-4AFC-B46A-8DB33E20FE4A}"/>
          </ac:spMkLst>
        </pc:spChg>
        <pc:spChg chg="add del">
          <ac:chgData name="Reiberger, Peter" userId="865a34f2-c388-4fc9-b595-6c382b1973ac" providerId="ADAL" clId="{FE4E11CD-7663-48AB-8974-FE1F2F1786B4}" dt="2023-06-21T10:39:14.955" v="513" actId="26606"/>
          <ac:spMkLst>
            <pc:docMk/>
            <pc:sldMk cId="3278313183" sldId="257"/>
            <ac:spMk id="36" creationId="{6F2316B4-A3A1-4D51-7B0B-A87380818940}"/>
          </ac:spMkLst>
        </pc:spChg>
        <pc:spChg chg="add del">
          <ac:chgData name="Reiberger, Peter" userId="865a34f2-c388-4fc9-b595-6c382b1973ac" providerId="ADAL" clId="{FE4E11CD-7663-48AB-8974-FE1F2F1786B4}" dt="2023-06-21T10:39:15.660" v="515" actId="26606"/>
          <ac:spMkLst>
            <pc:docMk/>
            <pc:sldMk cId="3278313183" sldId="257"/>
            <ac:spMk id="38" creationId="{6AD85578-1E4B-4014-9D52-E76894750300}"/>
          </ac:spMkLst>
        </pc:spChg>
        <pc:spChg chg="add del">
          <ac:chgData name="Reiberger, Peter" userId="865a34f2-c388-4fc9-b595-6c382b1973ac" providerId="ADAL" clId="{FE4E11CD-7663-48AB-8974-FE1F2F1786B4}" dt="2023-06-21T10:39:15.660" v="515" actId="26606"/>
          <ac:spMkLst>
            <pc:docMk/>
            <pc:sldMk cId="3278313183" sldId="257"/>
            <ac:spMk id="39" creationId="{48550B3F-9390-4CA1-B3C8-91529289DCED}"/>
          </ac:spMkLst>
        </pc:spChg>
        <pc:spChg chg="add del">
          <ac:chgData name="Reiberger, Peter" userId="865a34f2-c388-4fc9-b595-6c382b1973ac" providerId="ADAL" clId="{FE4E11CD-7663-48AB-8974-FE1F2F1786B4}" dt="2023-06-21T10:39:15.660" v="515" actId="26606"/>
          <ac:spMkLst>
            <pc:docMk/>
            <pc:sldMk cId="3278313183" sldId="257"/>
            <ac:spMk id="40" creationId="{6F2316B4-A3A1-4D51-7B0B-A87380818940}"/>
          </ac:spMkLst>
        </pc:spChg>
        <pc:spChg chg="add del">
          <ac:chgData name="Reiberger, Peter" userId="865a34f2-c388-4fc9-b595-6c382b1973ac" providerId="ADAL" clId="{FE4E11CD-7663-48AB-8974-FE1F2F1786B4}" dt="2023-06-21T10:39:16.837" v="517" actId="26606"/>
          <ac:spMkLst>
            <pc:docMk/>
            <pc:sldMk cId="3278313183" sldId="257"/>
            <ac:spMk id="42" creationId="{6F2316B4-A3A1-4D51-7B0B-A87380818940}"/>
          </ac:spMkLst>
        </pc:spChg>
        <pc:spChg chg="add del">
          <ac:chgData name="Reiberger, Peter" userId="865a34f2-c388-4fc9-b595-6c382b1973ac" providerId="ADAL" clId="{FE4E11CD-7663-48AB-8974-FE1F2F1786B4}" dt="2023-06-21T10:39:17.338" v="519" actId="26606"/>
          <ac:spMkLst>
            <pc:docMk/>
            <pc:sldMk cId="3278313183" sldId="257"/>
            <ac:spMk id="45" creationId="{6AD85578-1E4B-4014-9D52-E76894750300}"/>
          </ac:spMkLst>
        </pc:spChg>
        <pc:spChg chg="add del">
          <ac:chgData name="Reiberger, Peter" userId="865a34f2-c388-4fc9-b595-6c382b1973ac" providerId="ADAL" clId="{FE4E11CD-7663-48AB-8974-FE1F2F1786B4}" dt="2023-06-21T10:39:17.338" v="519" actId="26606"/>
          <ac:spMkLst>
            <pc:docMk/>
            <pc:sldMk cId="3278313183" sldId="257"/>
            <ac:spMk id="46" creationId="{48550B3F-9390-4CA1-B3C8-91529289DCED}"/>
          </ac:spMkLst>
        </pc:spChg>
        <pc:spChg chg="add del">
          <ac:chgData name="Reiberger, Peter" userId="865a34f2-c388-4fc9-b595-6c382b1973ac" providerId="ADAL" clId="{FE4E11CD-7663-48AB-8974-FE1F2F1786B4}" dt="2023-06-21T10:39:17.338" v="519" actId="26606"/>
          <ac:spMkLst>
            <pc:docMk/>
            <pc:sldMk cId="3278313183" sldId="257"/>
            <ac:spMk id="47" creationId="{6F2316B4-A3A1-4D51-7B0B-A87380818940}"/>
          </ac:spMkLst>
        </pc:spChg>
        <pc:spChg chg="add del">
          <ac:chgData name="Reiberger, Peter" userId="865a34f2-c388-4fc9-b595-6c382b1973ac" providerId="ADAL" clId="{FE4E11CD-7663-48AB-8974-FE1F2F1786B4}" dt="2023-06-21T10:39:19.929" v="521" actId="26606"/>
          <ac:spMkLst>
            <pc:docMk/>
            <pc:sldMk cId="3278313183" sldId="257"/>
            <ac:spMk id="49" creationId="{E560C344-B70C-4892-A50B-18A14E39E843}"/>
          </ac:spMkLst>
        </pc:spChg>
        <pc:spChg chg="add del">
          <ac:chgData name="Reiberger, Peter" userId="865a34f2-c388-4fc9-b595-6c382b1973ac" providerId="ADAL" clId="{FE4E11CD-7663-48AB-8974-FE1F2F1786B4}" dt="2023-06-21T10:39:19.929" v="521" actId="26606"/>
          <ac:spMkLst>
            <pc:docMk/>
            <pc:sldMk cId="3278313183" sldId="257"/>
            <ac:spMk id="50" creationId="{D353CA6F-E2A3-48F3-AD20-D80C44380069}"/>
          </ac:spMkLst>
        </pc:spChg>
        <pc:spChg chg="add del">
          <ac:chgData name="Reiberger, Peter" userId="865a34f2-c388-4fc9-b595-6c382b1973ac" providerId="ADAL" clId="{FE4E11CD-7663-48AB-8974-FE1F2F1786B4}" dt="2023-06-21T10:39:19.929" v="521" actId="26606"/>
          <ac:spMkLst>
            <pc:docMk/>
            <pc:sldMk cId="3278313183" sldId="257"/>
            <ac:spMk id="51" creationId="{6F2316B4-A3A1-4D51-7B0B-A87380818940}"/>
          </ac:spMkLst>
        </pc:spChg>
        <pc:graphicFrameChg chg="add del">
          <ac:chgData name="Reiberger, Peter" userId="865a34f2-c388-4fc9-b595-6c382b1973ac" providerId="ADAL" clId="{FE4E11CD-7663-48AB-8974-FE1F2F1786B4}" dt="2023-06-21T10:38:59.393" v="497" actId="26606"/>
          <ac:graphicFrameMkLst>
            <pc:docMk/>
            <pc:sldMk cId="3278313183" sldId="257"/>
            <ac:graphicFrameMk id="5" creationId="{94B2B2EB-842D-DE8E-8A48-F5AD06DB3B0E}"/>
          </ac:graphicFrameMkLst>
        </pc:graphicFrameChg>
        <pc:graphicFrameChg chg="add del">
          <ac:chgData name="Reiberger, Peter" userId="865a34f2-c388-4fc9-b595-6c382b1973ac" providerId="ADAL" clId="{FE4E11CD-7663-48AB-8974-FE1F2F1786B4}" dt="2023-06-21T10:39:03.974" v="499" actId="26606"/>
          <ac:graphicFrameMkLst>
            <pc:docMk/>
            <pc:sldMk cId="3278313183" sldId="257"/>
            <ac:graphicFrameMk id="13" creationId="{2A5D4349-2A5B-2411-F3C7-98A96815DFE4}"/>
          </ac:graphicFrameMkLst>
        </pc:graphicFrameChg>
        <pc:graphicFrameChg chg="add del">
          <ac:chgData name="Reiberger, Peter" userId="865a34f2-c388-4fc9-b595-6c382b1973ac" providerId="ADAL" clId="{FE4E11CD-7663-48AB-8974-FE1F2F1786B4}" dt="2023-06-21T10:39:05.337" v="501" actId="26606"/>
          <ac:graphicFrameMkLst>
            <pc:docMk/>
            <pc:sldMk cId="3278313183" sldId="257"/>
            <ac:graphicFrameMk id="15" creationId="{544E1DBD-EEC3-C184-2DB5-0A6C0D3B9E16}"/>
          </ac:graphicFrameMkLst>
        </pc:graphicFrameChg>
        <pc:graphicFrameChg chg="add del">
          <ac:chgData name="Reiberger, Peter" userId="865a34f2-c388-4fc9-b595-6c382b1973ac" providerId="ADAL" clId="{FE4E11CD-7663-48AB-8974-FE1F2F1786B4}" dt="2023-06-21T10:39:09.658" v="507" actId="26606"/>
          <ac:graphicFrameMkLst>
            <pc:docMk/>
            <pc:sldMk cId="3278313183" sldId="257"/>
            <ac:graphicFrameMk id="26" creationId="{709DBACB-27B2-61BC-ECAC-B3086180B139}"/>
          </ac:graphicFrameMkLst>
        </pc:graphicFrameChg>
        <pc:graphicFrameChg chg="add del">
          <ac:chgData name="Reiberger, Peter" userId="865a34f2-c388-4fc9-b595-6c382b1973ac" providerId="ADAL" clId="{FE4E11CD-7663-48AB-8974-FE1F2F1786B4}" dt="2023-06-21T10:39:13.152" v="509" actId="26606"/>
          <ac:graphicFrameMkLst>
            <pc:docMk/>
            <pc:sldMk cId="3278313183" sldId="257"/>
            <ac:graphicFrameMk id="28" creationId="{C22FB05E-6E98-8278-96C3-1992067BB709}"/>
          </ac:graphicFrameMkLst>
        </pc:graphicFrameChg>
        <pc:graphicFrameChg chg="add">
          <ac:chgData name="Reiberger, Peter" userId="865a34f2-c388-4fc9-b595-6c382b1973ac" providerId="ADAL" clId="{FE4E11CD-7663-48AB-8974-FE1F2F1786B4}" dt="2023-06-21T10:39:19.961" v="522" actId="26606"/>
          <ac:graphicFrameMkLst>
            <pc:docMk/>
            <pc:sldMk cId="3278313183" sldId="257"/>
            <ac:graphicFrameMk id="53" creationId="{2A5D4349-2A5B-2411-F3C7-98A96815DFE4}"/>
          </ac:graphicFrameMkLst>
        </pc:graphicFrameChg>
        <pc:picChg chg="add del">
          <ac:chgData name="Reiberger, Peter" userId="865a34f2-c388-4fc9-b595-6c382b1973ac" providerId="ADAL" clId="{FE4E11CD-7663-48AB-8974-FE1F2F1786B4}" dt="2023-06-21T10:39:08.241" v="505" actId="26606"/>
          <ac:picMkLst>
            <pc:docMk/>
            <pc:sldMk cId="3278313183" sldId="257"/>
            <ac:picMk id="22" creationId="{0A2F8906-F7D0-6901-9C96-F20F22899EBC}"/>
          </ac:picMkLst>
        </pc:picChg>
        <pc:picChg chg="add del">
          <ac:chgData name="Reiberger, Peter" userId="865a34f2-c388-4fc9-b595-6c382b1973ac" providerId="ADAL" clId="{FE4E11CD-7663-48AB-8974-FE1F2F1786B4}" dt="2023-06-21T10:39:16.837" v="517" actId="26606"/>
          <ac:picMkLst>
            <pc:docMk/>
            <pc:sldMk cId="3278313183" sldId="257"/>
            <ac:picMk id="43" creationId="{5733DD83-F1EA-5CCF-B5F5-521C6A16AAF3}"/>
          </ac:picMkLst>
        </pc:picChg>
      </pc:sldChg>
      <pc:sldChg chg="addSp delSp modSp mod setBg setClrOvrMap">
        <pc:chgData name="Reiberger, Peter" userId="865a34f2-c388-4fc9-b595-6c382b1973ac" providerId="ADAL" clId="{FE4E11CD-7663-48AB-8974-FE1F2F1786B4}" dt="2023-06-21T10:43:19.893" v="765" actId="403"/>
        <pc:sldMkLst>
          <pc:docMk/>
          <pc:sldMk cId="1980376152" sldId="258"/>
        </pc:sldMkLst>
        <pc:spChg chg="mod">
          <ac:chgData name="Reiberger, Peter" userId="865a34f2-c388-4fc9-b595-6c382b1973ac" providerId="ADAL" clId="{FE4E11CD-7663-48AB-8974-FE1F2F1786B4}" dt="2023-06-21T10:40:50.916" v="559" actId="26606"/>
          <ac:spMkLst>
            <pc:docMk/>
            <pc:sldMk cId="1980376152" sldId="258"/>
            <ac:spMk id="2" creationId="{3C076E8F-CD24-9FC7-F989-7FE240397B99}"/>
          </ac:spMkLst>
        </pc:spChg>
        <pc:spChg chg="mod">
          <ac:chgData name="Reiberger, Peter" userId="865a34f2-c388-4fc9-b595-6c382b1973ac" providerId="ADAL" clId="{FE4E11CD-7663-48AB-8974-FE1F2F1786B4}" dt="2023-06-21T10:43:19.893" v="765" actId="403"/>
          <ac:spMkLst>
            <pc:docMk/>
            <pc:sldMk cId="1980376152" sldId="258"/>
            <ac:spMk id="3" creationId="{6DE0A70A-0354-0C38-1591-63B149A42115}"/>
          </ac:spMkLst>
        </pc:spChg>
        <pc:spChg chg="add del">
          <ac:chgData name="Reiberger, Peter" userId="865a34f2-c388-4fc9-b595-6c382b1973ac" providerId="ADAL" clId="{FE4E11CD-7663-48AB-8974-FE1F2F1786B4}" dt="2023-06-21T10:40:50.900" v="558" actId="26606"/>
          <ac:spMkLst>
            <pc:docMk/>
            <pc:sldMk cId="1980376152" sldId="258"/>
            <ac:spMk id="9" creationId="{68D8C857-9447-4941-8520-9A44A926F4FF}"/>
          </ac:spMkLst>
        </pc:spChg>
        <pc:picChg chg="add del">
          <ac:chgData name="Reiberger, Peter" userId="865a34f2-c388-4fc9-b595-6c382b1973ac" providerId="ADAL" clId="{FE4E11CD-7663-48AB-8974-FE1F2F1786B4}" dt="2023-06-21T10:40:50.900" v="558" actId="26606"/>
          <ac:picMkLst>
            <pc:docMk/>
            <pc:sldMk cId="1980376152" sldId="258"/>
            <ac:picMk id="5" creationId="{F9A1D8F5-2884-9EC1-BC19-2785D5C64D30}"/>
          </ac:picMkLst>
        </pc:picChg>
        <pc:picChg chg="add">
          <ac:chgData name="Reiberger, Peter" userId="865a34f2-c388-4fc9-b595-6c382b1973ac" providerId="ADAL" clId="{FE4E11CD-7663-48AB-8974-FE1F2F1786B4}" dt="2023-06-21T10:40:50.916" v="559" actId="26606"/>
          <ac:picMkLst>
            <pc:docMk/>
            <pc:sldMk cId="1980376152" sldId="258"/>
            <ac:picMk id="11" creationId="{824F008B-D1FC-1664-7C59-10E8C5AC2B8F}"/>
          </ac:picMkLst>
        </pc:picChg>
      </pc:sldChg>
      <pc:sldChg chg="addSp delSp modSp mod setBg setClrOvrMap">
        <pc:chgData name="Reiberger, Peter" userId="865a34f2-c388-4fc9-b595-6c382b1973ac" providerId="ADAL" clId="{FE4E11CD-7663-48AB-8974-FE1F2F1786B4}" dt="2023-06-21T10:43:26.853" v="767" actId="403"/>
        <pc:sldMkLst>
          <pc:docMk/>
          <pc:sldMk cId="2743179856" sldId="259"/>
        </pc:sldMkLst>
        <pc:spChg chg="mod">
          <ac:chgData name="Reiberger, Peter" userId="865a34f2-c388-4fc9-b595-6c382b1973ac" providerId="ADAL" clId="{FE4E11CD-7663-48AB-8974-FE1F2F1786B4}" dt="2023-06-21T10:43:04.936" v="763" actId="26606"/>
          <ac:spMkLst>
            <pc:docMk/>
            <pc:sldMk cId="2743179856" sldId="259"/>
            <ac:spMk id="2" creationId="{21A3FC29-2EC1-0149-0A09-E49335D2CA6C}"/>
          </ac:spMkLst>
        </pc:spChg>
        <pc:spChg chg="mod">
          <ac:chgData name="Reiberger, Peter" userId="865a34f2-c388-4fc9-b595-6c382b1973ac" providerId="ADAL" clId="{FE4E11CD-7663-48AB-8974-FE1F2F1786B4}" dt="2023-06-21T10:43:26.853" v="767" actId="403"/>
          <ac:spMkLst>
            <pc:docMk/>
            <pc:sldMk cId="2743179856" sldId="259"/>
            <ac:spMk id="3" creationId="{2B5672FD-5CC2-9E63-B4D5-ADDD6C350DBB}"/>
          </ac:spMkLst>
        </pc:spChg>
        <pc:picChg chg="add del">
          <ac:chgData name="Reiberger, Peter" userId="865a34f2-c388-4fc9-b595-6c382b1973ac" providerId="ADAL" clId="{FE4E11CD-7663-48AB-8974-FE1F2F1786B4}" dt="2023-06-21T10:42:53.361" v="759" actId="26606"/>
          <ac:picMkLst>
            <pc:docMk/>
            <pc:sldMk cId="2743179856" sldId="259"/>
            <ac:picMk id="5" creationId="{643431A1-5753-B185-2D96-A73CE71A55AC}"/>
          </ac:picMkLst>
        </pc:picChg>
        <pc:picChg chg="add">
          <ac:chgData name="Reiberger, Peter" userId="865a34f2-c388-4fc9-b595-6c382b1973ac" providerId="ADAL" clId="{FE4E11CD-7663-48AB-8974-FE1F2F1786B4}" dt="2023-06-21T10:43:04.936" v="763" actId="26606"/>
          <ac:picMkLst>
            <pc:docMk/>
            <pc:sldMk cId="2743179856" sldId="259"/>
            <ac:picMk id="6" creationId="{C41BD704-5CA4-701D-AA38-EE9B050A35D3}"/>
          </ac:picMkLst>
        </pc:picChg>
        <pc:picChg chg="add del mod">
          <ac:chgData name="Reiberger, Peter" userId="865a34f2-c388-4fc9-b595-6c382b1973ac" providerId="ADAL" clId="{FE4E11CD-7663-48AB-8974-FE1F2F1786B4}" dt="2023-06-21T10:43:00.803" v="762" actId="26606"/>
          <ac:picMkLst>
            <pc:docMk/>
            <pc:sldMk cId="2743179856" sldId="259"/>
            <ac:picMk id="7" creationId="{77E5A156-5DF3-8230-DA04-818AD09E5260}"/>
          </ac:picMkLst>
        </pc:picChg>
      </pc:sldChg>
      <pc:sldChg chg="addSp modSp mod setBg">
        <pc:chgData name="Reiberger, Peter" userId="865a34f2-c388-4fc9-b595-6c382b1973ac" providerId="ADAL" clId="{FE4E11CD-7663-48AB-8974-FE1F2F1786B4}" dt="2023-06-21T10:43:54.656" v="772" actId="404"/>
        <pc:sldMkLst>
          <pc:docMk/>
          <pc:sldMk cId="2907635421" sldId="260"/>
        </pc:sldMkLst>
        <pc:spChg chg="mod">
          <ac:chgData name="Reiberger, Peter" userId="865a34f2-c388-4fc9-b595-6c382b1973ac" providerId="ADAL" clId="{FE4E11CD-7663-48AB-8974-FE1F2F1786B4}" dt="2023-06-21T10:43:41.766" v="768" actId="26606"/>
          <ac:spMkLst>
            <pc:docMk/>
            <pc:sldMk cId="2907635421" sldId="260"/>
            <ac:spMk id="2" creationId="{A58F656B-3B3D-DF22-06C5-9D0A790FC3A5}"/>
          </ac:spMkLst>
        </pc:spChg>
        <pc:spChg chg="mod">
          <ac:chgData name="Reiberger, Peter" userId="865a34f2-c388-4fc9-b595-6c382b1973ac" providerId="ADAL" clId="{FE4E11CD-7663-48AB-8974-FE1F2F1786B4}" dt="2023-06-21T10:43:54.656" v="772" actId="404"/>
          <ac:spMkLst>
            <pc:docMk/>
            <pc:sldMk cId="2907635421" sldId="260"/>
            <ac:spMk id="3" creationId="{168A4B23-7AD1-1B55-B1F1-BB0ADEA48339}"/>
          </ac:spMkLst>
        </pc:spChg>
        <pc:spChg chg="add">
          <ac:chgData name="Reiberger, Peter" userId="865a34f2-c388-4fc9-b595-6c382b1973ac" providerId="ADAL" clId="{FE4E11CD-7663-48AB-8974-FE1F2F1786B4}" dt="2023-06-21T10:43:41.766" v="768" actId="26606"/>
          <ac:spMkLst>
            <pc:docMk/>
            <pc:sldMk cId="2907635421" sldId="260"/>
            <ac:spMk id="10" creationId="{3ED03601-4724-4293-A32A-3A0879C5D491}"/>
          </ac:spMkLst>
        </pc:spChg>
        <pc:spChg chg="add">
          <ac:chgData name="Reiberger, Peter" userId="865a34f2-c388-4fc9-b595-6c382b1973ac" providerId="ADAL" clId="{FE4E11CD-7663-48AB-8974-FE1F2F1786B4}" dt="2023-06-21T10:43:41.766" v="768" actId="26606"/>
          <ac:spMkLst>
            <pc:docMk/>
            <pc:sldMk cId="2907635421" sldId="260"/>
            <ac:spMk id="12" creationId="{5E433AC3-E189-483B-9E8C-DFD5D2A18641}"/>
          </ac:spMkLst>
        </pc:spChg>
        <pc:picChg chg="add">
          <ac:chgData name="Reiberger, Peter" userId="865a34f2-c388-4fc9-b595-6c382b1973ac" providerId="ADAL" clId="{FE4E11CD-7663-48AB-8974-FE1F2F1786B4}" dt="2023-06-21T10:43:41.766" v="768" actId="26606"/>
          <ac:picMkLst>
            <pc:docMk/>
            <pc:sldMk cId="2907635421" sldId="260"/>
            <ac:picMk id="7" creationId="{8048F9C7-5414-5BBF-C1C0-6386B726A4C7}"/>
          </ac:picMkLst>
        </pc:picChg>
      </pc:sldChg>
      <pc:sldChg chg="addSp delSp modSp mod setBg">
        <pc:chgData name="Reiberger, Peter" userId="865a34f2-c388-4fc9-b595-6c382b1973ac" providerId="ADAL" clId="{FE4E11CD-7663-48AB-8974-FE1F2F1786B4}" dt="2023-06-21T10:45:20.330" v="826" actId="26606"/>
        <pc:sldMkLst>
          <pc:docMk/>
          <pc:sldMk cId="1937451360" sldId="261"/>
        </pc:sldMkLst>
        <pc:spChg chg="mod">
          <ac:chgData name="Reiberger, Peter" userId="865a34f2-c388-4fc9-b595-6c382b1973ac" providerId="ADAL" clId="{FE4E11CD-7663-48AB-8974-FE1F2F1786B4}" dt="2023-06-21T10:45:17.934" v="821" actId="26606"/>
          <ac:spMkLst>
            <pc:docMk/>
            <pc:sldMk cId="1937451360" sldId="261"/>
            <ac:spMk id="2" creationId="{B11B8AAC-F410-ED26-54E4-13900E35D64D}"/>
          </ac:spMkLst>
        </pc:spChg>
        <pc:spChg chg="add del mod">
          <ac:chgData name="Reiberger, Peter" userId="865a34f2-c388-4fc9-b595-6c382b1973ac" providerId="ADAL" clId="{FE4E11CD-7663-48AB-8974-FE1F2F1786B4}" dt="2023-06-21T10:45:20.330" v="826" actId="26606"/>
          <ac:spMkLst>
            <pc:docMk/>
            <pc:sldMk cId="1937451360" sldId="261"/>
            <ac:spMk id="3" creationId="{DAB8C421-8EDB-8A39-FC9B-CE1BAB324F54}"/>
          </ac:spMkLst>
        </pc:spChg>
        <pc:spChg chg="add del">
          <ac:chgData name="Reiberger, Peter" userId="865a34f2-c388-4fc9-b595-6c382b1973ac" providerId="ADAL" clId="{FE4E11CD-7663-48AB-8974-FE1F2F1786B4}" dt="2023-06-21T10:45:17.934" v="821" actId="26606"/>
          <ac:spMkLst>
            <pc:docMk/>
            <pc:sldMk cId="1937451360" sldId="261"/>
            <ac:spMk id="10" creationId="{930BC020-BDBF-49EB-9898-BAB5BF559317}"/>
          </ac:spMkLst>
        </pc:spChg>
        <pc:spChg chg="add del">
          <ac:chgData name="Reiberger, Peter" userId="865a34f2-c388-4fc9-b595-6c382b1973ac" providerId="ADAL" clId="{FE4E11CD-7663-48AB-8974-FE1F2F1786B4}" dt="2023-06-21T10:45:17.934" v="821" actId="26606"/>
          <ac:spMkLst>
            <pc:docMk/>
            <pc:sldMk cId="1937451360" sldId="261"/>
            <ac:spMk id="12" creationId="{64950C64-5D81-40F1-9601-8BA0D63BAE74}"/>
          </ac:spMkLst>
        </pc:spChg>
        <pc:graphicFrameChg chg="add del">
          <ac:chgData name="Reiberger, Peter" userId="865a34f2-c388-4fc9-b595-6c382b1973ac" providerId="ADAL" clId="{FE4E11CD-7663-48AB-8974-FE1F2F1786B4}" dt="2023-06-21T10:45:19.121" v="823" actId="26606"/>
          <ac:graphicFrameMkLst>
            <pc:docMk/>
            <pc:sldMk cId="1937451360" sldId="261"/>
            <ac:graphicFrameMk id="5" creationId="{00C81DF0-5E2A-4D1E-E517-FE763D8131E2}"/>
          </ac:graphicFrameMkLst>
        </pc:graphicFrameChg>
        <pc:graphicFrameChg chg="add del">
          <ac:chgData name="Reiberger, Peter" userId="865a34f2-c388-4fc9-b595-6c382b1973ac" providerId="ADAL" clId="{FE4E11CD-7663-48AB-8974-FE1F2F1786B4}" dt="2023-06-21T10:45:20.298" v="825" actId="26606"/>
          <ac:graphicFrameMkLst>
            <pc:docMk/>
            <pc:sldMk cId="1937451360" sldId="261"/>
            <ac:graphicFrameMk id="8" creationId="{F173A476-E274-B964-F603-ECF2FA56813A}"/>
          </ac:graphicFrameMkLst>
        </pc:graphicFrameChg>
        <pc:graphicFrameChg chg="add">
          <ac:chgData name="Reiberger, Peter" userId="865a34f2-c388-4fc9-b595-6c382b1973ac" providerId="ADAL" clId="{FE4E11CD-7663-48AB-8974-FE1F2F1786B4}" dt="2023-06-21T10:45:20.330" v="826" actId="26606"/>
          <ac:graphicFrameMkLst>
            <pc:docMk/>
            <pc:sldMk cId="1937451360" sldId="261"/>
            <ac:graphicFrameMk id="11" creationId="{00C81DF0-5E2A-4D1E-E517-FE763D8131E2}"/>
          </ac:graphicFrameMkLst>
        </pc:graphicFrameChg>
        <pc:picChg chg="add del">
          <ac:chgData name="Reiberger, Peter" userId="865a34f2-c388-4fc9-b595-6c382b1973ac" providerId="ADAL" clId="{FE4E11CD-7663-48AB-8974-FE1F2F1786B4}" dt="2023-06-21T10:45:17.934" v="821" actId="26606"/>
          <ac:picMkLst>
            <pc:docMk/>
            <pc:sldMk cId="1937451360" sldId="261"/>
            <ac:picMk id="7" creationId="{6AD8D4A9-3489-EB97-BDAC-9FF05D9D5D50}"/>
          </ac:picMkLst>
        </pc:picChg>
      </pc:sldChg>
      <pc:sldChg chg="addSp delSp modSp new mod setBg addAnim setClrOvrMap">
        <pc:chgData name="Reiberger, Peter" userId="865a34f2-c388-4fc9-b595-6c382b1973ac" providerId="ADAL" clId="{FE4E11CD-7663-48AB-8974-FE1F2F1786B4}" dt="2023-06-21T10:40:21.090" v="556" actId="404"/>
        <pc:sldMkLst>
          <pc:docMk/>
          <pc:sldMk cId="2846156786" sldId="262"/>
        </pc:sldMkLst>
        <pc:spChg chg="mod">
          <ac:chgData name="Reiberger, Peter" userId="865a34f2-c388-4fc9-b595-6c382b1973ac" providerId="ADAL" clId="{FE4E11CD-7663-48AB-8974-FE1F2F1786B4}" dt="2023-06-21T10:40:13.728" v="552" actId="20577"/>
          <ac:spMkLst>
            <pc:docMk/>
            <pc:sldMk cId="2846156786" sldId="262"/>
            <ac:spMk id="2" creationId="{28517B71-1D23-BA25-1A77-1D7E02135F3C}"/>
          </ac:spMkLst>
        </pc:spChg>
        <pc:spChg chg="mod">
          <ac:chgData name="Reiberger, Peter" userId="865a34f2-c388-4fc9-b595-6c382b1973ac" providerId="ADAL" clId="{FE4E11CD-7663-48AB-8974-FE1F2F1786B4}" dt="2023-06-21T10:40:21.090" v="556" actId="404"/>
          <ac:spMkLst>
            <pc:docMk/>
            <pc:sldMk cId="2846156786" sldId="262"/>
            <ac:spMk id="3" creationId="{66B39B07-44E7-9654-DB37-9817FD45E234}"/>
          </ac:spMkLst>
        </pc:spChg>
        <pc:spChg chg="add del">
          <ac:chgData name="Reiberger, Peter" userId="865a34f2-c388-4fc9-b595-6c382b1973ac" providerId="ADAL" clId="{FE4E11CD-7663-48AB-8974-FE1F2F1786B4}" dt="2023-06-21T10:39:46.082" v="536" actId="26606"/>
          <ac:spMkLst>
            <pc:docMk/>
            <pc:sldMk cId="2846156786" sldId="262"/>
            <ac:spMk id="6" creationId="{61C9F4F8-1CA1-4169-A513-5E15F4D91F05}"/>
          </ac:spMkLst>
        </pc:spChg>
        <pc:spChg chg="add">
          <ac:chgData name="Reiberger, Peter" userId="865a34f2-c388-4fc9-b595-6c382b1973ac" providerId="ADAL" clId="{FE4E11CD-7663-48AB-8974-FE1F2F1786B4}" dt="2023-06-21T10:39:48.836" v="539" actId="26606"/>
          <ac:spMkLst>
            <pc:docMk/>
            <pc:sldMk cId="2846156786" sldId="262"/>
            <ac:spMk id="7" creationId="{2AEFFFF2-9EB4-4B6C-B9F8-2BA3EF89A21C}"/>
          </ac:spMkLst>
        </pc:spChg>
        <pc:spChg chg="add del">
          <ac:chgData name="Reiberger, Peter" userId="865a34f2-c388-4fc9-b595-6c382b1973ac" providerId="ADAL" clId="{FE4E11CD-7663-48AB-8974-FE1F2F1786B4}" dt="2023-06-21T10:39:36.784" v="524" actId="26606"/>
          <ac:spMkLst>
            <pc:docMk/>
            <pc:sldMk cId="2846156786" sldId="262"/>
            <ac:spMk id="8" creationId="{87D3A4E0-C908-4EA9-ABDF-E82AD6BDEF9D}"/>
          </ac:spMkLst>
        </pc:spChg>
        <pc:spChg chg="add">
          <ac:chgData name="Reiberger, Peter" userId="865a34f2-c388-4fc9-b595-6c382b1973ac" providerId="ADAL" clId="{FE4E11CD-7663-48AB-8974-FE1F2F1786B4}" dt="2023-06-21T10:39:48.836" v="539" actId="26606"/>
          <ac:spMkLst>
            <pc:docMk/>
            <pc:sldMk cId="2846156786" sldId="262"/>
            <ac:spMk id="9" creationId="{0D65299F-028F-4AFC-B46A-8DB33E20FE4A}"/>
          </ac:spMkLst>
        </pc:spChg>
        <pc:spChg chg="add del">
          <ac:chgData name="Reiberger, Peter" userId="865a34f2-c388-4fc9-b595-6c382b1973ac" providerId="ADAL" clId="{FE4E11CD-7663-48AB-8974-FE1F2F1786B4}" dt="2023-06-21T10:39:37.323" v="526" actId="26606"/>
          <ac:spMkLst>
            <pc:docMk/>
            <pc:sldMk cId="2846156786" sldId="262"/>
            <ac:spMk id="10" creationId="{61C9F4F8-1CA1-4169-A513-5E15F4D91F05}"/>
          </ac:spMkLst>
        </pc:spChg>
        <pc:spChg chg="add">
          <ac:chgData name="Reiberger, Peter" userId="865a34f2-c388-4fc9-b595-6c382b1973ac" providerId="ADAL" clId="{FE4E11CD-7663-48AB-8974-FE1F2F1786B4}" dt="2023-06-21T10:39:48.836" v="539" actId="26606"/>
          <ac:spMkLst>
            <pc:docMk/>
            <pc:sldMk cId="2846156786" sldId="262"/>
            <ac:spMk id="11" creationId="{BAC87F6E-526A-49B5-995D-42DB656594C9}"/>
          </ac:spMkLst>
        </pc:spChg>
        <pc:spChg chg="add del">
          <ac:chgData name="Reiberger, Peter" userId="865a34f2-c388-4fc9-b595-6c382b1973ac" providerId="ADAL" clId="{FE4E11CD-7663-48AB-8974-FE1F2F1786B4}" dt="2023-06-21T10:39:41.741" v="528" actId="26606"/>
          <ac:spMkLst>
            <pc:docMk/>
            <pc:sldMk cId="2846156786" sldId="262"/>
            <ac:spMk id="12" creationId="{54C2DAE2-218D-4A25-B87E-0D127537D988}"/>
          </ac:spMkLst>
        </pc:spChg>
        <pc:spChg chg="add del">
          <ac:chgData name="Reiberger, Peter" userId="865a34f2-c388-4fc9-b595-6c382b1973ac" providerId="ADAL" clId="{FE4E11CD-7663-48AB-8974-FE1F2F1786B4}" dt="2023-06-21T10:39:41.741" v="528" actId="26606"/>
          <ac:spMkLst>
            <pc:docMk/>
            <pc:sldMk cId="2846156786" sldId="262"/>
            <ac:spMk id="13" creationId="{0ACAC028-8D8C-4611-B62E-B9FFDA14DE39}"/>
          </ac:spMkLst>
        </pc:spChg>
        <pc:spChg chg="add del">
          <ac:chgData name="Reiberger, Peter" userId="865a34f2-c388-4fc9-b595-6c382b1973ac" providerId="ADAL" clId="{FE4E11CD-7663-48AB-8974-FE1F2F1786B4}" dt="2023-06-21T10:39:42.419" v="530" actId="26606"/>
          <ac:spMkLst>
            <pc:docMk/>
            <pc:sldMk cId="2846156786" sldId="262"/>
            <ac:spMk id="15" creationId="{168D508C-A317-451C-AB61-8A699E3570F1}"/>
          </ac:spMkLst>
        </pc:spChg>
        <pc:picChg chg="add del">
          <ac:chgData name="Reiberger, Peter" userId="865a34f2-c388-4fc9-b595-6c382b1973ac" providerId="ADAL" clId="{FE4E11CD-7663-48AB-8974-FE1F2F1786B4}" dt="2023-06-21T10:39:43.778" v="532" actId="26606"/>
          <ac:picMkLst>
            <pc:docMk/>
            <pc:sldMk cId="2846156786" sldId="262"/>
            <ac:picMk id="5" creationId="{CEDF8E0A-6BB6-9353-4CFB-5B90E17500BA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svg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svg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89E6B-F820-4C52-8B94-BD26A9F14F4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BABED6-E434-45C1-970E-CA94B857D572}">
      <dgm:prSet/>
      <dgm:spPr/>
      <dgm:t>
        <a:bodyPr/>
        <a:lstStyle/>
        <a:p>
          <a:r>
            <a:rPr lang="de-DE"/>
            <a:t>Die Aufgabenstellung</a:t>
          </a:r>
          <a:endParaRPr lang="en-US"/>
        </a:p>
      </dgm:t>
    </dgm:pt>
    <dgm:pt modelId="{58885742-2D4C-4463-9B77-3B456D3E970B}" type="parTrans" cxnId="{5CCD644F-D0BA-42A0-8C3C-4A9D3FF9FEEC}">
      <dgm:prSet/>
      <dgm:spPr/>
      <dgm:t>
        <a:bodyPr/>
        <a:lstStyle/>
        <a:p>
          <a:endParaRPr lang="en-US"/>
        </a:p>
      </dgm:t>
    </dgm:pt>
    <dgm:pt modelId="{28C921ED-B3EA-4EED-9A17-95C5C3590978}" type="sibTrans" cxnId="{5CCD644F-D0BA-42A0-8C3C-4A9D3FF9FEEC}">
      <dgm:prSet/>
      <dgm:spPr/>
      <dgm:t>
        <a:bodyPr/>
        <a:lstStyle/>
        <a:p>
          <a:endParaRPr lang="en-US"/>
        </a:p>
      </dgm:t>
    </dgm:pt>
    <dgm:pt modelId="{7E5DF208-B293-41A1-97D1-7F0CFA1C96C8}">
      <dgm:prSet/>
      <dgm:spPr/>
      <dgm:t>
        <a:bodyPr/>
        <a:lstStyle/>
        <a:p>
          <a:r>
            <a:rPr lang="de-DE"/>
            <a:t>Unsere Idee</a:t>
          </a:r>
          <a:endParaRPr lang="en-US"/>
        </a:p>
      </dgm:t>
    </dgm:pt>
    <dgm:pt modelId="{2FBA0345-822A-4D07-B691-BCE78FC928EB}" type="parTrans" cxnId="{AC6DDCBC-EAC8-43A2-A4C5-554722563CF3}">
      <dgm:prSet/>
      <dgm:spPr/>
      <dgm:t>
        <a:bodyPr/>
        <a:lstStyle/>
        <a:p>
          <a:endParaRPr lang="en-US"/>
        </a:p>
      </dgm:t>
    </dgm:pt>
    <dgm:pt modelId="{303FFEC3-DC78-4360-BE9C-4E91852BD0A5}" type="sibTrans" cxnId="{AC6DDCBC-EAC8-43A2-A4C5-554722563CF3}">
      <dgm:prSet/>
      <dgm:spPr/>
      <dgm:t>
        <a:bodyPr/>
        <a:lstStyle/>
        <a:p>
          <a:endParaRPr lang="en-US"/>
        </a:p>
      </dgm:t>
    </dgm:pt>
    <dgm:pt modelId="{2A2FE127-20FA-46A8-BE5B-6BC5C8E6D899}">
      <dgm:prSet/>
      <dgm:spPr/>
      <dgm:t>
        <a:bodyPr/>
        <a:lstStyle/>
        <a:p>
          <a:r>
            <a:rPr lang="de-DE"/>
            <a:t>Auswahl der technischen Grundlage</a:t>
          </a:r>
          <a:endParaRPr lang="en-US"/>
        </a:p>
      </dgm:t>
    </dgm:pt>
    <dgm:pt modelId="{243A2B91-6BEB-4AC6-BAC7-A665C57C716D}" type="parTrans" cxnId="{C3730F8F-1CD7-46C6-A9F1-6EB9C0B59520}">
      <dgm:prSet/>
      <dgm:spPr/>
      <dgm:t>
        <a:bodyPr/>
        <a:lstStyle/>
        <a:p>
          <a:endParaRPr lang="en-US"/>
        </a:p>
      </dgm:t>
    </dgm:pt>
    <dgm:pt modelId="{1E8616B1-7146-448E-B987-FC5CFA00579A}" type="sibTrans" cxnId="{C3730F8F-1CD7-46C6-A9F1-6EB9C0B59520}">
      <dgm:prSet/>
      <dgm:spPr/>
      <dgm:t>
        <a:bodyPr/>
        <a:lstStyle/>
        <a:p>
          <a:endParaRPr lang="en-US"/>
        </a:p>
      </dgm:t>
    </dgm:pt>
    <dgm:pt modelId="{8BD985B2-DB1D-47F9-A659-0F859ED22F93}">
      <dgm:prSet/>
      <dgm:spPr/>
      <dgm:t>
        <a:bodyPr/>
        <a:lstStyle/>
        <a:p>
          <a:r>
            <a:rPr lang="de-DE"/>
            <a:t>Planung und Implementierung</a:t>
          </a:r>
          <a:endParaRPr lang="en-US"/>
        </a:p>
      </dgm:t>
    </dgm:pt>
    <dgm:pt modelId="{F31447E6-7A2F-4998-AA0F-73E28DD857D1}" type="parTrans" cxnId="{5B9C1151-985F-404F-BF6A-663691EB2969}">
      <dgm:prSet/>
      <dgm:spPr/>
      <dgm:t>
        <a:bodyPr/>
        <a:lstStyle/>
        <a:p>
          <a:endParaRPr lang="en-US"/>
        </a:p>
      </dgm:t>
    </dgm:pt>
    <dgm:pt modelId="{6F643B04-6D69-4975-A078-3B6F62A8674D}" type="sibTrans" cxnId="{5B9C1151-985F-404F-BF6A-663691EB2969}">
      <dgm:prSet/>
      <dgm:spPr/>
      <dgm:t>
        <a:bodyPr/>
        <a:lstStyle/>
        <a:p>
          <a:endParaRPr lang="en-US"/>
        </a:p>
      </dgm:t>
    </dgm:pt>
    <dgm:pt modelId="{510E1590-C902-4BF2-BB3B-63297EC7E2DD}" type="pres">
      <dgm:prSet presAssocID="{CA189E6B-F820-4C52-8B94-BD26A9F14F4D}" presName="outerComposite" presStyleCnt="0">
        <dgm:presLayoutVars>
          <dgm:chMax val="5"/>
          <dgm:dir/>
          <dgm:resizeHandles val="exact"/>
        </dgm:presLayoutVars>
      </dgm:prSet>
      <dgm:spPr/>
    </dgm:pt>
    <dgm:pt modelId="{F75744A1-1E60-48AC-8615-4A4B77815745}" type="pres">
      <dgm:prSet presAssocID="{CA189E6B-F820-4C52-8B94-BD26A9F14F4D}" presName="dummyMaxCanvas" presStyleCnt="0">
        <dgm:presLayoutVars/>
      </dgm:prSet>
      <dgm:spPr/>
    </dgm:pt>
    <dgm:pt modelId="{D3974B5E-1ED3-470C-A34E-200F109AAF2B}" type="pres">
      <dgm:prSet presAssocID="{CA189E6B-F820-4C52-8B94-BD26A9F14F4D}" presName="FourNodes_1" presStyleLbl="node1" presStyleIdx="0" presStyleCnt="4">
        <dgm:presLayoutVars>
          <dgm:bulletEnabled val="1"/>
        </dgm:presLayoutVars>
      </dgm:prSet>
      <dgm:spPr/>
    </dgm:pt>
    <dgm:pt modelId="{8DD90EFE-BE83-4DFC-977D-D2E09631278A}" type="pres">
      <dgm:prSet presAssocID="{CA189E6B-F820-4C52-8B94-BD26A9F14F4D}" presName="FourNodes_2" presStyleLbl="node1" presStyleIdx="1" presStyleCnt="4">
        <dgm:presLayoutVars>
          <dgm:bulletEnabled val="1"/>
        </dgm:presLayoutVars>
      </dgm:prSet>
      <dgm:spPr/>
    </dgm:pt>
    <dgm:pt modelId="{94A3312F-8638-47D0-B924-4EB6A4BF3EFD}" type="pres">
      <dgm:prSet presAssocID="{CA189E6B-F820-4C52-8B94-BD26A9F14F4D}" presName="FourNodes_3" presStyleLbl="node1" presStyleIdx="2" presStyleCnt="4">
        <dgm:presLayoutVars>
          <dgm:bulletEnabled val="1"/>
        </dgm:presLayoutVars>
      </dgm:prSet>
      <dgm:spPr/>
    </dgm:pt>
    <dgm:pt modelId="{8A9C7897-17D2-4EAF-8BA9-CC9BFF074757}" type="pres">
      <dgm:prSet presAssocID="{CA189E6B-F820-4C52-8B94-BD26A9F14F4D}" presName="FourNodes_4" presStyleLbl="node1" presStyleIdx="3" presStyleCnt="4">
        <dgm:presLayoutVars>
          <dgm:bulletEnabled val="1"/>
        </dgm:presLayoutVars>
      </dgm:prSet>
      <dgm:spPr/>
    </dgm:pt>
    <dgm:pt modelId="{8B1AE9F8-5B72-41DB-9DF0-5B0FCFBB3DCA}" type="pres">
      <dgm:prSet presAssocID="{CA189E6B-F820-4C52-8B94-BD26A9F14F4D}" presName="FourConn_1-2" presStyleLbl="fgAccFollowNode1" presStyleIdx="0" presStyleCnt="3">
        <dgm:presLayoutVars>
          <dgm:bulletEnabled val="1"/>
        </dgm:presLayoutVars>
      </dgm:prSet>
      <dgm:spPr/>
    </dgm:pt>
    <dgm:pt modelId="{A76853CC-D755-481B-8A64-E5BBE386AE64}" type="pres">
      <dgm:prSet presAssocID="{CA189E6B-F820-4C52-8B94-BD26A9F14F4D}" presName="FourConn_2-3" presStyleLbl="fgAccFollowNode1" presStyleIdx="1" presStyleCnt="3">
        <dgm:presLayoutVars>
          <dgm:bulletEnabled val="1"/>
        </dgm:presLayoutVars>
      </dgm:prSet>
      <dgm:spPr/>
    </dgm:pt>
    <dgm:pt modelId="{693522D5-263E-42EF-809B-A59339D80EEF}" type="pres">
      <dgm:prSet presAssocID="{CA189E6B-F820-4C52-8B94-BD26A9F14F4D}" presName="FourConn_3-4" presStyleLbl="fgAccFollowNode1" presStyleIdx="2" presStyleCnt="3">
        <dgm:presLayoutVars>
          <dgm:bulletEnabled val="1"/>
        </dgm:presLayoutVars>
      </dgm:prSet>
      <dgm:spPr/>
    </dgm:pt>
    <dgm:pt modelId="{073B31B3-B8A7-4D19-B069-0CDAFEBFEE49}" type="pres">
      <dgm:prSet presAssocID="{CA189E6B-F820-4C52-8B94-BD26A9F14F4D}" presName="FourNodes_1_text" presStyleLbl="node1" presStyleIdx="3" presStyleCnt="4">
        <dgm:presLayoutVars>
          <dgm:bulletEnabled val="1"/>
        </dgm:presLayoutVars>
      </dgm:prSet>
      <dgm:spPr/>
    </dgm:pt>
    <dgm:pt modelId="{34EA832C-9296-41DF-8151-4B895B1B2A6C}" type="pres">
      <dgm:prSet presAssocID="{CA189E6B-F820-4C52-8B94-BD26A9F14F4D}" presName="FourNodes_2_text" presStyleLbl="node1" presStyleIdx="3" presStyleCnt="4">
        <dgm:presLayoutVars>
          <dgm:bulletEnabled val="1"/>
        </dgm:presLayoutVars>
      </dgm:prSet>
      <dgm:spPr/>
    </dgm:pt>
    <dgm:pt modelId="{0FFFAD27-0C32-497F-A02B-349B74AE125E}" type="pres">
      <dgm:prSet presAssocID="{CA189E6B-F820-4C52-8B94-BD26A9F14F4D}" presName="FourNodes_3_text" presStyleLbl="node1" presStyleIdx="3" presStyleCnt="4">
        <dgm:presLayoutVars>
          <dgm:bulletEnabled val="1"/>
        </dgm:presLayoutVars>
      </dgm:prSet>
      <dgm:spPr/>
    </dgm:pt>
    <dgm:pt modelId="{CD8D6430-4DAB-4328-B221-B6EA894137F3}" type="pres">
      <dgm:prSet presAssocID="{CA189E6B-F820-4C52-8B94-BD26A9F14F4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892D11F-740D-4D41-BEC5-14AB49FC79B0}" type="presOf" srcId="{A1BABED6-E434-45C1-970E-CA94B857D572}" destId="{073B31B3-B8A7-4D19-B069-0CDAFEBFEE49}" srcOrd="1" destOrd="0" presId="urn:microsoft.com/office/officeart/2005/8/layout/vProcess5"/>
    <dgm:cxn modelId="{8A97572D-EC34-4B8C-9205-067D3C26ABD8}" type="presOf" srcId="{8BD985B2-DB1D-47F9-A659-0F859ED22F93}" destId="{CD8D6430-4DAB-4328-B221-B6EA894137F3}" srcOrd="1" destOrd="0" presId="urn:microsoft.com/office/officeart/2005/8/layout/vProcess5"/>
    <dgm:cxn modelId="{94EA5D3C-976F-4256-9286-A75837E330E0}" type="presOf" srcId="{1E8616B1-7146-448E-B987-FC5CFA00579A}" destId="{693522D5-263E-42EF-809B-A59339D80EEF}" srcOrd="0" destOrd="0" presId="urn:microsoft.com/office/officeart/2005/8/layout/vProcess5"/>
    <dgm:cxn modelId="{7FF0D95C-9B9B-4A7E-AFE6-DEC9442540B5}" type="presOf" srcId="{7E5DF208-B293-41A1-97D1-7F0CFA1C96C8}" destId="{8DD90EFE-BE83-4DFC-977D-D2E09631278A}" srcOrd="0" destOrd="0" presId="urn:microsoft.com/office/officeart/2005/8/layout/vProcess5"/>
    <dgm:cxn modelId="{6FC99B44-3A55-4F1D-AB0F-CEDCD7E6D122}" type="presOf" srcId="{8BD985B2-DB1D-47F9-A659-0F859ED22F93}" destId="{8A9C7897-17D2-4EAF-8BA9-CC9BFF074757}" srcOrd="0" destOrd="0" presId="urn:microsoft.com/office/officeart/2005/8/layout/vProcess5"/>
    <dgm:cxn modelId="{EDA17D4A-A953-4F4F-B94A-F5765E19687B}" type="presOf" srcId="{2A2FE127-20FA-46A8-BE5B-6BC5C8E6D899}" destId="{0FFFAD27-0C32-497F-A02B-349B74AE125E}" srcOrd="1" destOrd="0" presId="urn:microsoft.com/office/officeart/2005/8/layout/vProcess5"/>
    <dgm:cxn modelId="{5CCD644F-D0BA-42A0-8C3C-4A9D3FF9FEEC}" srcId="{CA189E6B-F820-4C52-8B94-BD26A9F14F4D}" destId="{A1BABED6-E434-45C1-970E-CA94B857D572}" srcOrd="0" destOrd="0" parTransId="{58885742-2D4C-4463-9B77-3B456D3E970B}" sibTransId="{28C921ED-B3EA-4EED-9A17-95C5C3590978}"/>
    <dgm:cxn modelId="{5B9C1151-985F-404F-BF6A-663691EB2969}" srcId="{CA189E6B-F820-4C52-8B94-BD26A9F14F4D}" destId="{8BD985B2-DB1D-47F9-A659-0F859ED22F93}" srcOrd="3" destOrd="0" parTransId="{F31447E6-7A2F-4998-AA0F-73E28DD857D1}" sibTransId="{6F643B04-6D69-4975-A078-3B6F62A8674D}"/>
    <dgm:cxn modelId="{C3730F8F-1CD7-46C6-A9F1-6EB9C0B59520}" srcId="{CA189E6B-F820-4C52-8B94-BD26A9F14F4D}" destId="{2A2FE127-20FA-46A8-BE5B-6BC5C8E6D899}" srcOrd="2" destOrd="0" parTransId="{243A2B91-6BEB-4AC6-BAC7-A665C57C716D}" sibTransId="{1E8616B1-7146-448E-B987-FC5CFA00579A}"/>
    <dgm:cxn modelId="{6139FFA2-7598-4DA8-948E-6E3C5D25F30E}" type="presOf" srcId="{A1BABED6-E434-45C1-970E-CA94B857D572}" destId="{D3974B5E-1ED3-470C-A34E-200F109AAF2B}" srcOrd="0" destOrd="0" presId="urn:microsoft.com/office/officeart/2005/8/layout/vProcess5"/>
    <dgm:cxn modelId="{847485B5-1D90-4112-B05D-1CEF9C391C25}" type="presOf" srcId="{2A2FE127-20FA-46A8-BE5B-6BC5C8E6D899}" destId="{94A3312F-8638-47D0-B924-4EB6A4BF3EFD}" srcOrd="0" destOrd="0" presId="urn:microsoft.com/office/officeart/2005/8/layout/vProcess5"/>
    <dgm:cxn modelId="{AC6DDCBC-EAC8-43A2-A4C5-554722563CF3}" srcId="{CA189E6B-F820-4C52-8B94-BD26A9F14F4D}" destId="{7E5DF208-B293-41A1-97D1-7F0CFA1C96C8}" srcOrd="1" destOrd="0" parTransId="{2FBA0345-822A-4D07-B691-BCE78FC928EB}" sibTransId="{303FFEC3-DC78-4360-BE9C-4E91852BD0A5}"/>
    <dgm:cxn modelId="{71647BD1-6D5B-4E83-8363-6F099E2F6DD3}" type="presOf" srcId="{CA189E6B-F820-4C52-8B94-BD26A9F14F4D}" destId="{510E1590-C902-4BF2-BB3B-63297EC7E2DD}" srcOrd="0" destOrd="0" presId="urn:microsoft.com/office/officeart/2005/8/layout/vProcess5"/>
    <dgm:cxn modelId="{38225AD6-DC54-4612-9344-2A1C87B49B1F}" type="presOf" srcId="{303FFEC3-DC78-4360-BE9C-4E91852BD0A5}" destId="{A76853CC-D755-481B-8A64-E5BBE386AE64}" srcOrd="0" destOrd="0" presId="urn:microsoft.com/office/officeart/2005/8/layout/vProcess5"/>
    <dgm:cxn modelId="{F2D6E7E1-4E76-4139-988D-65C295FE2207}" type="presOf" srcId="{7E5DF208-B293-41A1-97D1-7F0CFA1C96C8}" destId="{34EA832C-9296-41DF-8151-4B895B1B2A6C}" srcOrd="1" destOrd="0" presId="urn:microsoft.com/office/officeart/2005/8/layout/vProcess5"/>
    <dgm:cxn modelId="{5B302DE6-19CF-4E75-828E-2DEF373ECF8D}" type="presOf" srcId="{28C921ED-B3EA-4EED-9A17-95C5C3590978}" destId="{8B1AE9F8-5B72-41DB-9DF0-5B0FCFBB3DCA}" srcOrd="0" destOrd="0" presId="urn:microsoft.com/office/officeart/2005/8/layout/vProcess5"/>
    <dgm:cxn modelId="{27212E2D-B579-48BB-A968-98A4C51CA259}" type="presParOf" srcId="{510E1590-C902-4BF2-BB3B-63297EC7E2DD}" destId="{F75744A1-1E60-48AC-8615-4A4B77815745}" srcOrd="0" destOrd="0" presId="urn:microsoft.com/office/officeart/2005/8/layout/vProcess5"/>
    <dgm:cxn modelId="{3DC55234-4AF3-420D-A782-A414D9DAA88D}" type="presParOf" srcId="{510E1590-C902-4BF2-BB3B-63297EC7E2DD}" destId="{D3974B5E-1ED3-470C-A34E-200F109AAF2B}" srcOrd="1" destOrd="0" presId="urn:microsoft.com/office/officeart/2005/8/layout/vProcess5"/>
    <dgm:cxn modelId="{8844CCB0-1C75-4A50-ADEE-0BADF24144E7}" type="presParOf" srcId="{510E1590-C902-4BF2-BB3B-63297EC7E2DD}" destId="{8DD90EFE-BE83-4DFC-977D-D2E09631278A}" srcOrd="2" destOrd="0" presId="urn:microsoft.com/office/officeart/2005/8/layout/vProcess5"/>
    <dgm:cxn modelId="{22F6D0AD-125D-413E-9199-555A61A278E2}" type="presParOf" srcId="{510E1590-C902-4BF2-BB3B-63297EC7E2DD}" destId="{94A3312F-8638-47D0-B924-4EB6A4BF3EFD}" srcOrd="3" destOrd="0" presId="urn:microsoft.com/office/officeart/2005/8/layout/vProcess5"/>
    <dgm:cxn modelId="{C75BCADC-6D89-45A6-A1AF-A62900AC7BB2}" type="presParOf" srcId="{510E1590-C902-4BF2-BB3B-63297EC7E2DD}" destId="{8A9C7897-17D2-4EAF-8BA9-CC9BFF074757}" srcOrd="4" destOrd="0" presId="urn:microsoft.com/office/officeart/2005/8/layout/vProcess5"/>
    <dgm:cxn modelId="{F803449F-2F7E-46DC-94C8-2B53F3B6F899}" type="presParOf" srcId="{510E1590-C902-4BF2-BB3B-63297EC7E2DD}" destId="{8B1AE9F8-5B72-41DB-9DF0-5B0FCFBB3DCA}" srcOrd="5" destOrd="0" presId="urn:microsoft.com/office/officeart/2005/8/layout/vProcess5"/>
    <dgm:cxn modelId="{9FB1D884-AAF1-47C1-A2C0-1D4757ECD62B}" type="presParOf" srcId="{510E1590-C902-4BF2-BB3B-63297EC7E2DD}" destId="{A76853CC-D755-481B-8A64-E5BBE386AE64}" srcOrd="6" destOrd="0" presId="urn:microsoft.com/office/officeart/2005/8/layout/vProcess5"/>
    <dgm:cxn modelId="{78FE2FC9-5584-4BA0-8F13-C13512DCF164}" type="presParOf" srcId="{510E1590-C902-4BF2-BB3B-63297EC7E2DD}" destId="{693522D5-263E-42EF-809B-A59339D80EEF}" srcOrd="7" destOrd="0" presId="urn:microsoft.com/office/officeart/2005/8/layout/vProcess5"/>
    <dgm:cxn modelId="{F84827BF-75A1-401C-8B56-17807D5F26A8}" type="presParOf" srcId="{510E1590-C902-4BF2-BB3B-63297EC7E2DD}" destId="{073B31B3-B8A7-4D19-B069-0CDAFEBFEE49}" srcOrd="8" destOrd="0" presId="urn:microsoft.com/office/officeart/2005/8/layout/vProcess5"/>
    <dgm:cxn modelId="{998A2E14-A25F-4839-AE7C-4BCC54053C04}" type="presParOf" srcId="{510E1590-C902-4BF2-BB3B-63297EC7E2DD}" destId="{34EA832C-9296-41DF-8151-4B895B1B2A6C}" srcOrd="9" destOrd="0" presId="urn:microsoft.com/office/officeart/2005/8/layout/vProcess5"/>
    <dgm:cxn modelId="{9DC1065E-858B-400C-BE69-B38EB4B783F5}" type="presParOf" srcId="{510E1590-C902-4BF2-BB3B-63297EC7E2DD}" destId="{0FFFAD27-0C32-497F-A02B-349B74AE125E}" srcOrd="10" destOrd="0" presId="urn:microsoft.com/office/officeart/2005/8/layout/vProcess5"/>
    <dgm:cxn modelId="{8AB49693-821B-4A01-BF57-5AE8BCD0E831}" type="presParOf" srcId="{510E1590-C902-4BF2-BB3B-63297EC7E2DD}" destId="{CD8D6430-4DAB-4328-B221-B6EA894137F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D4A1E4-3608-436E-9054-E6B42FC8B4CB}" type="doc">
      <dgm:prSet loTypeId="urn:microsoft.com/office/officeart/2018/2/layout/IconLabelList#5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C2F03-C9F4-40A3-A3EE-35A1E3687DF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Minimalistisch gehaltene App mit den nötigsten Funktionen</a:t>
          </a:r>
          <a:endParaRPr lang="en-US"/>
        </a:p>
      </dgm:t>
    </dgm:pt>
    <dgm:pt modelId="{242F70C3-59DF-4CBC-8739-DA78B1D64708}" type="parTrans" cxnId="{35BE11E8-0997-469A-A5E8-6ADE0B20E5E4}">
      <dgm:prSet/>
      <dgm:spPr/>
      <dgm:t>
        <a:bodyPr/>
        <a:lstStyle/>
        <a:p>
          <a:endParaRPr lang="en-US"/>
        </a:p>
      </dgm:t>
    </dgm:pt>
    <dgm:pt modelId="{3076EDB3-C786-4A18-96E1-13C7F004CC6B}" type="sibTrans" cxnId="{35BE11E8-0997-469A-A5E8-6ADE0B20E5E4}">
      <dgm:prSet/>
      <dgm:spPr/>
      <dgm:t>
        <a:bodyPr/>
        <a:lstStyle/>
        <a:p>
          <a:endParaRPr lang="en-US"/>
        </a:p>
      </dgm:t>
    </dgm:pt>
    <dgm:pt modelId="{A6E599EF-9EE8-4EE2-8C96-73827DF96CF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Einfach erweiterbar und wartbar</a:t>
          </a:r>
          <a:endParaRPr lang="en-US"/>
        </a:p>
      </dgm:t>
    </dgm:pt>
    <dgm:pt modelId="{B5F602F9-665E-4668-BDFA-B41CAE0FAC56}" type="parTrans" cxnId="{D828E75F-00AC-4252-8973-039A0458ECB8}">
      <dgm:prSet/>
      <dgm:spPr/>
      <dgm:t>
        <a:bodyPr/>
        <a:lstStyle/>
        <a:p>
          <a:endParaRPr lang="en-US"/>
        </a:p>
      </dgm:t>
    </dgm:pt>
    <dgm:pt modelId="{0A407E9F-FC0D-453E-A87C-68AA67D34F52}" type="sibTrans" cxnId="{D828E75F-00AC-4252-8973-039A0458ECB8}">
      <dgm:prSet/>
      <dgm:spPr/>
      <dgm:t>
        <a:bodyPr/>
        <a:lstStyle/>
        <a:p>
          <a:endParaRPr lang="en-US"/>
        </a:p>
      </dgm:t>
    </dgm:pt>
    <dgm:pt modelId="{9E481343-E638-426D-AD31-AA84C04B4DD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Plattformunabhängig benutzbar</a:t>
          </a:r>
          <a:endParaRPr lang="en-US"/>
        </a:p>
      </dgm:t>
    </dgm:pt>
    <dgm:pt modelId="{58DE13E9-951D-4069-B41F-2380C6FAC365}" type="parTrans" cxnId="{20893739-9D92-4F87-8F56-D2543745806F}">
      <dgm:prSet/>
      <dgm:spPr/>
      <dgm:t>
        <a:bodyPr/>
        <a:lstStyle/>
        <a:p>
          <a:endParaRPr lang="en-US"/>
        </a:p>
      </dgm:t>
    </dgm:pt>
    <dgm:pt modelId="{ABE38171-9435-4F9E-A983-AD992AF07B3D}" type="sibTrans" cxnId="{20893739-9D92-4F87-8F56-D2543745806F}">
      <dgm:prSet/>
      <dgm:spPr/>
      <dgm:t>
        <a:bodyPr/>
        <a:lstStyle/>
        <a:p>
          <a:endParaRPr lang="en-US"/>
        </a:p>
      </dgm:t>
    </dgm:pt>
    <dgm:pt modelId="{F6B977DC-2E94-4E45-A44E-B578F650CAA1}" type="pres">
      <dgm:prSet presAssocID="{68D4A1E4-3608-436E-9054-E6B42FC8B4CB}" presName="root" presStyleCnt="0">
        <dgm:presLayoutVars>
          <dgm:dir/>
          <dgm:resizeHandles val="exact"/>
        </dgm:presLayoutVars>
      </dgm:prSet>
      <dgm:spPr/>
    </dgm:pt>
    <dgm:pt modelId="{4410045F-5906-4DF3-8CE1-9333F4F9D37E}" type="pres">
      <dgm:prSet presAssocID="{01EC2F03-C9F4-40A3-A3EE-35A1E3687DF9}" presName="compNode" presStyleCnt="0"/>
      <dgm:spPr/>
    </dgm:pt>
    <dgm:pt modelId="{4CF02708-0C22-4018-969B-ECF973B526AC}" type="pres">
      <dgm:prSet presAssocID="{01EC2F03-C9F4-40A3-A3EE-35A1E3687D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1B370E4F-BC42-43AD-B5EC-741E987E1662}" type="pres">
      <dgm:prSet presAssocID="{01EC2F03-C9F4-40A3-A3EE-35A1E3687DF9}" presName="spaceRect" presStyleCnt="0"/>
      <dgm:spPr/>
    </dgm:pt>
    <dgm:pt modelId="{9511DB55-BD26-46AC-9FA6-39EB58F2AC13}" type="pres">
      <dgm:prSet presAssocID="{01EC2F03-C9F4-40A3-A3EE-35A1E3687DF9}" presName="textRect" presStyleLbl="revTx" presStyleIdx="0" presStyleCnt="3">
        <dgm:presLayoutVars>
          <dgm:chMax val="1"/>
          <dgm:chPref val="1"/>
        </dgm:presLayoutVars>
      </dgm:prSet>
      <dgm:spPr/>
    </dgm:pt>
    <dgm:pt modelId="{4AE46328-6472-459E-A85D-CDE7657FE8A4}" type="pres">
      <dgm:prSet presAssocID="{3076EDB3-C786-4A18-96E1-13C7F004CC6B}" presName="sibTrans" presStyleCnt="0"/>
      <dgm:spPr/>
    </dgm:pt>
    <dgm:pt modelId="{0433D50B-278C-46B3-9EDC-7DB536590DAF}" type="pres">
      <dgm:prSet presAssocID="{A6E599EF-9EE8-4EE2-8C96-73827DF96CF7}" presName="compNode" presStyleCnt="0"/>
      <dgm:spPr/>
    </dgm:pt>
    <dgm:pt modelId="{6EBEB388-F52C-478F-AF92-CFEEE40C2772}" type="pres">
      <dgm:prSet presAssocID="{A6E599EF-9EE8-4EE2-8C96-73827DF96C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CE3EC544-78B0-4377-9622-E296DD0DEA5E}" type="pres">
      <dgm:prSet presAssocID="{A6E599EF-9EE8-4EE2-8C96-73827DF96CF7}" presName="spaceRect" presStyleCnt="0"/>
      <dgm:spPr/>
    </dgm:pt>
    <dgm:pt modelId="{506A2EDD-1283-4080-BA6A-2211E614D092}" type="pres">
      <dgm:prSet presAssocID="{A6E599EF-9EE8-4EE2-8C96-73827DF96CF7}" presName="textRect" presStyleLbl="revTx" presStyleIdx="1" presStyleCnt="3">
        <dgm:presLayoutVars>
          <dgm:chMax val="1"/>
          <dgm:chPref val="1"/>
        </dgm:presLayoutVars>
      </dgm:prSet>
      <dgm:spPr/>
    </dgm:pt>
    <dgm:pt modelId="{7ACDF2AE-B83E-4935-AEAE-FC57BBA3170C}" type="pres">
      <dgm:prSet presAssocID="{0A407E9F-FC0D-453E-A87C-68AA67D34F52}" presName="sibTrans" presStyleCnt="0"/>
      <dgm:spPr/>
    </dgm:pt>
    <dgm:pt modelId="{4F43AAB4-4191-4A8D-8B64-ABCFE0A6B506}" type="pres">
      <dgm:prSet presAssocID="{9E481343-E638-426D-AD31-AA84C04B4DDE}" presName="compNode" presStyleCnt="0"/>
      <dgm:spPr/>
    </dgm:pt>
    <dgm:pt modelId="{0644D1D1-1F74-4ED8-AA5F-70DF3E242AC8}" type="pres">
      <dgm:prSet presAssocID="{9E481343-E638-426D-AD31-AA84C04B4D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F2780A50-F1B0-4E42-AAE4-D48BE9665EF1}" type="pres">
      <dgm:prSet presAssocID="{9E481343-E638-426D-AD31-AA84C04B4DDE}" presName="spaceRect" presStyleCnt="0"/>
      <dgm:spPr/>
    </dgm:pt>
    <dgm:pt modelId="{E23FF672-F32E-42F2-A4B7-703BE718DD0E}" type="pres">
      <dgm:prSet presAssocID="{9E481343-E638-426D-AD31-AA84C04B4DD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0893739-9D92-4F87-8F56-D2543745806F}" srcId="{68D4A1E4-3608-436E-9054-E6B42FC8B4CB}" destId="{9E481343-E638-426D-AD31-AA84C04B4DDE}" srcOrd="2" destOrd="0" parTransId="{58DE13E9-951D-4069-B41F-2380C6FAC365}" sibTransId="{ABE38171-9435-4F9E-A983-AD992AF07B3D}"/>
    <dgm:cxn modelId="{E641015F-0EDD-449D-A223-AD0D1404704E}" type="presOf" srcId="{A6E599EF-9EE8-4EE2-8C96-73827DF96CF7}" destId="{506A2EDD-1283-4080-BA6A-2211E614D092}" srcOrd="0" destOrd="0" presId="urn:microsoft.com/office/officeart/2018/2/layout/IconLabelList#5"/>
    <dgm:cxn modelId="{D828E75F-00AC-4252-8973-039A0458ECB8}" srcId="{68D4A1E4-3608-436E-9054-E6B42FC8B4CB}" destId="{A6E599EF-9EE8-4EE2-8C96-73827DF96CF7}" srcOrd="1" destOrd="0" parTransId="{B5F602F9-665E-4668-BDFA-B41CAE0FAC56}" sibTransId="{0A407E9F-FC0D-453E-A87C-68AA67D34F52}"/>
    <dgm:cxn modelId="{4F57EC77-2866-4755-A525-6721B885C1AD}" type="presOf" srcId="{01EC2F03-C9F4-40A3-A3EE-35A1E3687DF9}" destId="{9511DB55-BD26-46AC-9FA6-39EB58F2AC13}" srcOrd="0" destOrd="0" presId="urn:microsoft.com/office/officeart/2018/2/layout/IconLabelList#5"/>
    <dgm:cxn modelId="{69C8A4A7-4184-4F42-B75C-0DE43171DDEA}" type="presOf" srcId="{9E481343-E638-426D-AD31-AA84C04B4DDE}" destId="{E23FF672-F32E-42F2-A4B7-703BE718DD0E}" srcOrd="0" destOrd="0" presId="urn:microsoft.com/office/officeart/2018/2/layout/IconLabelList#5"/>
    <dgm:cxn modelId="{272624DA-03DF-43A7-8F73-09960B8E4A10}" type="presOf" srcId="{68D4A1E4-3608-436E-9054-E6B42FC8B4CB}" destId="{F6B977DC-2E94-4E45-A44E-B578F650CAA1}" srcOrd="0" destOrd="0" presId="urn:microsoft.com/office/officeart/2018/2/layout/IconLabelList#5"/>
    <dgm:cxn modelId="{35BE11E8-0997-469A-A5E8-6ADE0B20E5E4}" srcId="{68D4A1E4-3608-436E-9054-E6B42FC8B4CB}" destId="{01EC2F03-C9F4-40A3-A3EE-35A1E3687DF9}" srcOrd="0" destOrd="0" parTransId="{242F70C3-59DF-4CBC-8739-DA78B1D64708}" sibTransId="{3076EDB3-C786-4A18-96E1-13C7F004CC6B}"/>
    <dgm:cxn modelId="{A62752F7-FB8F-443B-8F7F-D8A71DC73F56}" type="presParOf" srcId="{F6B977DC-2E94-4E45-A44E-B578F650CAA1}" destId="{4410045F-5906-4DF3-8CE1-9333F4F9D37E}" srcOrd="0" destOrd="0" presId="urn:microsoft.com/office/officeart/2018/2/layout/IconLabelList#5"/>
    <dgm:cxn modelId="{2D11AD54-F718-4548-8A47-43F93EF645E8}" type="presParOf" srcId="{4410045F-5906-4DF3-8CE1-9333F4F9D37E}" destId="{4CF02708-0C22-4018-969B-ECF973B526AC}" srcOrd="0" destOrd="0" presId="urn:microsoft.com/office/officeart/2018/2/layout/IconLabelList#5"/>
    <dgm:cxn modelId="{97B720EB-394D-4584-87D3-2478B4E54F2A}" type="presParOf" srcId="{4410045F-5906-4DF3-8CE1-9333F4F9D37E}" destId="{1B370E4F-BC42-43AD-B5EC-741E987E1662}" srcOrd="1" destOrd="0" presId="urn:microsoft.com/office/officeart/2018/2/layout/IconLabelList#5"/>
    <dgm:cxn modelId="{4573ADF1-5E0C-4553-A819-D6F7EA4FAAB7}" type="presParOf" srcId="{4410045F-5906-4DF3-8CE1-9333F4F9D37E}" destId="{9511DB55-BD26-46AC-9FA6-39EB58F2AC13}" srcOrd="2" destOrd="0" presId="urn:microsoft.com/office/officeart/2018/2/layout/IconLabelList#5"/>
    <dgm:cxn modelId="{CFDED5FC-A0B4-456D-B709-C61F2A317A61}" type="presParOf" srcId="{F6B977DC-2E94-4E45-A44E-B578F650CAA1}" destId="{4AE46328-6472-459E-A85D-CDE7657FE8A4}" srcOrd="1" destOrd="0" presId="urn:microsoft.com/office/officeart/2018/2/layout/IconLabelList#5"/>
    <dgm:cxn modelId="{429C33F0-19F5-4180-B1D9-2CFE55C4073C}" type="presParOf" srcId="{F6B977DC-2E94-4E45-A44E-B578F650CAA1}" destId="{0433D50B-278C-46B3-9EDC-7DB536590DAF}" srcOrd="2" destOrd="0" presId="urn:microsoft.com/office/officeart/2018/2/layout/IconLabelList#5"/>
    <dgm:cxn modelId="{8C15D5B8-C97D-4AF2-906F-A81CCBE64279}" type="presParOf" srcId="{0433D50B-278C-46B3-9EDC-7DB536590DAF}" destId="{6EBEB388-F52C-478F-AF92-CFEEE40C2772}" srcOrd="0" destOrd="0" presId="urn:microsoft.com/office/officeart/2018/2/layout/IconLabelList#5"/>
    <dgm:cxn modelId="{2FE32BE5-CD63-4419-B5F7-89F1D99FA734}" type="presParOf" srcId="{0433D50B-278C-46B3-9EDC-7DB536590DAF}" destId="{CE3EC544-78B0-4377-9622-E296DD0DEA5E}" srcOrd="1" destOrd="0" presId="urn:microsoft.com/office/officeart/2018/2/layout/IconLabelList#5"/>
    <dgm:cxn modelId="{A9788A97-9C17-43E1-AA77-2BF84F86B7D1}" type="presParOf" srcId="{0433D50B-278C-46B3-9EDC-7DB536590DAF}" destId="{506A2EDD-1283-4080-BA6A-2211E614D092}" srcOrd="2" destOrd="0" presId="urn:microsoft.com/office/officeart/2018/2/layout/IconLabelList#5"/>
    <dgm:cxn modelId="{F7B6358A-BD36-48CC-A17A-E05C834B7484}" type="presParOf" srcId="{F6B977DC-2E94-4E45-A44E-B578F650CAA1}" destId="{7ACDF2AE-B83E-4935-AEAE-FC57BBA3170C}" srcOrd="3" destOrd="0" presId="urn:microsoft.com/office/officeart/2018/2/layout/IconLabelList#5"/>
    <dgm:cxn modelId="{3B7A86CD-5772-4DF6-93CB-2A5998A1461E}" type="presParOf" srcId="{F6B977DC-2E94-4E45-A44E-B578F650CAA1}" destId="{4F43AAB4-4191-4A8D-8B64-ABCFE0A6B506}" srcOrd="4" destOrd="0" presId="urn:microsoft.com/office/officeart/2018/2/layout/IconLabelList#5"/>
    <dgm:cxn modelId="{BFF28D68-AE19-4DD8-8248-3315C7AE86D3}" type="presParOf" srcId="{4F43AAB4-4191-4A8D-8B64-ABCFE0A6B506}" destId="{0644D1D1-1F74-4ED8-AA5F-70DF3E242AC8}" srcOrd="0" destOrd="0" presId="urn:microsoft.com/office/officeart/2018/2/layout/IconLabelList#5"/>
    <dgm:cxn modelId="{45BB2A60-5D15-4AD1-AACC-0E1E42EABD49}" type="presParOf" srcId="{4F43AAB4-4191-4A8D-8B64-ABCFE0A6B506}" destId="{F2780A50-F1B0-4E42-AAE4-D48BE9665EF1}" srcOrd="1" destOrd="0" presId="urn:microsoft.com/office/officeart/2018/2/layout/IconLabelList#5"/>
    <dgm:cxn modelId="{37BAFAFE-88F7-4107-A714-DC6C4AB56B79}" type="presParOf" srcId="{4F43AAB4-4191-4A8D-8B64-ABCFE0A6B506}" destId="{E23FF672-F32E-42F2-A4B7-703BE718DD0E}" srcOrd="2" destOrd="0" presId="urn:microsoft.com/office/officeart/2018/2/layout/IconLabelList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74B5E-1ED3-470C-A34E-200F109AAF2B}">
      <dsp:nvSpPr>
        <dsp:cNvPr id="0" name=""/>
        <dsp:cNvSpPr/>
      </dsp:nvSpPr>
      <dsp:spPr>
        <a:xfrm>
          <a:off x="0" y="0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Die Aufgabenstellung</a:t>
          </a:r>
          <a:endParaRPr lang="en-US" sz="3000" kern="1200"/>
        </a:p>
      </dsp:txBody>
      <dsp:txXfrm>
        <a:off x="20025" y="20025"/>
        <a:ext cx="7413736" cy="643654"/>
      </dsp:txXfrm>
    </dsp:sp>
    <dsp:sp modelId="{8DD90EFE-BE83-4DFC-977D-D2E09631278A}">
      <dsp:nvSpPr>
        <dsp:cNvPr id="0" name=""/>
        <dsp:cNvSpPr/>
      </dsp:nvSpPr>
      <dsp:spPr>
        <a:xfrm>
          <a:off x="687527" y="808014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Unsere Idee</a:t>
          </a:r>
          <a:endParaRPr lang="en-US" sz="3000" kern="1200"/>
        </a:p>
      </dsp:txBody>
      <dsp:txXfrm>
        <a:off x="707552" y="828039"/>
        <a:ext cx="7037294" cy="643654"/>
      </dsp:txXfrm>
    </dsp:sp>
    <dsp:sp modelId="{94A3312F-8638-47D0-B924-4EB6A4BF3EFD}">
      <dsp:nvSpPr>
        <dsp:cNvPr id="0" name=""/>
        <dsp:cNvSpPr/>
      </dsp:nvSpPr>
      <dsp:spPr>
        <a:xfrm>
          <a:off x="1364792" y="1616028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Auswahl der technischen Grundlage</a:t>
          </a:r>
          <a:endParaRPr lang="en-US" sz="3000" kern="1200"/>
        </a:p>
      </dsp:txBody>
      <dsp:txXfrm>
        <a:off x="1384817" y="1636053"/>
        <a:ext cx="7047556" cy="643654"/>
      </dsp:txXfrm>
    </dsp:sp>
    <dsp:sp modelId="{8A9C7897-17D2-4EAF-8BA9-CC9BFF074757}">
      <dsp:nvSpPr>
        <dsp:cNvPr id="0" name=""/>
        <dsp:cNvSpPr/>
      </dsp:nvSpPr>
      <dsp:spPr>
        <a:xfrm>
          <a:off x="2052319" y="2424043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Planung und Implementierung</a:t>
          </a:r>
          <a:endParaRPr lang="en-US" sz="3000" kern="1200"/>
        </a:p>
      </dsp:txBody>
      <dsp:txXfrm>
        <a:off x="2072344" y="2444068"/>
        <a:ext cx="7037294" cy="643654"/>
      </dsp:txXfrm>
    </dsp:sp>
    <dsp:sp modelId="{8B1AE9F8-5B72-41DB-9DF0-5B0FCFBB3DCA}">
      <dsp:nvSpPr>
        <dsp:cNvPr id="0" name=""/>
        <dsp:cNvSpPr/>
      </dsp:nvSpPr>
      <dsp:spPr>
        <a:xfrm>
          <a:off x="7764872" y="523655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64864" y="523655"/>
        <a:ext cx="244423" cy="334416"/>
      </dsp:txXfrm>
    </dsp:sp>
    <dsp:sp modelId="{A76853CC-D755-481B-8A64-E5BBE386AE64}">
      <dsp:nvSpPr>
        <dsp:cNvPr id="0" name=""/>
        <dsp:cNvSpPr/>
      </dsp:nvSpPr>
      <dsp:spPr>
        <a:xfrm>
          <a:off x="8452399" y="1331670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30152"/>
            <a:satOff val="422"/>
            <a:lumOff val="5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30152"/>
              <a:satOff val="422"/>
              <a:lumOff val="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552391" y="1331670"/>
        <a:ext cx="244423" cy="334416"/>
      </dsp:txXfrm>
    </dsp:sp>
    <dsp:sp modelId="{693522D5-263E-42EF-809B-A59339D80EEF}">
      <dsp:nvSpPr>
        <dsp:cNvPr id="0" name=""/>
        <dsp:cNvSpPr/>
      </dsp:nvSpPr>
      <dsp:spPr>
        <a:xfrm>
          <a:off x="9129664" y="2139684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60305"/>
            <a:satOff val="843"/>
            <a:lumOff val="10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260305"/>
              <a:satOff val="843"/>
              <a:lumOff val="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229656" y="2139684"/>
        <a:ext cx="244423" cy="334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2708-0C22-4018-969B-ECF973B526AC}">
      <dsp:nvSpPr>
        <dsp:cNvPr id="0" name=""/>
        <dsp:cNvSpPr/>
      </dsp:nvSpPr>
      <dsp:spPr>
        <a:xfrm>
          <a:off x="1226125" y="821804"/>
          <a:ext cx="1302598" cy="13025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1DB55-BD26-46AC-9FA6-39EB58F2AC13}">
      <dsp:nvSpPr>
        <dsp:cNvPr id="0" name=""/>
        <dsp:cNvSpPr/>
      </dsp:nvSpPr>
      <dsp:spPr>
        <a:xfrm>
          <a:off x="430092" y="2481555"/>
          <a:ext cx="28946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Minimalistisch gehaltene App mit den nötigsten Funktionen</a:t>
          </a:r>
          <a:endParaRPr lang="en-US" sz="1900" kern="1200"/>
        </a:p>
      </dsp:txBody>
      <dsp:txXfrm>
        <a:off x="430092" y="2481555"/>
        <a:ext cx="2894663" cy="720000"/>
      </dsp:txXfrm>
    </dsp:sp>
    <dsp:sp modelId="{6EBEB388-F52C-478F-AF92-CFEEE40C2772}">
      <dsp:nvSpPr>
        <dsp:cNvPr id="0" name=""/>
        <dsp:cNvSpPr/>
      </dsp:nvSpPr>
      <dsp:spPr>
        <a:xfrm>
          <a:off x="4627355" y="821804"/>
          <a:ext cx="1302598" cy="13025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A2EDD-1283-4080-BA6A-2211E614D092}">
      <dsp:nvSpPr>
        <dsp:cNvPr id="0" name=""/>
        <dsp:cNvSpPr/>
      </dsp:nvSpPr>
      <dsp:spPr>
        <a:xfrm>
          <a:off x="3831322" y="2481555"/>
          <a:ext cx="28946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Einfach erweiterbar und wartbar</a:t>
          </a:r>
          <a:endParaRPr lang="en-US" sz="1900" kern="1200"/>
        </a:p>
      </dsp:txBody>
      <dsp:txXfrm>
        <a:off x="3831322" y="2481555"/>
        <a:ext cx="2894663" cy="720000"/>
      </dsp:txXfrm>
    </dsp:sp>
    <dsp:sp modelId="{0644D1D1-1F74-4ED8-AA5F-70DF3E242AC8}">
      <dsp:nvSpPr>
        <dsp:cNvPr id="0" name=""/>
        <dsp:cNvSpPr/>
      </dsp:nvSpPr>
      <dsp:spPr>
        <a:xfrm>
          <a:off x="8028584" y="821804"/>
          <a:ext cx="1302598" cy="13025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FF672-F32E-42F2-A4B7-703BE718DD0E}">
      <dsp:nvSpPr>
        <dsp:cNvPr id="0" name=""/>
        <dsp:cNvSpPr/>
      </dsp:nvSpPr>
      <dsp:spPr>
        <a:xfrm>
          <a:off x="7232552" y="2481555"/>
          <a:ext cx="28946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Plattformunabhängig benutzbar</a:t>
          </a:r>
          <a:endParaRPr lang="en-US" sz="1900" kern="1200"/>
        </a:p>
      </dsp:txBody>
      <dsp:txXfrm>
        <a:off x="7232552" y="2481555"/>
        <a:ext cx="289466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#5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128-A29B-40FF-B4A2-0409E563C343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25A-7DC4-491E-AE09-15902EF0B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145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128-A29B-40FF-B4A2-0409E563C343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25A-7DC4-491E-AE09-15902EF0B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54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128-A29B-40FF-B4A2-0409E563C343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25A-7DC4-491E-AE09-15902EF0B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64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128-A29B-40FF-B4A2-0409E563C343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25A-7DC4-491E-AE09-15902EF0B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128-A29B-40FF-B4A2-0409E563C343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25A-7DC4-491E-AE09-15902EF0B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863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128-A29B-40FF-B4A2-0409E563C343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25A-7DC4-491E-AE09-15902EF0B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0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128-A29B-40FF-B4A2-0409E563C343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25A-7DC4-491E-AE09-15902EF0B994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0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128-A29B-40FF-B4A2-0409E563C343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25A-7DC4-491E-AE09-15902EF0B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7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128-A29B-40FF-B4A2-0409E563C343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25A-7DC4-491E-AE09-15902EF0B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74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F128-A29B-40FF-B4A2-0409E563C343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25A-7DC4-491E-AE09-15902EF0B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32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D5F128-A29B-40FF-B4A2-0409E563C343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25A-7DC4-491E-AE09-15902EF0B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58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7D5F128-A29B-40FF-B4A2-0409E563C343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FE7325A-7DC4-491E-AE09-15902EF0B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21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89EE4E-B495-C47B-C5D9-8B2F7EF4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de-DE" dirty="0"/>
              <a:t>DBMS für eine Bücherei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F9B02D-245E-BB54-28DA-7EF562E4B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700">
                <a:solidFill>
                  <a:srgbClr val="FFFFFF"/>
                </a:solidFill>
              </a:rPr>
              <a:t>Max Scheffler, Jannis Rosenthal, David Hombach,</a:t>
            </a:r>
          </a:p>
          <a:p>
            <a:pPr>
              <a:lnSpc>
                <a:spcPct val="90000"/>
              </a:lnSpc>
            </a:pPr>
            <a:r>
              <a:rPr lang="de-DE" sz="1700">
                <a:solidFill>
                  <a:srgbClr val="FFFFFF"/>
                </a:solidFill>
              </a:rPr>
              <a:t>Peter Reiberger</a:t>
            </a:r>
          </a:p>
        </p:txBody>
      </p:sp>
      <p:pic>
        <p:nvPicPr>
          <p:cNvPr id="5" name="Grafik 4" descr="Bücher Silhouette">
            <a:extLst>
              <a:ext uri="{FF2B5EF4-FFF2-40B4-BE49-F238E27FC236}">
                <a16:creationId xmlns:a16="http://schemas.microsoft.com/office/drawing/2014/main" id="{E2BBE0EE-77D6-72B6-3B16-543487F3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1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C17A1-A3C0-BE0D-1548-B8F92E84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de-DE"/>
              <a:t>Übersicht</a:t>
            </a:r>
            <a:endParaRPr lang="de-DE" dirty="0"/>
          </a:p>
        </p:txBody>
      </p:sp>
      <p:graphicFrame>
        <p:nvGraphicFramePr>
          <p:cNvPr id="53" name="Inhaltsplatzhalter 2">
            <a:extLst>
              <a:ext uri="{FF2B5EF4-FFF2-40B4-BE49-F238E27FC236}">
                <a16:creationId xmlns:a16="http://schemas.microsoft.com/office/drawing/2014/main" id="{2A5D4349-2A5B-2411-F3C7-98A96815D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8928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31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517B71-1D23-BA25-1A77-1D7E0213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Die Aufgaben-stellung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39B07-44E7-9654-DB37-9817FD45E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/>
              <a:t>Entwickeln eines Datenbankmanagementsystems (DBMS) zur Verwaltung von Artikeln</a:t>
            </a:r>
          </a:p>
        </p:txBody>
      </p:sp>
    </p:spTree>
    <p:extLst>
      <p:ext uri="{BB962C8B-B14F-4D97-AF65-F5344CB8AC3E}">
        <p14:creationId xmlns:p14="http://schemas.microsoft.com/office/powerpoint/2010/main" val="284615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Glühbirne vor gelbem Hintergrund mit skizzierten Lichtstrahlen und Kabel">
            <a:extLst>
              <a:ext uri="{FF2B5EF4-FFF2-40B4-BE49-F238E27FC236}">
                <a16:creationId xmlns:a16="http://schemas.microsoft.com/office/drawing/2014/main" id="{824F008B-D1FC-1664-7C59-10E8C5AC2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076E8F-CD24-9FC7-F989-7FE24039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de-DE"/>
              <a:t>Die Idee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E0A70A-0354-0C38-1591-63B149A4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Datenbank zur Verwaltung des Bestands einer Bücherei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Um Plattformunabhängigkeit zu gewährleisten, wird diese als Webapp realisiert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Anzeige der wichtigsten Informationen für den Mitarbeiter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8037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euchtendes Serverraumpanel">
            <a:extLst>
              <a:ext uri="{FF2B5EF4-FFF2-40B4-BE49-F238E27FC236}">
                <a16:creationId xmlns:a16="http://schemas.microsoft.com/office/drawing/2014/main" id="{C41BD704-5CA4-701D-AA38-EE9B050A3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A3FC29-2EC1-0149-0A09-E49335D2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de-DE"/>
              <a:t>Auswahl der technischen Grundlage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672FD-5CC2-9E63-B4D5-ADDD6C35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Welche Versionsverwaltung?</a:t>
            </a:r>
          </a:p>
          <a:p>
            <a:pPr marL="0" indent="0">
              <a:buNone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Warum eine Blazor Server App?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Warum eine MS SQL Datenbank?</a:t>
            </a:r>
          </a:p>
        </p:txBody>
      </p:sp>
    </p:spTree>
    <p:extLst>
      <p:ext uri="{BB962C8B-B14F-4D97-AF65-F5344CB8AC3E}">
        <p14:creationId xmlns:p14="http://schemas.microsoft.com/office/powerpoint/2010/main" val="274317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8F656B-3B3D-DF22-06C5-9D0A790F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Planung und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8A4B23-7AD1-1B55-B1F1-BB0ADEA48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Dazu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springen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wir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rüber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zum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Code 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Häkchen">
            <a:extLst>
              <a:ext uri="{FF2B5EF4-FFF2-40B4-BE49-F238E27FC236}">
                <a16:creationId xmlns:a16="http://schemas.microsoft.com/office/drawing/2014/main" id="{8048F9C7-5414-5BBF-C1C0-6386B726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3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B8AAC-F410-ED26-54E4-13900E35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Zusammenfassung</a:t>
            </a:r>
            <a:endParaRPr lang="de-DE" dirty="0"/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00C81DF0-5E2A-4D1E-E517-FE763D8131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79" y="1845734"/>
          <a:ext cx="10557309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451360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110</Words>
  <Application>Microsoft Office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Paket</vt:lpstr>
      <vt:lpstr>DBMS für eine Bücherei</vt:lpstr>
      <vt:lpstr>Übersicht</vt:lpstr>
      <vt:lpstr>Die Aufgaben-stellung</vt:lpstr>
      <vt:lpstr>Die Idee</vt:lpstr>
      <vt:lpstr>Auswahl der technischen Grundlage</vt:lpstr>
      <vt:lpstr>Planung und Implementierung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Store Projekt</dc:title>
  <dc:creator>Reiberger, Peter</dc:creator>
  <cp:lastModifiedBy>Reiberger, Peter</cp:lastModifiedBy>
  <cp:revision>1</cp:revision>
  <dcterms:created xsi:type="dcterms:W3CDTF">2023-06-21T06:38:55Z</dcterms:created>
  <dcterms:modified xsi:type="dcterms:W3CDTF">2023-06-21T10:46:26Z</dcterms:modified>
</cp:coreProperties>
</file>