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3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SELVARAJ%20G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[SELVARAJ G PROJECT.xlsx]Sheet4!PivotTable1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4264944"/>
        <c:axId val="274265336"/>
      </c:barChart>
      <c:catAx>
        <c:axId val="27426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265336"/>
        <c:crosses val="autoZero"/>
        <c:auto val="1"/>
        <c:lblAlgn val="ctr"/>
        <c:lblOffset val="100"/>
        <c:noMultiLvlLbl val="0"/>
      </c:catAx>
      <c:valAx>
        <c:axId val="274265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4264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186991869918695"/>
          <c:y val="0.3216768737241178"/>
          <c:w val="0.23373983739837398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	</a:t>
            </a:r>
            <a:r>
              <a:rPr lang="en-US" sz="2400" dirty="0" smtClean="0"/>
              <a:t>:SELVARAJ G</a:t>
            </a:r>
          </a:p>
          <a:p>
            <a:r>
              <a:rPr lang="en-US" sz="2400" dirty="0" smtClean="0"/>
              <a:t>REGISTER </a:t>
            </a:r>
            <a:r>
              <a:rPr lang="en-US" sz="2400" dirty="0" smtClean="0"/>
              <a:t>NO		:</a:t>
            </a:r>
            <a:r>
              <a:rPr lang="en-US" sz="2400" dirty="0" smtClean="0"/>
              <a:t>312220729 </a:t>
            </a:r>
            <a:r>
              <a:rPr lang="en-US" sz="2400" dirty="0" smtClean="0"/>
              <a:t>, 									</a:t>
            </a:r>
            <a:r>
              <a:rPr lang="en-US" sz="2400" dirty="0" smtClean="0"/>
              <a:t>3531E2630CBBEED9F9341A8779294C8E</a:t>
            </a:r>
            <a:endParaRPr lang="en-US" sz="2400" dirty="0"/>
          </a:p>
          <a:p>
            <a:r>
              <a:rPr lang="en-US" sz="2400" dirty="0" smtClean="0"/>
              <a:t>DEPARTMENT		:</a:t>
            </a:r>
            <a:r>
              <a:rPr lang="en-US" sz="2400" dirty="0" err="1" smtClean="0"/>
              <a:t>B.Com</a:t>
            </a:r>
            <a:r>
              <a:rPr lang="en-US" sz="2400" dirty="0" smtClean="0"/>
              <a:t> (General)</a:t>
            </a:r>
            <a:endParaRPr lang="en-US" sz="2400" dirty="0"/>
          </a:p>
          <a:p>
            <a:r>
              <a:rPr lang="en-US" sz="2400" dirty="0" smtClean="0"/>
              <a:t>COLLEGE		:</a:t>
            </a:r>
            <a:r>
              <a:rPr lang="en-US" sz="2400" dirty="0" err="1" smtClean="0"/>
              <a:t>Arulmigu</a:t>
            </a:r>
            <a:r>
              <a:rPr lang="en-US" sz="2400" dirty="0" smtClean="0"/>
              <a:t> </a:t>
            </a:r>
            <a:r>
              <a:rPr lang="en-US" sz="2400" dirty="0" err="1" smtClean="0"/>
              <a:t>Kapaleeswarar</a:t>
            </a:r>
            <a:r>
              <a:rPr lang="en-US" sz="2400" dirty="0" smtClean="0"/>
              <a:t> Arts And Science 					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MODELLING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modelling in this employee performance analysis project includes the following:</a:t>
            </a:r>
            <a:endParaRPr lang="en-IN" dirty="0" smtClean="0"/>
          </a:p>
          <a:p>
            <a:pPr marL="400050" lvl="1" indent="0">
              <a:buNone/>
            </a:pPr>
            <a:r>
              <a:rPr lang="en-US" sz="1800" dirty="0" smtClean="0"/>
              <a:t>*Data collection</a:t>
            </a:r>
          </a:p>
          <a:p>
            <a:pPr marL="400050" lvl="1" indent="0">
              <a:buNone/>
            </a:pPr>
            <a:r>
              <a:rPr lang="en-US" sz="1800" dirty="0" smtClean="0"/>
              <a:t>*Data cleaning</a:t>
            </a:r>
          </a:p>
          <a:p>
            <a:pPr marL="400050" lvl="1" indent="0">
              <a:buNone/>
            </a:pPr>
            <a:r>
              <a:rPr lang="en-US" sz="1800" dirty="0" smtClean="0"/>
              <a:t>*Techniques</a:t>
            </a:r>
          </a:p>
          <a:p>
            <a:pPr marL="400050" lvl="1" indent="0">
              <a:buNone/>
            </a:pPr>
            <a:r>
              <a:rPr lang="en-US" sz="1800" dirty="0" smtClean="0"/>
              <a:t>*Results</a:t>
            </a:r>
          </a:p>
          <a:p>
            <a:pPr marL="400050" lvl="1" indent="0">
              <a:buNone/>
            </a:pPr>
            <a:r>
              <a:rPr lang="en-US" sz="1800" dirty="0" smtClean="0"/>
              <a:t>*Pivot table</a:t>
            </a:r>
          </a:p>
          <a:p>
            <a:pPr marL="400050" lvl="1" indent="0">
              <a:buNone/>
            </a:pPr>
            <a:r>
              <a:rPr lang="en-US" sz="1800" dirty="0" smtClean="0"/>
              <a:t>*Chart graphs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39342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To conclude, the employee </a:t>
            </a:r>
            <a:r>
              <a:rPr lang="en-US" sz="2000" dirty="0"/>
              <a:t>data analysis </a:t>
            </a:r>
            <a:r>
              <a:rPr lang="en-US" sz="2000" dirty="0" smtClean="0"/>
              <a:t>reveals the </a:t>
            </a:r>
            <a:r>
              <a:rPr lang="en-US" sz="2000" dirty="0"/>
              <a:t>key insights </a:t>
            </a:r>
            <a:r>
              <a:rPr lang="en-US" sz="2000" dirty="0" smtClean="0"/>
              <a:t>in workforce performance and </a:t>
            </a:r>
            <a:r>
              <a:rPr lang="en-US" sz="2000" dirty="0"/>
              <a:t>areas </a:t>
            </a:r>
            <a:r>
              <a:rPr lang="en-US" sz="2000" dirty="0" smtClean="0"/>
              <a:t>needed for </a:t>
            </a:r>
            <a:r>
              <a:rPr lang="en-US" sz="2000" dirty="0"/>
              <a:t>improvement. By analyzing </a:t>
            </a:r>
            <a:r>
              <a:rPr lang="en-US" sz="2000" dirty="0" smtClean="0"/>
              <a:t>the data </a:t>
            </a:r>
            <a:r>
              <a:rPr lang="en-US" sz="2000" dirty="0"/>
              <a:t>such as productivity, turnover </a:t>
            </a:r>
            <a:r>
              <a:rPr lang="en-US" sz="2000" dirty="0" smtClean="0"/>
              <a:t>rates </a:t>
            </a:r>
            <a:r>
              <a:rPr lang="en-US" sz="2000" dirty="0"/>
              <a:t>and engagement levels</a:t>
            </a:r>
            <a:r>
              <a:rPr lang="en-US" sz="2000" dirty="0" smtClean="0"/>
              <a:t>, these </a:t>
            </a:r>
            <a:r>
              <a:rPr lang="en-US" sz="2000" dirty="0"/>
              <a:t>organizations can </a:t>
            </a:r>
            <a:r>
              <a:rPr lang="en-US" sz="2000" dirty="0" smtClean="0"/>
              <a:t>identify the </a:t>
            </a:r>
            <a:r>
              <a:rPr lang="en-US" sz="2000" dirty="0"/>
              <a:t>strengths and </a:t>
            </a:r>
            <a:r>
              <a:rPr lang="en-US" sz="2000" dirty="0" smtClean="0"/>
              <a:t>weakness in their workforce </a:t>
            </a:r>
            <a:r>
              <a:rPr lang="en-US" sz="2000" dirty="0" smtClean="0"/>
              <a:t>environment. The </a:t>
            </a:r>
            <a:r>
              <a:rPr lang="en-US" sz="2000" dirty="0"/>
              <a:t>effective data analysis provides a foundation for </a:t>
            </a:r>
            <a:r>
              <a:rPr lang="en-US" sz="2000" dirty="0" smtClean="0"/>
              <a:t>the improvised planning </a:t>
            </a:r>
            <a:r>
              <a:rPr lang="en-US" sz="2000" dirty="0"/>
              <a:t>and operational </a:t>
            </a:r>
            <a:r>
              <a:rPr lang="en-US" sz="2000" dirty="0" smtClean="0"/>
              <a:t>developments</a:t>
            </a:r>
            <a:r>
              <a:rPr lang="en-US" sz="2000" dirty="0"/>
              <a:t>, </a:t>
            </a:r>
            <a:r>
              <a:rPr lang="en-US" sz="2000" dirty="0" smtClean="0"/>
              <a:t>which leads to a </a:t>
            </a:r>
            <a:r>
              <a:rPr lang="en-US" sz="2000" dirty="0"/>
              <a:t>motivated and productive </a:t>
            </a:r>
            <a:r>
              <a:rPr lang="en-US" sz="2000" dirty="0" smtClean="0"/>
              <a:t>workforce environment.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PROJECT TITLE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 smtClean="0"/>
              <a:t>P</a:t>
            </a:r>
            <a:r>
              <a:rPr sz="4250" b="1" spc="15" dirty="0" smtClean="0"/>
              <a:t>ROB</a:t>
            </a:r>
            <a:r>
              <a:rPr sz="4250" b="1" spc="55" dirty="0" smtClean="0"/>
              <a:t>L</a:t>
            </a:r>
            <a:r>
              <a:rPr sz="4250" b="1" spc="-20" dirty="0" smtClean="0"/>
              <a:t>E</a:t>
            </a:r>
            <a:r>
              <a:rPr sz="4250" b="1" spc="20" dirty="0" smtClean="0"/>
              <a:t>M</a:t>
            </a:r>
            <a:r>
              <a:rPr lang="en-US" sz="4250" b="1" dirty="0"/>
              <a:t> </a:t>
            </a:r>
            <a:r>
              <a:rPr sz="4250" b="1" spc="10" dirty="0" smtClean="0"/>
              <a:t>S</a:t>
            </a:r>
            <a:r>
              <a:rPr sz="4250" b="1" spc="-370" dirty="0" smtClean="0"/>
              <a:t>T</a:t>
            </a:r>
            <a:r>
              <a:rPr sz="4250" b="1" spc="-375" dirty="0" smtClean="0"/>
              <a:t>A</a:t>
            </a:r>
            <a:r>
              <a:rPr sz="4250" b="1" spc="15" dirty="0" smtClean="0"/>
              <a:t>T</a:t>
            </a:r>
            <a:r>
              <a:rPr sz="4250" b="1" spc="-10" dirty="0" smtClean="0"/>
              <a:t>E</a:t>
            </a:r>
            <a:r>
              <a:rPr sz="4250" b="1" spc="-20" dirty="0" smtClean="0"/>
              <a:t>ME</a:t>
            </a:r>
            <a:r>
              <a:rPr sz="4250" b="1" spc="10" dirty="0" smtClean="0"/>
              <a:t>NT</a:t>
            </a:r>
            <a:endParaRPr sz="4250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Employee performance is defined as how well a person executes their job duties and responsibilities. The companies assess their employees performance on an annual or quarterly </a:t>
            </a:r>
            <a:r>
              <a:rPr lang="en-US" dirty="0" smtClean="0"/>
              <a:t>basis. 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Dataset overview of an employee, contains the information about employees in a company, including their educational backgrounds, work history, demographics and employment related factors.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 smtClean="0"/>
              <a:t>PROJECT</a:t>
            </a:r>
            <a:r>
              <a:rPr lang="en-US" sz="4250" b="1" spc="5" dirty="0" smtClean="0"/>
              <a:t> </a:t>
            </a:r>
            <a:r>
              <a:rPr sz="4250" b="1" spc="-20" dirty="0" smtClean="0"/>
              <a:t>OVERVIEW</a:t>
            </a:r>
            <a:endParaRPr sz="425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</a:t>
            </a: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end users in employee performance </a:t>
            </a:r>
            <a:r>
              <a:rPr lang="en-US" dirty="0" smtClean="0"/>
              <a:t>analysis include: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Human Resource management professionals.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Data Analysts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Department supervisors.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838200"/>
            <a:ext cx="3854528" cy="12784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677334" y="2438401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</a:t>
            </a:r>
            <a:r>
              <a:rPr lang="en-US" sz="2400" dirty="0" smtClean="0"/>
              <a:t>Filtering- purpose to fill the missing values.</a:t>
            </a:r>
          </a:p>
          <a:p>
            <a:r>
              <a:rPr lang="en-US" sz="2400" dirty="0" smtClean="0"/>
              <a:t>*Conditional formatting- blank values.</a:t>
            </a:r>
          </a:p>
          <a:p>
            <a:r>
              <a:rPr lang="en-US" sz="2400" dirty="0" smtClean="0"/>
              <a:t>*Usage- Pivot table and data chart.</a:t>
            </a:r>
            <a:endParaRPr lang="en-IN" sz="2400" dirty="0"/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</a:t>
            </a:r>
            <a:r>
              <a:rPr lang="en-US" sz="1900" dirty="0" smtClean="0"/>
              <a:t>features</a:t>
            </a:r>
            <a:endParaRPr lang="en-IN" sz="1900" dirty="0"/>
          </a:p>
          <a:p>
            <a:r>
              <a:rPr lang="en-IN" sz="1900" dirty="0" smtClean="0"/>
              <a:t>The </a:t>
            </a:r>
            <a:r>
              <a:rPr lang="en-IN" sz="1900" dirty="0"/>
              <a:t>important ten features are</a:t>
            </a:r>
            <a:r>
              <a:rPr lang="en-IN" sz="1900" dirty="0" smtClean="0"/>
              <a:t>,</a:t>
            </a:r>
          </a:p>
          <a:p>
            <a:pPr lvl="1"/>
            <a:r>
              <a:rPr lang="en-IN" sz="1900" dirty="0" smtClean="0"/>
              <a:t>Employment ID</a:t>
            </a:r>
          </a:p>
          <a:p>
            <a:pPr lvl="1"/>
            <a:r>
              <a:rPr lang="en-IN" sz="1900" dirty="0" smtClean="0"/>
              <a:t>First </a:t>
            </a:r>
            <a:r>
              <a:rPr lang="en-IN" sz="1900" dirty="0"/>
              <a:t>name</a:t>
            </a:r>
          </a:p>
          <a:p>
            <a:pPr lvl="1"/>
            <a:r>
              <a:rPr lang="en-IN" sz="1900" dirty="0" smtClean="0"/>
              <a:t>Last </a:t>
            </a:r>
            <a:r>
              <a:rPr lang="en-IN" sz="1900" dirty="0"/>
              <a:t>name</a:t>
            </a:r>
          </a:p>
          <a:p>
            <a:pPr lvl="1"/>
            <a:r>
              <a:rPr lang="en-IN" sz="1900" dirty="0" smtClean="0"/>
              <a:t>Gender</a:t>
            </a:r>
            <a:endParaRPr lang="en-IN" sz="1900" dirty="0"/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status</a:t>
            </a:r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type</a:t>
            </a:r>
          </a:p>
          <a:p>
            <a:pPr lvl="1"/>
            <a:r>
              <a:rPr lang="en-IN" sz="1900" dirty="0" smtClean="0"/>
              <a:t>Employee </a:t>
            </a:r>
            <a:r>
              <a:rPr lang="en-IN" sz="1900" dirty="0"/>
              <a:t>classification</a:t>
            </a:r>
          </a:p>
          <a:p>
            <a:pPr lvl="1"/>
            <a:r>
              <a:rPr lang="en-IN" sz="1900" dirty="0" smtClean="0"/>
              <a:t>Performance </a:t>
            </a:r>
            <a:r>
              <a:rPr lang="en-IN" sz="1900" dirty="0"/>
              <a:t>score</a:t>
            </a:r>
          </a:p>
          <a:p>
            <a:pPr lvl="1"/>
            <a:r>
              <a:rPr lang="en-IN" sz="1900" dirty="0" smtClean="0"/>
              <a:t>Current </a:t>
            </a:r>
            <a:r>
              <a:rPr lang="en-IN" sz="1900" dirty="0"/>
              <a:t>employee ratings</a:t>
            </a:r>
          </a:p>
          <a:p>
            <a:pPr lvl="1"/>
            <a:r>
              <a:rPr lang="en-IN" sz="1900" dirty="0" smtClean="0"/>
              <a:t>Business </a:t>
            </a:r>
            <a:r>
              <a:rPr lang="en-IN" sz="1900" dirty="0"/>
              <a:t>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the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Levels in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high, medium, low, etc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 and charts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analysing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employees performance. 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363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39</cp:revision>
  <dcterms:created xsi:type="dcterms:W3CDTF">2024-03-29T15:07:22Z</dcterms:created>
  <dcterms:modified xsi:type="dcterms:W3CDTF">2024-08-28T13:09:39Z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