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media/image1.jpeg" ContentType="image/jpeg"/>
  <Override PartName="/ppt/media/image2.jpeg" ContentType="image/jpeg"/>
  <Override PartName="/ppt/media/image3.jpeg" ContentType="image/jpeg"/>
  <Override PartName="/ppt/media/image4.jpeg" ContentType="image/jpeg"/>
  <Override PartName="/ppt/media/image5.jpeg" ContentType="image/jpeg"/>
  <Override PartName="/ppt/media/image6.jpeg" ContentType="image/jpeg"/>
  <Override PartName="/ppt/media/image7.jpeg" ContentType="image/jpeg"/>
  <Override PartName="/ppt/media/image8.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1pPr>
    <a:lvl2pPr marL="0" marR="0" indent="4572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2pPr>
    <a:lvl3pPr marL="0" marR="0" indent="9144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3pPr>
    <a:lvl4pPr marL="0" marR="0" indent="13716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4pPr>
    <a:lvl5pPr marL="0" marR="0" indent="18288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5pPr>
    <a:lvl6pPr marL="0" marR="0" indent="22860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6pPr>
    <a:lvl7pPr marL="0" marR="0" indent="27432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7pPr>
    <a:lvl8pPr marL="0" marR="0" indent="32004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8pPr>
    <a:lvl9pPr marL="0" marR="0" indent="36576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b="def" i="def"/>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381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C7B018BB-80A7-4F77-B60F-C8B233D01FF8}" styleName="">
    <a:tblBg/>
    <a:wholeTbl>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wholeTbl>
    <a:band2H>
      <a:tcTxStyle b="def" i="def"/>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25400" cap="flat">
              <a:solidFill>
                <a:srgbClr val="000000"/>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firstCol>
    <a:lastRow>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lastRow>
    <a:firstRow>
      <a:tcTxStyle b="on"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solidFill>
            <a:schemeClr val="accent1">
              <a:lumOff val="16847"/>
            </a:schemeClr>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838383"/>
              </a:solidFill>
              <a:prstDash val="solid"/>
              <a:miter lim="400000"/>
            </a:ln>
          </a:left>
          <a:right>
            <a:ln w="12700" cap="flat">
              <a:solidFill>
                <a:srgbClr val="838383"/>
              </a:solidFill>
              <a:prstDash val="solid"/>
              <a:miter lim="400000"/>
            </a:ln>
          </a:right>
          <a:top>
            <a:ln w="12700" cap="flat">
              <a:solidFill>
                <a:srgbClr val="838383"/>
              </a:solidFill>
              <a:prstDash val="solid"/>
              <a:miter lim="400000"/>
            </a:ln>
          </a:top>
          <a:bottom>
            <a:ln w="12700" cap="flat">
              <a:solidFill>
                <a:srgbClr val="838383"/>
              </a:solidFill>
              <a:prstDash val="solid"/>
              <a:miter lim="400000"/>
            </a:ln>
          </a:bottom>
          <a:insideH>
            <a:ln w="12700" cap="flat">
              <a:solidFill>
                <a:srgbClr val="838383"/>
              </a:solidFill>
              <a:prstDash val="solid"/>
              <a:miter lim="400000"/>
            </a:ln>
          </a:insideH>
          <a:insideV>
            <a:ln w="12700" cap="flat">
              <a:solidFill>
                <a:srgbClr val="838383"/>
              </a:solidFill>
              <a:prstDash val="solid"/>
              <a:miter lim="400000"/>
            </a:ln>
          </a:insideV>
        </a:tcBdr>
        <a:fill>
          <a:noFill/>
        </a:fill>
      </a:tcStyle>
    </a:wholeTbl>
    <a:band2H>
      <a:tcTxStyle b="def" i="def"/>
      <a:tcStyle>
        <a:tcBdr/>
        <a:fill>
          <a:solidFill>
            <a:srgbClr val="EDEEEE"/>
          </a:solidFill>
        </a:fill>
      </a:tcStyle>
    </a:band2H>
    <a:firstCol>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808080"/>
              </a:solidFill>
              <a:prstDash val="solid"/>
              <a:miter lim="400000"/>
            </a:ln>
          </a:right>
          <a:top>
            <a:ln w="12700" cap="flat">
              <a:solidFill>
                <a:srgbClr val="808080"/>
              </a:solidFill>
              <a:prstDash val="solid"/>
              <a:miter lim="400000"/>
            </a:ln>
          </a:top>
          <a:bottom>
            <a:ln w="12700" cap="flat">
              <a:solidFill>
                <a:srgbClr val="808080"/>
              </a:solidFill>
              <a:prstDash val="solid"/>
              <a:miter lim="400000"/>
            </a:ln>
          </a:bottom>
          <a:insideH>
            <a:ln w="12700" cap="flat">
              <a:solidFill>
                <a:srgbClr val="808080"/>
              </a:solidFill>
              <a:prstDash val="solid"/>
              <a:miter lim="400000"/>
            </a:ln>
          </a:insideH>
          <a:insideV>
            <a:ln w="12700" cap="flat">
              <a:solidFill>
                <a:srgbClr val="808080"/>
              </a:solidFill>
              <a:prstDash val="solid"/>
              <a:miter lim="400000"/>
            </a:ln>
          </a:insideV>
        </a:tcBdr>
        <a:fill>
          <a:solidFill>
            <a:srgbClr val="88FA4F"/>
          </a:solidFill>
        </a:fill>
      </a:tcStyle>
    </a:firstCol>
    <a:lastRow>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chemeClr val="accent3"/>
              </a:solidFill>
              <a:prstDash val="solid"/>
              <a:miter lim="400000"/>
            </a:ln>
          </a:top>
          <a:bottom>
            <a:ln w="12700" cap="flat">
              <a:solidFill>
                <a:srgbClr val="4D4D4D"/>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4D4D4D"/>
              </a:solidFill>
              <a:prstDash val="solid"/>
              <a:miter lim="400000"/>
            </a:ln>
          </a:right>
          <a:top>
            <a:ln w="12700" cap="flat">
              <a:solidFill>
                <a:srgbClr val="4D4D4D"/>
              </a:solidFill>
              <a:prstDash val="solid"/>
              <a:miter lim="400000"/>
            </a:ln>
          </a:top>
          <a:bottom>
            <a:ln w="12700" cap="flat">
              <a:solidFill>
                <a:srgbClr val="4D4D4D"/>
              </a:solidFill>
              <a:prstDash val="solid"/>
              <a:miter lim="400000"/>
            </a:ln>
          </a:bottom>
          <a:insideH>
            <a:ln w="12700" cap="flat">
              <a:solidFill>
                <a:srgbClr val="4D4D4D"/>
              </a:solidFill>
              <a:prstDash val="solid"/>
              <a:miter lim="400000"/>
            </a:ln>
          </a:insideH>
          <a:insideV>
            <a:ln w="12700" cap="flat">
              <a:solidFill>
                <a:srgbClr val="4D4D4D"/>
              </a:solidFill>
              <a:prstDash val="solid"/>
              <a:miter lim="400000"/>
            </a:ln>
          </a:insideV>
        </a:tcBdr>
        <a:fill>
          <a:solidFill>
            <a:srgbClr val="60D937"/>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wholeTbl>
    <a:band2H>
      <a:tcTxStyle b="def" i="def"/>
      <a:tcStyle>
        <a:tcBdr/>
        <a:fill>
          <a:solidFill>
            <a:schemeClr val="accent4">
              <a:hueOff val="348544"/>
              <a:lumOff val="7139"/>
            </a:schemeClr>
          </a:solidFill>
        </a:fill>
      </a:tcStyle>
    </a:band2H>
    <a:firstCol>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8BB00"/>
          </a:solidFill>
        </a:fill>
      </a:tcStyle>
    </a:firstCol>
    <a:la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38100" cap="flat">
              <a:solidFill>
                <a:srgbClr val="F8BA00"/>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lastRow>
    <a:fir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940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464646"/>
              </a:solidFill>
              <a:prstDash val="solid"/>
              <a:miter lim="400000"/>
            </a:ln>
          </a:left>
          <a:right>
            <a:ln w="12700" cap="flat">
              <a:solidFill>
                <a:srgbClr val="464646"/>
              </a:solidFill>
              <a:prstDash val="solid"/>
              <a:miter lim="400000"/>
            </a:ln>
          </a:right>
          <a:top>
            <a:ln w="12700" cap="flat">
              <a:solidFill>
                <a:srgbClr val="464646"/>
              </a:solidFill>
              <a:prstDash val="solid"/>
              <a:miter lim="400000"/>
            </a:ln>
          </a:top>
          <a:bottom>
            <a:ln w="12700" cap="flat">
              <a:solidFill>
                <a:srgbClr val="464646"/>
              </a:solidFill>
              <a:prstDash val="solid"/>
              <a:miter lim="400000"/>
            </a:ln>
          </a:bottom>
          <a:insideH>
            <a:ln w="12700" cap="flat">
              <a:solidFill>
                <a:srgbClr val="464646"/>
              </a:solidFill>
              <a:prstDash val="solid"/>
              <a:miter lim="400000"/>
            </a:ln>
          </a:insideH>
          <a:insideV>
            <a:ln w="12700" cap="flat">
              <a:solidFill>
                <a:srgbClr val="464646"/>
              </a:solidFill>
              <a:prstDash val="solid"/>
              <a:miter lim="400000"/>
            </a:ln>
          </a:insideV>
        </a:tcBdr>
        <a:fill>
          <a:noFill/>
        </a:fill>
      </a:tcStyle>
    </a:wholeTbl>
    <a:band2H>
      <a:tcTxStyle b="def" i="def"/>
      <a:tcStyle>
        <a:tcBdr/>
        <a:fill>
          <a:solidFill>
            <a:srgbClr val="D4D5D5"/>
          </a:solidFill>
        </a:fill>
      </a:tcStyle>
    </a:band2H>
    <a:firstCol>
      <a:tcTxStyle b="on" i="off">
        <a:fontRef idx="minor">
          <a:srgbClr val="FFFFFF"/>
        </a:fontRef>
        <a:srgbClr val="FFFFFF"/>
      </a:tcTxStyle>
      <a:tcStyle>
        <a:tcBdr>
          <a:left>
            <a:ln w="12700" cap="flat">
              <a:solidFill>
                <a:srgbClr val="5E5E5E"/>
              </a:solidFill>
              <a:prstDash val="solid"/>
              <a:miter lim="400000"/>
            </a:ln>
          </a:left>
          <a:right>
            <a:ln w="12700" cap="flat">
              <a:solidFill>
                <a:srgbClr val="A6AAA9"/>
              </a:solidFill>
              <a:prstDash val="solid"/>
              <a:miter lim="400000"/>
            </a:ln>
          </a:right>
          <a:top>
            <a:ln w="12700" cap="flat">
              <a:solidFill>
                <a:srgbClr val="C3C3C3"/>
              </a:solidFill>
              <a:prstDash val="solid"/>
              <a:miter lim="400000"/>
            </a:ln>
          </a:top>
          <a:bottom>
            <a:ln w="12700" cap="flat">
              <a:solidFill>
                <a:srgbClr val="C3C3C3"/>
              </a:solidFill>
              <a:prstDash val="solid"/>
              <a:miter lim="400000"/>
            </a:ln>
          </a:bottom>
          <a:insideH>
            <a:ln w="12700" cap="flat">
              <a:solidFill>
                <a:srgbClr val="C3C3C3"/>
              </a:solidFill>
              <a:prstDash val="solid"/>
              <a:miter lim="400000"/>
            </a:ln>
          </a:insideH>
          <a:insideV>
            <a:ln w="12700" cap="flat">
              <a:solidFill>
                <a:srgbClr val="C3C3C3"/>
              </a:solidFill>
              <a:prstDash val="solid"/>
              <a:miter lim="400000"/>
            </a:ln>
          </a:insideV>
        </a:tcBdr>
        <a:fill>
          <a:solidFill>
            <a:srgbClr val="CB2A7B"/>
          </a:solidFill>
        </a:fill>
      </a:tcStyle>
    </a:firstCol>
    <a:lastRow>
      <a:tcTxStyle b="on" i="off">
        <a:fontRef idx="minor">
          <a:srgbClr val="000000"/>
        </a:fontRef>
        <a:srgbClr val="000000"/>
      </a:tcTxStyle>
      <a:tcStyle>
        <a:tcBdr>
          <a:left>
            <a:ln w="12700" cap="flat">
              <a:solidFill>
                <a:srgbClr val="5E5E5E"/>
              </a:solidFill>
              <a:prstDash val="solid"/>
              <a:miter lim="400000"/>
            </a:ln>
          </a:left>
          <a:right>
            <a:ln w="12700" cap="flat">
              <a:solidFill>
                <a:srgbClr val="5E5E5E"/>
              </a:solidFill>
              <a:prstDash val="solid"/>
              <a:miter lim="400000"/>
            </a:ln>
          </a:right>
          <a:top>
            <a:ln w="38100" cap="flat">
              <a:solidFill>
                <a:srgbClr val="CB297B"/>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rgbClr val="FFFFFF"/>
          </a:solidFill>
        </a:fill>
      </a:tcStyle>
    </a:lastRow>
    <a:firstRow>
      <a:tcTxStyle b="on" i="off">
        <a:fontRef idx="minor">
          <a:srgbClr val="FFFFFF"/>
        </a:fontRef>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5E5E5E"/>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991A5F"/>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wholeTbl>
    <a:band2H>
      <a:tcTxStyle b="def" i="def"/>
      <a:tcStyle>
        <a:tcBdr/>
        <a:fill>
          <a:solidFill>
            <a:srgbClr val="EDEEEE"/>
          </a:solidFill>
        </a:fill>
      </a:tcStyle>
    </a:band2H>
    <a:firstCol>
      <a:tcTxStyle b="on" i="off">
        <a:fontRef idx="minor">
          <a:srgbClr val="000000"/>
        </a:fontRef>
        <a:srgbClr val="000000"/>
      </a:tcTxStyle>
      <a:tcStyle>
        <a:tcBdr>
          <a:left>
            <a:ln w="12700" cap="flat">
              <a:solidFill>
                <a:srgbClr val="6C6C6C"/>
              </a:solidFill>
              <a:prstDash val="solid"/>
              <a:miter lim="400000"/>
            </a:ln>
          </a:left>
          <a:right>
            <a:ln w="254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6C6C6C"/>
              </a:solidFill>
              <a:prstDash val="solid"/>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6C6C6C"/>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D6DCE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48" name="Shape 148"/>
          <p:cNvSpPr/>
          <p:nvPr>
            <p:ph type="sldImg"/>
          </p:nvPr>
        </p:nvSpPr>
        <p:spPr>
          <a:xfrm>
            <a:off x="1143000" y="685800"/>
            <a:ext cx="4572000" cy="3429000"/>
          </a:xfrm>
          <a:prstGeom prst="rect">
            <a:avLst/>
          </a:prstGeom>
        </p:spPr>
        <p:txBody>
          <a:bodyPr/>
          <a:lstStyle/>
          <a:p>
            <a:pPr/>
          </a:p>
        </p:txBody>
      </p:sp>
      <p:sp>
        <p:nvSpPr>
          <p:cNvPr id="149" name="Shape 149"/>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n-lt"/>
        <a:ea typeface="+mn-ea"/>
        <a:cs typeface="+mn-cs"/>
        <a:sym typeface="Helvetica Neue"/>
      </a:defRPr>
    </a:lvl1pPr>
    <a:lvl2pPr indent="228600" defTabSz="457200" latinLnBrk="0">
      <a:lnSpc>
        <a:spcPct val="117999"/>
      </a:lnSpc>
      <a:defRPr sz="2200">
        <a:latin typeface="+mn-lt"/>
        <a:ea typeface="+mn-ea"/>
        <a:cs typeface="+mn-cs"/>
        <a:sym typeface="Helvetica Neue"/>
      </a:defRPr>
    </a:lvl2pPr>
    <a:lvl3pPr indent="457200" defTabSz="457200" latinLnBrk="0">
      <a:lnSpc>
        <a:spcPct val="117999"/>
      </a:lnSpc>
      <a:defRPr sz="2200">
        <a:latin typeface="+mn-lt"/>
        <a:ea typeface="+mn-ea"/>
        <a:cs typeface="+mn-cs"/>
        <a:sym typeface="Helvetica Neue"/>
      </a:defRPr>
    </a:lvl3pPr>
    <a:lvl4pPr indent="685800" defTabSz="457200" latinLnBrk="0">
      <a:lnSpc>
        <a:spcPct val="117999"/>
      </a:lnSpc>
      <a:defRPr sz="2200">
        <a:latin typeface="+mn-lt"/>
        <a:ea typeface="+mn-ea"/>
        <a:cs typeface="+mn-cs"/>
        <a:sym typeface="Helvetica Neue"/>
      </a:defRPr>
    </a:lvl4pPr>
    <a:lvl5pPr indent="914400" defTabSz="457200" latinLnBrk="0">
      <a:lnSpc>
        <a:spcPct val="117999"/>
      </a:lnSpc>
      <a:defRPr sz="2200">
        <a:latin typeface="+mn-lt"/>
        <a:ea typeface="+mn-ea"/>
        <a:cs typeface="+mn-cs"/>
        <a:sym typeface="Helvetica Neue"/>
      </a:defRPr>
    </a:lvl5pPr>
    <a:lvl6pPr indent="1143000" defTabSz="457200" latinLnBrk="0">
      <a:lnSpc>
        <a:spcPct val="117999"/>
      </a:lnSpc>
      <a:defRPr sz="2200">
        <a:latin typeface="+mn-lt"/>
        <a:ea typeface="+mn-ea"/>
        <a:cs typeface="+mn-cs"/>
        <a:sym typeface="Helvetica Neue"/>
      </a:defRPr>
    </a:lvl6pPr>
    <a:lvl7pPr indent="1371600" defTabSz="457200" latinLnBrk="0">
      <a:lnSpc>
        <a:spcPct val="117999"/>
      </a:lnSpc>
      <a:defRPr sz="2200">
        <a:latin typeface="+mn-lt"/>
        <a:ea typeface="+mn-ea"/>
        <a:cs typeface="+mn-cs"/>
        <a:sym typeface="Helvetica Neue"/>
      </a:defRPr>
    </a:lvl7pPr>
    <a:lvl8pPr indent="1600200" defTabSz="457200" latinLnBrk="0">
      <a:lnSpc>
        <a:spcPct val="117999"/>
      </a:lnSpc>
      <a:defRPr sz="2200">
        <a:latin typeface="+mn-lt"/>
        <a:ea typeface="+mn-ea"/>
        <a:cs typeface="+mn-cs"/>
        <a:sym typeface="Helvetica Neue"/>
      </a:defRPr>
    </a:lvl8pPr>
    <a:lvl9pPr indent="1828800" defTabSz="457200" latinLnBrk="0">
      <a:lnSpc>
        <a:spcPct val="117999"/>
      </a:lnSpc>
      <a:defRPr sz="2200">
        <a:latin typeface="+mn-lt"/>
        <a:ea typeface="+mn-ea"/>
        <a:cs typeface="+mn-cs"/>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p:spTree>
      <p:nvGrpSpPr>
        <p:cNvPr id="1" name=""/>
        <p:cNvGrpSpPr/>
        <p:nvPr/>
      </p:nvGrpSpPr>
      <p:grpSpPr>
        <a:xfrm>
          <a:off x="0" y="0"/>
          <a:ext cx="0" cy="0"/>
          <a:chOff x="0" y="0"/>
          <a:chExt cx="0" cy="0"/>
        </a:xfrm>
      </p:grpSpPr>
      <p:sp>
        <p:nvSpPr>
          <p:cNvPr id="11" name="Author and Date"/>
          <p:cNvSpPr txBox="1"/>
          <p:nvPr>
            <p:ph type="body" sz="quarter" idx="21" hasCustomPrompt="1"/>
          </p:nvPr>
        </p:nvSpPr>
        <p:spPr>
          <a:xfrm>
            <a:off x="1201340" y="11859862"/>
            <a:ext cx="21971003" cy="636979"/>
          </a:xfrm>
          <a:prstGeom prst="rect">
            <a:avLst/>
          </a:prstGeom>
        </p:spPr>
        <p:txBody>
          <a:bodyPr lIns="45719" tIns="45719" rIns="45719" bIns="45719"/>
          <a:lstStyle>
            <a:lvl1pPr marL="0" indent="0" defTabSz="825500">
              <a:lnSpc>
                <a:spcPct val="100000"/>
              </a:lnSpc>
              <a:spcBef>
                <a:spcPts val="0"/>
              </a:spcBef>
              <a:buSzTx/>
              <a:buNone/>
              <a:defRPr b="1" sz="3600"/>
            </a:lvl1pPr>
          </a:lstStyle>
          <a:p>
            <a:pPr/>
            <a:r>
              <a:t>Author and Date</a:t>
            </a:r>
          </a:p>
        </p:txBody>
      </p:sp>
      <p:sp>
        <p:nvSpPr>
          <p:cNvPr id="12" name="Presentation Title"/>
          <p:cNvSpPr txBox="1"/>
          <p:nvPr>
            <p:ph type="title" hasCustomPrompt="1"/>
          </p:nvPr>
        </p:nvSpPr>
        <p:spPr>
          <a:xfrm>
            <a:off x="1206496" y="2574991"/>
            <a:ext cx="21971004" cy="4648201"/>
          </a:xfrm>
          <a:prstGeom prst="rect">
            <a:avLst/>
          </a:prstGeom>
        </p:spPr>
        <p:txBody>
          <a:bodyPr anchor="b"/>
          <a:lstStyle>
            <a:lvl1pPr>
              <a:defRPr spc="-232" sz="11600"/>
            </a:lvl1pPr>
          </a:lstStyle>
          <a:p>
            <a:pPr/>
            <a:r>
              <a:t>Presentation Title</a:t>
            </a:r>
          </a:p>
        </p:txBody>
      </p:sp>
      <p:sp>
        <p:nvSpPr>
          <p:cNvPr id="13" name="Body Level One…"/>
          <p:cNvSpPr txBox="1"/>
          <p:nvPr>
            <p:ph type="body" sz="quarter" idx="1" hasCustomPrompt="1"/>
          </p:nvPr>
        </p:nvSpPr>
        <p:spPr>
          <a:xfrm>
            <a:off x="1201342" y="7223190"/>
            <a:ext cx="21971001" cy="1905001"/>
          </a:xfrm>
          <a:prstGeom prst="rect">
            <a:avLst/>
          </a:prstGeom>
        </p:spPr>
        <p:txBody>
          <a:bodyPr/>
          <a:lstStyle>
            <a:lvl1pPr marL="0" indent="0" defTabSz="825500">
              <a:lnSpc>
                <a:spcPct val="100000"/>
              </a:lnSpc>
              <a:spcBef>
                <a:spcPts val="0"/>
              </a:spcBef>
              <a:buSzTx/>
              <a:buNone/>
              <a:defRPr b="1" sz="5500"/>
            </a:lvl1pPr>
            <a:lvl2pPr marL="0" indent="457200" defTabSz="825500">
              <a:lnSpc>
                <a:spcPct val="100000"/>
              </a:lnSpc>
              <a:spcBef>
                <a:spcPts val="0"/>
              </a:spcBef>
              <a:buSzTx/>
              <a:buNone/>
              <a:defRPr b="1" sz="5500"/>
            </a:lvl2pPr>
            <a:lvl3pPr marL="0" indent="914400" defTabSz="825500">
              <a:lnSpc>
                <a:spcPct val="100000"/>
              </a:lnSpc>
              <a:spcBef>
                <a:spcPts val="0"/>
              </a:spcBef>
              <a:buSzTx/>
              <a:buNone/>
              <a:defRPr b="1" sz="5500"/>
            </a:lvl3pPr>
            <a:lvl4pPr marL="0" indent="1371600" defTabSz="825500">
              <a:lnSpc>
                <a:spcPct val="100000"/>
              </a:lnSpc>
              <a:spcBef>
                <a:spcPts val="0"/>
              </a:spcBef>
              <a:buSzTx/>
              <a:buNone/>
              <a:defRPr b="1" sz="5500"/>
            </a:lvl4pPr>
            <a:lvl5pPr marL="0" indent="1828800" defTabSz="825500">
              <a:lnSpc>
                <a:spcPct val="100000"/>
              </a:lnSpc>
              <a:spcBef>
                <a:spcPts val="0"/>
              </a:spcBef>
              <a:buSzTx/>
              <a:buNone/>
              <a:defRPr b="1" sz="5500"/>
            </a:lvl5pPr>
          </a:lstStyle>
          <a:p>
            <a:pPr/>
            <a:r>
              <a:t>Presentation Subtitle</a:t>
            </a:r>
          </a:p>
          <a:p>
            <a:pPr lvl="1"/>
            <a:r>
              <a:t/>
            </a:r>
          </a:p>
          <a:p>
            <a:pPr lvl="2"/>
            <a:r>
              <a:t/>
            </a:r>
          </a:p>
          <a:p>
            <a:pPr lvl="3"/>
            <a:r>
              <a:t/>
            </a:r>
          </a:p>
          <a:p>
            <a:pPr lvl="4"/>
            <a:r>
              <a:t/>
            </a:r>
          </a:p>
        </p:txBody>
      </p:sp>
      <p:sp>
        <p:nvSpPr>
          <p:cNvPr id="1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tatement">
    <p:spTree>
      <p:nvGrpSpPr>
        <p:cNvPr id="1" name=""/>
        <p:cNvGrpSpPr/>
        <p:nvPr/>
      </p:nvGrpSpPr>
      <p:grpSpPr>
        <a:xfrm>
          <a:off x="0" y="0"/>
          <a:ext cx="0" cy="0"/>
          <a:chOff x="0" y="0"/>
          <a:chExt cx="0" cy="0"/>
        </a:xfrm>
      </p:grpSpPr>
      <p:sp>
        <p:nvSpPr>
          <p:cNvPr id="98" name="Body Level One…"/>
          <p:cNvSpPr txBox="1"/>
          <p:nvPr>
            <p:ph type="body" sz="half" idx="1" hasCustomPrompt="1"/>
          </p:nvPr>
        </p:nvSpPr>
        <p:spPr>
          <a:xfrm>
            <a:off x="1206500" y="4920843"/>
            <a:ext cx="21971000" cy="3874314"/>
          </a:xfrm>
          <a:prstGeom prst="rect">
            <a:avLst/>
          </a:prstGeom>
        </p:spPr>
        <p:txBody>
          <a:bodyPr anchor="ctr"/>
          <a:lstStyle>
            <a:lvl1pPr marL="0" indent="0" algn="ctr">
              <a:lnSpc>
                <a:spcPct val="80000"/>
              </a:lnSpc>
              <a:spcBef>
                <a:spcPts val="0"/>
              </a:spcBef>
              <a:buSzTx/>
              <a:buNone/>
              <a:defRPr spc="-232" sz="11600">
                <a:latin typeface="Helvetica Neue Medium"/>
                <a:ea typeface="Helvetica Neue Medium"/>
                <a:cs typeface="Helvetica Neue Medium"/>
                <a:sym typeface="Helvetica Neue Medium"/>
              </a:defRPr>
            </a:lvl1pPr>
            <a:lvl2pPr marL="0" indent="457200" algn="ctr">
              <a:lnSpc>
                <a:spcPct val="80000"/>
              </a:lnSpc>
              <a:spcBef>
                <a:spcPts val="0"/>
              </a:spcBef>
              <a:buSzTx/>
              <a:buNone/>
              <a:defRPr spc="-232" sz="11600">
                <a:latin typeface="Helvetica Neue Medium"/>
                <a:ea typeface="Helvetica Neue Medium"/>
                <a:cs typeface="Helvetica Neue Medium"/>
                <a:sym typeface="Helvetica Neue Medium"/>
              </a:defRPr>
            </a:lvl2pPr>
            <a:lvl3pPr marL="0" indent="914400" algn="ctr">
              <a:lnSpc>
                <a:spcPct val="80000"/>
              </a:lnSpc>
              <a:spcBef>
                <a:spcPts val="0"/>
              </a:spcBef>
              <a:buSzTx/>
              <a:buNone/>
              <a:defRPr spc="-232" sz="11600">
                <a:latin typeface="Helvetica Neue Medium"/>
                <a:ea typeface="Helvetica Neue Medium"/>
                <a:cs typeface="Helvetica Neue Medium"/>
                <a:sym typeface="Helvetica Neue Medium"/>
              </a:defRPr>
            </a:lvl3pPr>
            <a:lvl4pPr marL="0" indent="1371600" algn="ctr">
              <a:lnSpc>
                <a:spcPct val="80000"/>
              </a:lnSpc>
              <a:spcBef>
                <a:spcPts val="0"/>
              </a:spcBef>
              <a:buSzTx/>
              <a:buNone/>
              <a:defRPr spc="-232" sz="11600">
                <a:latin typeface="Helvetica Neue Medium"/>
                <a:ea typeface="Helvetica Neue Medium"/>
                <a:cs typeface="Helvetica Neue Medium"/>
                <a:sym typeface="Helvetica Neue Medium"/>
              </a:defRPr>
            </a:lvl4pPr>
            <a:lvl5pPr marL="0" indent="1828800" algn="ctr">
              <a:lnSpc>
                <a:spcPct val="80000"/>
              </a:lnSpc>
              <a:spcBef>
                <a:spcPts val="0"/>
              </a:spcBef>
              <a:buSzTx/>
              <a:buNone/>
              <a:defRPr spc="-232" sz="11600">
                <a:latin typeface="Helvetica Neue Medium"/>
                <a:ea typeface="Helvetica Neue Medium"/>
                <a:cs typeface="Helvetica Neue Medium"/>
                <a:sym typeface="Helvetica Neue Medium"/>
              </a:defRPr>
            </a:lvl5pPr>
          </a:lstStyle>
          <a:p>
            <a:pPr/>
            <a:r>
              <a:t>Statement</a:t>
            </a:r>
          </a:p>
          <a:p>
            <a:pPr lvl="1"/>
            <a:r>
              <a:t/>
            </a:r>
          </a:p>
          <a:p>
            <a:pPr lvl="2"/>
            <a:r>
              <a:t/>
            </a:r>
          </a:p>
          <a:p>
            <a:pPr lvl="3"/>
            <a:r>
              <a:t/>
            </a:r>
          </a:p>
          <a:p>
            <a:pPr lvl="4"/>
            <a:r>
              <a:t/>
            </a:r>
          </a:p>
        </p:txBody>
      </p:sp>
      <p:sp>
        <p:nvSpPr>
          <p:cNvPr id="9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ig Fact">
    <p:spTree>
      <p:nvGrpSpPr>
        <p:cNvPr id="1" name=""/>
        <p:cNvGrpSpPr/>
        <p:nvPr/>
      </p:nvGrpSpPr>
      <p:grpSpPr>
        <a:xfrm>
          <a:off x="0" y="0"/>
          <a:ext cx="0" cy="0"/>
          <a:chOff x="0" y="0"/>
          <a:chExt cx="0" cy="0"/>
        </a:xfrm>
      </p:grpSpPr>
      <p:sp>
        <p:nvSpPr>
          <p:cNvPr id="106" name="Body Level One…"/>
          <p:cNvSpPr txBox="1"/>
          <p:nvPr>
            <p:ph type="body" idx="1" hasCustomPrompt="1"/>
          </p:nvPr>
        </p:nvSpPr>
        <p:spPr>
          <a:xfrm>
            <a:off x="1206500" y="1075927"/>
            <a:ext cx="21971000" cy="7241584"/>
          </a:xfrm>
          <a:prstGeom prst="rect">
            <a:avLst/>
          </a:prstGeom>
        </p:spPr>
        <p:txBody>
          <a:bodyPr anchor="b"/>
          <a:lstStyle>
            <a:lvl1pPr marL="0" indent="0" algn="ctr">
              <a:lnSpc>
                <a:spcPct val="80000"/>
              </a:lnSpc>
              <a:spcBef>
                <a:spcPts val="0"/>
              </a:spcBef>
              <a:buSzTx/>
              <a:buNone/>
              <a:defRPr b="1" spc="-250" sz="25000"/>
            </a:lvl1pPr>
            <a:lvl2pPr marL="0" indent="457200" algn="ctr">
              <a:lnSpc>
                <a:spcPct val="80000"/>
              </a:lnSpc>
              <a:spcBef>
                <a:spcPts val="0"/>
              </a:spcBef>
              <a:buSzTx/>
              <a:buNone/>
              <a:defRPr b="1" spc="-250" sz="25000"/>
            </a:lvl2pPr>
            <a:lvl3pPr marL="0" indent="914400" algn="ctr">
              <a:lnSpc>
                <a:spcPct val="80000"/>
              </a:lnSpc>
              <a:spcBef>
                <a:spcPts val="0"/>
              </a:spcBef>
              <a:buSzTx/>
              <a:buNone/>
              <a:defRPr b="1" spc="-250" sz="25000"/>
            </a:lvl3pPr>
            <a:lvl4pPr marL="0" indent="1371600" algn="ctr">
              <a:lnSpc>
                <a:spcPct val="80000"/>
              </a:lnSpc>
              <a:spcBef>
                <a:spcPts val="0"/>
              </a:spcBef>
              <a:buSzTx/>
              <a:buNone/>
              <a:defRPr b="1" spc="-250" sz="25000"/>
            </a:lvl4pPr>
            <a:lvl5pPr marL="0" indent="1828800" algn="ctr">
              <a:lnSpc>
                <a:spcPct val="80000"/>
              </a:lnSpc>
              <a:spcBef>
                <a:spcPts val="0"/>
              </a:spcBef>
              <a:buSzTx/>
              <a:buNone/>
              <a:defRPr b="1" spc="-250" sz="25000"/>
            </a:lvl5pPr>
          </a:lstStyle>
          <a:p>
            <a:pPr/>
            <a:r>
              <a:t>100%</a:t>
            </a:r>
          </a:p>
          <a:p>
            <a:pPr lvl="1"/>
            <a:r>
              <a:t/>
            </a:r>
          </a:p>
          <a:p>
            <a:pPr lvl="2"/>
            <a:r>
              <a:t/>
            </a:r>
          </a:p>
          <a:p>
            <a:pPr lvl="3"/>
            <a:r>
              <a:t/>
            </a:r>
          </a:p>
          <a:p>
            <a:pPr lvl="4"/>
            <a:r>
              <a:t/>
            </a:r>
          </a:p>
        </p:txBody>
      </p:sp>
      <p:sp>
        <p:nvSpPr>
          <p:cNvPr id="107" name="Fact information"/>
          <p:cNvSpPr txBox="1"/>
          <p:nvPr>
            <p:ph type="body" sz="quarter" idx="21" hasCustomPrompt="1"/>
          </p:nvPr>
        </p:nvSpPr>
        <p:spPr>
          <a:xfrm>
            <a:off x="1206500" y="8262180"/>
            <a:ext cx="21971000" cy="934780"/>
          </a:xfrm>
          <a:prstGeom prst="rect">
            <a:avLst/>
          </a:prstGeom>
        </p:spPr>
        <p:txBody>
          <a:bodyPr lIns="45719" tIns="45719" rIns="45719" bIns="45719"/>
          <a:lstStyle>
            <a:lvl1pPr marL="0" indent="0" algn="ctr" defTabSz="825500">
              <a:lnSpc>
                <a:spcPct val="100000"/>
              </a:lnSpc>
              <a:spcBef>
                <a:spcPts val="0"/>
              </a:spcBef>
              <a:buSzTx/>
              <a:buNone/>
              <a:defRPr b="1" sz="5500"/>
            </a:lvl1pPr>
          </a:lstStyle>
          <a:p>
            <a:pPr/>
            <a:r>
              <a:t>Fact information</a:t>
            </a:r>
          </a:p>
        </p:txBody>
      </p:sp>
      <p:sp>
        <p:nvSpPr>
          <p:cNvPr id="10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spTree>
      <p:nvGrpSpPr>
        <p:cNvPr id="1" name=""/>
        <p:cNvGrpSpPr/>
        <p:nvPr/>
      </p:nvGrpSpPr>
      <p:grpSpPr>
        <a:xfrm>
          <a:off x="0" y="0"/>
          <a:ext cx="0" cy="0"/>
          <a:chOff x="0" y="0"/>
          <a:chExt cx="0" cy="0"/>
        </a:xfrm>
      </p:grpSpPr>
      <p:sp>
        <p:nvSpPr>
          <p:cNvPr id="115" name="Attribution"/>
          <p:cNvSpPr txBox="1"/>
          <p:nvPr>
            <p:ph type="body" sz="quarter" idx="21" hasCustomPrompt="1"/>
          </p:nvPr>
        </p:nvSpPr>
        <p:spPr>
          <a:xfrm>
            <a:off x="2430025" y="10675453"/>
            <a:ext cx="20200052" cy="636979"/>
          </a:xfrm>
          <a:prstGeom prst="rect">
            <a:avLst/>
          </a:prstGeom>
        </p:spPr>
        <p:txBody>
          <a:bodyPr lIns="45719" tIns="45719" rIns="45719" bIns="45719"/>
          <a:lstStyle>
            <a:lvl1pPr marL="0" indent="0" defTabSz="825500">
              <a:lnSpc>
                <a:spcPct val="100000"/>
              </a:lnSpc>
              <a:spcBef>
                <a:spcPts val="0"/>
              </a:spcBef>
              <a:buSzTx/>
              <a:buNone/>
              <a:defRPr b="1" sz="3600"/>
            </a:lvl1pPr>
          </a:lstStyle>
          <a:p>
            <a:pPr/>
            <a:r>
              <a:t>Attribution</a:t>
            </a:r>
          </a:p>
        </p:txBody>
      </p:sp>
      <p:sp>
        <p:nvSpPr>
          <p:cNvPr id="116" name="Body Level One…"/>
          <p:cNvSpPr txBox="1"/>
          <p:nvPr>
            <p:ph type="body" sz="half" idx="1" hasCustomPrompt="1"/>
          </p:nvPr>
        </p:nvSpPr>
        <p:spPr>
          <a:xfrm>
            <a:off x="1753923" y="4939860"/>
            <a:ext cx="20876154" cy="3836280"/>
          </a:xfrm>
          <a:prstGeom prst="rect">
            <a:avLst/>
          </a:prstGeom>
        </p:spPr>
        <p:txBody>
          <a:bodyPr/>
          <a:lstStyle>
            <a:lvl1pPr marL="638923" indent="-469900">
              <a:spcBef>
                <a:spcPts val="0"/>
              </a:spcBef>
              <a:buSzTx/>
              <a:buNone/>
              <a:defRPr spc="-170" sz="8500">
                <a:latin typeface="Helvetica Neue Medium"/>
                <a:ea typeface="Helvetica Neue Medium"/>
                <a:cs typeface="Helvetica Neue Medium"/>
                <a:sym typeface="Helvetica Neue Medium"/>
              </a:defRPr>
            </a:lvl1pPr>
            <a:lvl2pPr marL="638923" indent="-12700">
              <a:spcBef>
                <a:spcPts val="0"/>
              </a:spcBef>
              <a:buSzTx/>
              <a:buNone/>
              <a:defRPr spc="-170" sz="8500">
                <a:latin typeface="Helvetica Neue Medium"/>
                <a:ea typeface="Helvetica Neue Medium"/>
                <a:cs typeface="Helvetica Neue Medium"/>
                <a:sym typeface="Helvetica Neue Medium"/>
              </a:defRPr>
            </a:lvl2pPr>
            <a:lvl3pPr marL="638923" indent="444500">
              <a:spcBef>
                <a:spcPts val="0"/>
              </a:spcBef>
              <a:buSzTx/>
              <a:buNone/>
              <a:defRPr spc="-170" sz="8500">
                <a:latin typeface="Helvetica Neue Medium"/>
                <a:ea typeface="Helvetica Neue Medium"/>
                <a:cs typeface="Helvetica Neue Medium"/>
                <a:sym typeface="Helvetica Neue Medium"/>
              </a:defRPr>
            </a:lvl3pPr>
            <a:lvl4pPr marL="638923" indent="901700">
              <a:spcBef>
                <a:spcPts val="0"/>
              </a:spcBef>
              <a:buSzTx/>
              <a:buNone/>
              <a:defRPr spc="-170" sz="8500">
                <a:latin typeface="Helvetica Neue Medium"/>
                <a:ea typeface="Helvetica Neue Medium"/>
                <a:cs typeface="Helvetica Neue Medium"/>
                <a:sym typeface="Helvetica Neue Medium"/>
              </a:defRPr>
            </a:lvl4pPr>
            <a:lvl5pPr marL="638923" indent="1358900">
              <a:spcBef>
                <a:spcPts val="0"/>
              </a:spcBef>
              <a:buSzTx/>
              <a:buNone/>
              <a:defRPr spc="-170" sz="8500">
                <a:latin typeface="Helvetica Neue Medium"/>
                <a:ea typeface="Helvetica Neue Medium"/>
                <a:cs typeface="Helvetica Neue Medium"/>
                <a:sym typeface="Helvetica Neue Medium"/>
              </a:defRPr>
            </a:lvl5pPr>
          </a:lstStyle>
          <a:p>
            <a:pPr/>
            <a:r>
              <a:t>“Notable Quote”</a:t>
            </a:r>
          </a:p>
          <a:p>
            <a:pPr lvl="1"/>
            <a:r>
              <a:t/>
            </a:r>
          </a:p>
          <a:p>
            <a:pPr lvl="2"/>
            <a:r>
              <a:t/>
            </a:r>
          </a:p>
          <a:p>
            <a:pPr lvl="3"/>
            <a:r>
              <a:t/>
            </a:r>
          </a:p>
          <a:p>
            <a:pPr lvl="4"/>
            <a:r>
              <a:t/>
            </a:r>
          </a:p>
        </p:txBody>
      </p:sp>
      <p:sp>
        <p:nvSpPr>
          <p:cNvPr id="11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3 Up">
    <p:spTree>
      <p:nvGrpSpPr>
        <p:cNvPr id="1" name=""/>
        <p:cNvGrpSpPr/>
        <p:nvPr/>
      </p:nvGrpSpPr>
      <p:grpSpPr>
        <a:xfrm>
          <a:off x="0" y="0"/>
          <a:ext cx="0" cy="0"/>
          <a:chOff x="0" y="0"/>
          <a:chExt cx="0" cy="0"/>
        </a:xfrm>
      </p:grpSpPr>
      <p:sp>
        <p:nvSpPr>
          <p:cNvPr id="124" name="Bowl of salad with fried rice, boiled eggs, and chopsticks"/>
          <p:cNvSpPr/>
          <p:nvPr>
            <p:ph type="pic" sz="quarter" idx="21"/>
          </p:nvPr>
        </p:nvSpPr>
        <p:spPr>
          <a:xfrm>
            <a:off x="15760700" y="1016000"/>
            <a:ext cx="7439099" cy="5949678"/>
          </a:xfrm>
          <a:prstGeom prst="rect">
            <a:avLst/>
          </a:prstGeom>
        </p:spPr>
        <p:txBody>
          <a:bodyPr lIns="91439" tIns="45719" rIns="91439" bIns="45719">
            <a:noAutofit/>
          </a:bodyPr>
          <a:lstStyle/>
          <a:p>
            <a:pPr/>
          </a:p>
        </p:txBody>
      </p:sp>
      <p:sp>
        <p:nvSpPr>
          <p:cNvPr id="125" name="Bowl with salmon cakes, salad, and hummus "/>
          <p:cNvSpPr/>
          <p:nvPr>
            <p:ph type="pic" sz="half" idx="22"/>
          </p:nvPr>
        </p:nvSpPr>
        <p:spPr>
          <a:xfrm>
            <a:off x="13500100" y="3978275"/>
            <a:ext cx="10439400" cy="12150181"/>
          </a:xfrm>
          <a:prstGeom prst="rect">
            <a:avLst/>
          </a:prstGeom>
        </p:spPr>
        <p:txBody>
          <a:bodyPr lIns="91439" tIns="45719" rIns="91439" bIns="45719">
            <a:noAutofit/>
          </a:bodyPr>
          <a:lstStyle/>
          <a:p>
            <a:pPr/>
          </a:p>
        </p:txBody>
      </p:sp>
      <p:sp>
        <p:nvSpPr>
          <p:cNvPr id="126" name="Bowl of pappardelle pasta with parsley butter, roasted hazelnuts, and shaved parmesan cheese"/>
          <p:cNvSpPr/>
          <p:nvPr>
            <p:ph type="pic" idx="23"/>
          </p:nvPr>
        </p:nvSpPr>
        <p:spPr>
          <a:xfrm>
            <a:off x="-139700" y="495300"/>
            <a:ext cx="16611600" cy="12458700"/>
          </a:xfrm>
          <a:prstGeom prst="rect">
            <a:avLst/>
          </a:prstGeom>
        </p:spPr>
        <p:txBody>
          <a:bodyPr lIns="91439" tIns="45719" rIns="91439" bIns="45719">
            <a:noAutofit/>
          </a:bodyPr>
          <a:lstStyle/>
          <a:p>
            <a:pPr/>
          </a:p>
        </p:txBody>
      </p:sp>
      <p:sp>
        <p:nvSpPr>
          <p:cNvPr id="12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p:spTree>
      <p:nvGrpSpPr>
        <p:cNvPr id="1" name=""/>
        <p:cNvGrpSpPr/>
        <p:nvPr/>
      </p:nvGrpSpPr>
      <p:grpSpPr>
        <a:xfrm>
          <a:off x="0" y="0"/>
          <a:ext cx="0" cy="0"/>
          <a:chOff x="0" y="0"/>
          <a:chExt cx="0" cy="0"/>
        </a:xfrm>
      </p:grpSpPr>
      <p:sp>
        <p:nvSpPr>
          <p:cNvPr id="134" name="bowl of salad with fried rice, boiled eggs, and chopsticks"/>
          <p:cNvSpPr/>
          <p:nvPr>
            <p:ph type="pic" idx="21"/>
          </p:nvPr>
        </p:nvSpPr>
        <p:spPr>
          <a:xfrm>
            <a:off x="-1333500" y="-5524500"/>
            <a:ext cx="27051000" cy="21640800"/>
          </a:xfrm>
          <a:prstGeom prst="rect">
            <a:avLst/>
          </a:prstGeom>
        </p:spPr>
        <p:txBody>
          <a:bodyPr lIns="91439" tIns="45719" rIns="91439" bIns="45719">
            <a:noAutofit/>
          </a:bodyPr>
          <a:lstStyle/>
          <a:p>
            <a:pPr/>
          </a:p>
        </p:txBody>
      </p:sp>
      <p:sp>
        <p:nvSpPr>
          <p:cNvPr id="135"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4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p:spTree>
      <p:nvGrpSpPr>
        <p:cNvPr id="1" name=""/>
        <p:cNvGrpSpPr/>
        <p:nvPr/>
      </p:nvGrpSpPr>
      <p:grpSpPr>
        <a:xfrm>
          <a:off x="0" y="0"/>
          <a:ext cx="0" cy="0"/>
          <a:chOff x="0" y="0"/>
          <a:chExt cx="0" cy="0"/>
        </a:xfrm>
      </p:grpSpPr>
      <p:sp>
        <p:nvSpPr>
          <p:cNvPr id="21" name="Avocados and limes"/>
          <p:cNvSpPr/>
          <p:nvPr>
            <p:ph type="pic" idx="21"/>
          </p:nvPr>
        </p:nvSpPr>
        <p:spPr>
          <a:xfrm>
            <a:off x="-1155700" y="-1295400"/>
            <a:ext cx="26746200" cy="16018933"/>
          </a:xfrm>
          <a:prstGeom prst="rect">
            <a:avLst/>
          </a:prstGeom>
        </p:spPr>
        <p:txBody>
          <a:bodyPr lIns="91439" tIns="45719" rIns="91439" bIns="45719">
            <a:noAutofit/>
          </a:bodyPr>
          <a:lstStyle/>
          <a:p>
            <a:pPr/>
          </a:p>
        </p:txBody>
      </p:sp>
      <p:sp>
        <p:nvSpPr>
          <p:cNvPr id="22" name="Presentation Title"/>
          <p:cNvSpPr txBox="1"/>
          <p:nvPr>
            <p:ph type="title" hasCustomPrompt="1"/>
          </p:nvPr>
        </p:nvSpPr>
        <p:spPr>
          <a:xfrm>
            <a:off x="1206500" y="7124700"/>
            <a:ext cx="21971000" cy="4648200"/>
          </a:xfrm>
          <a:prstGeom prst="rect">
            <a:avLst/>
          </a:prstGeom>
        </p:spPr>
        <p:txBody>
          <a:bodyPr anchor="b"/>
          <a:lstStyle>
            <a:lvl1pPr>
              <a:defRPr spc="-232" sz="11600"/>
            </a:lvl1pPr>
          </a:lstStyle>
          <a:p>
            <a:pPr/>
            <a:r>
              <a:t>Presentation Title</a:t>
            </a:r>
          </a:p>
        </p:txBody>
      </p:sp>
      <p:sp>
        <p:nvSpPr>
          <p:cNvPr id="23" name="Author and Date"/>
          <p:cNvSpPr txBox="1"/>
          <p:nvPr>
            <p:ph type="body" sz="quarter" idx="22" hasCustomPrompt="1"/>
          </p:nvPr>
        </p:nvSpPr>
        <p:spPr>
          <a:xfrm>
            <a:off x="1207690" y="1106137"/>
            <a:ext cx="21968621" cy="636979"/>
          </a:xfrm>
          <a:prstGeom prst="rect">
            <a:avLst/>
          </a:prstGeom>
        </p:spPr>
        <p:txBody>
          <a:bodyPr lIns="45719" tIns="45719" rIns="45719" bIns="45719"/>
          <a:lstStyle>
            <a:lvl1pPr marL="0" indent="0" defTabSz="825500">
              <a:lnSpc>
                <a:spcPct val="100000"/>
              </a:lnSpc>
              <a:spcBef>
                <a:spcPts val="0"/>
              </a:spcBef>
              <a:buSzTx/>
              <a:buNone/>
              <a:defRPr b="1" sz="3600"/>
            </a:lvl1pPr>
          </a:lstStyle>
          <a:p>
            <a:pPr/>
            <a:r>
              <a:t>Author and Date</a:t>
            </a:r>
          </a:p>
        </p:txBody>
      </p:sp>
      <p:sp>
        <p:nvSpPr>
          <p:cNvPr id="24" name="Body Level One…"/>
          <p:cNvSpPr txBox="1"/>
          <p:nvPr>
            <p:ph type="body" sz="quarter" idx="1" hasCustomPrompt="1"/>
          </p:nvPr>
        </p:nvSpPr>
        <p:spPr>
          <a:xfrm>
            <a:off x="1206500" y="11609910"/>
            <a:ext cx="21971000" cy="1116952"/>
          </a:xfrm>
          <a:prstGeom prst="rect">
            <a:avLst/>
          </a:prstGeom>
        </p:spPr>
        <p:txBody>
          <a:bodyPr/>
          <a:lstStyle>
            <a:lvl1pPr marL="0" indent="0" defTabSz="825500">
              <a:lnSpc>
                <a:spcPct val="100000"/>
              </a:lnSpc>
              <a:spcBef>
                <a:spcPts val="0"/>
              </a:spcBef>
              <a:buSzTx/>
              <a:buNone/>
              <a:defRPr b="1" sz="5500"/>
            </a:lvl1pPr>
            <a:lvl2pPr marL="0" indent="457200" defTabSz="825500">
              <a:lnSpc>
                <a:spcPct val="100000"/>
              </a:lnSpc>
              <a:spcBef>
                <a:spcPts val="0"/>
              </a:spcBef>
              <a:buSzTx/>
              <a:buNone/>
              <a:defRPr b="1" sz="5500"/>
            </a:lvl2pPr>
            <a:lvl3pPr marL="0" indent="914400" defTabSz="825500">
              <a:lnSpc>
                <a:spcPct val="100000"/>
              </a:lnSpc>
              <a:spcBef>
                <a:spcPts val="0"/>
              </a:spcBef>
              <a:buSzTx/>
              <a:buNone/>
              <a:defRPr b="1" sz="5500"/>
            </a:lvl3pPr>
            <a:lvl4pPr marL="0" indent="1371600" defTabSz="825500">
              <a:lnSpc>
                <a:spcPct val="100000"/>
              </a:lnSpc>
              <a:spcBef>
                <a:spcPts val="0"/>
              </a:spcBef>
              <a:buSzTx/>
              <a:buNone/>
              <a:defRPr b="1" sz="5500"/>
            </a:lvl4pPr>
            <a:lvl5pPr marL="0" indent="1828800" defTabSz="825500">
              <a:lnSpc>
                <a:spcPct val="100000"/>
              </a:lnSpc>
              <a:spcBef>
                <a:spcPts val="0"/>
              </a:spcBef>
              <a:buSzTx/>
              <a:buNone/>
              <a:defRPr b="1" sz="5500"/>
            </a:lvl5pPr>
          </a:lstStyle>
          <a:p>
            <a:pPr/>
            <a:r>
              <a:t>Presentation Subtitle</a:t>
            </a:r>
          </a:p>
          <a:p>
            <a:pPr lvl="1"/>
            <a:r>
              <a:t/>
            </a:r>
          </a:p>
          <a:p>
            <a:pPr lvl="2"/>
            <a:r>
              <a:t/>
            </a:r>
          </a:p>
          <a:p>
            <a:pPr lvl="3"/>
            <a:r>
              <a:t/>
            </a:r>
          </a:p>
          <a:p>
            <a:pPr lvl="4"/>
            <a:r>
              <a:t/>
            </a:r>
          </a:p>
        </p:txBody>
      </p:sp>
      <p:sp>
        <p:nvSpPr>
          <p:cNvPr id="2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Alt">
    <p:spTree>
      <p:nvGrpSpPr>
        <p:cNvPr id="1" name=""/>
        <p:cNvGrpSpPr/>
        <p:nvPr/>
      </p:nvGrpSpPr>
      <p:grpSpPr>
        <a:xfrm>
          <a:off x="0" y="0"/>
          <a:ext cx="0" cy="0"/>
          <a:chOff x="0" y="0"/>
          <a:chExt cx="0" cy="0"/>
        </a:xfrm>
      </p:grpSpPr>
      <p:sp>
        <p:nvSpPr>
          <p:cNvPr id="32" name="Bowl with salmon cakes, salad, and hummus"/>
          <p:cNvSpPr/>
          <p:nvPr>
            <p:ph type="pic" idx="21"/>
          </p:nvPr>
        </p:nvSpPr>
        <p:spPr>
          <a:xfrm>
            <a:off x="10972800" y="-203200"/>
            <a:ext cx="12144837" cy="14135100"/>
          </a:xfrm>
          <a:prstGeom prst="rect">
            <a:avLst/>
          </a:prstGeom>
        </p:spPr>
        <p:txBody>
          <a:bodyPr lIns="91439" tIns="45719" rIns="91439" bIns="45719">
            <a:noAutofit/>
          </a:bodyPr>
          <a:lstStyle/>
          <a:p>
            <a:pPr/>
          </a:p>
        </p:txBody>
      </p:sp>
      <p:sp>
        <p:nvSpPr>
          <p:cNvPr id="33" name="Slide Title"/>
          <p:cNvSpPr txBox="1"/>
          <p:nvPr>
            <p:ph type="title" hasCustomPrompt="1"/>
          </p:nvPr>
        </p:nvSpPr>
        <p:spPr>
          <a:xfrm>
            <a:off x="1206500" y="1270000"/>
            <a:ext cx="9779000" cy="5882273"/>
          </a:xfrm>
          <a:prstGeom prst="rect">
            <a:avLst/>
          </a:prstGeom>
        </p:spPr>
        <p:txBody>
          <a:bodyPr anchor="b"/>
          <a:lstStyle/>
          <a:p>
            <a:pPr/>
            <a:r>
              <a:t>Slide Title</a:t>
            </a:r>
          </a:p>
        </p:txBody>
      </p:sp>
      <p:sp>
        <p:nvSpPr>
          <p:cNvPr id="34" name="Body Level One…"/>
          <p:cNvSpPr txBox="1"/>
          <p:nvPr>
            <p:ph type="body" sz="quarter" idx="1" hasCustomPrompt="1"/>
          </p:nvPr>
        </p:nvSpPr>
        <p:spPr>
          <a:xfrm>
            <a:off x="1206500" y="7060576"/>
            <a:ext cx="9779000" cy="5385424"/>
          </a:xfrm>
          <a:prstGeom prst="rect">
            <a:avLst/>
          </a:prstGeom>
        </p:spPr>
        <p:txBody>
          <a:bodyPr/>
          <a:lstStyle>
            <a:lvl1pPr marL="0" indent="0" defTabSz="825500">
              <a:lnSpc>
                <a:spcPct val="100000"/>
              </a:lnSpc>
              <a:spcBef>
                <a:spcPts val="0"/>
              </a:spcBef>
              <a:buSzTx/>
              <a:buNone/>
              <a:defRPr b="1" sz="5500"/>
            </a:lvl1pPr>
            <a:lvl2pPr marL="0" indent="457200" defTabSz="825500">
              <a:lnSpc>
                <a:spcPct val="100000"/>
              </a:lnSpc>
              <a:spcBef>
                <a:spcPts val="0"/>
              </a:spcBef>
              <a:buSzTx/>
              <a:buNone/>
              <a:defRPr b="1" sz="5500"/>
            </a:lvl2pPr>
            <a:lvl3pPr marL="0" indent="914400" defTabSz="825500">
              <a:lnSpc>
                <a:spcPct val="100000"/>
              </a:lnSpc>
              <a:spcBef>
                <a:spcPts val="0"/>
              </a:spcBef>
              <a:buSzTx/>
              <a:buNone/>
              <a:defRPr b="1" sz="5500"/>
            </a:lvl3pPr>
            <a:lvl4pPr marL="0" indent="1371600" defTabSz="825500">
              <a:lnSpc>
                <a:spcPct val="100000"/>
              </a:lnSpc>
              <a:spcBef>
                <a:spcPts val="0"/>
              </a:spcBef>
              <a:buSzTx/>
              <a:buNone/>
              <a:defRPr b="1" sz="5500"/>
            </a:lvl4pPr>
            <a:lvl5pPr marL="0" indent="1828800" defTabSz="825500">
              <a:lnSpc>
                <a:spcPct val="100000"/>
              </a:lnSpc>
              <a:spcBef>
                <a:spcPts val="0"/>
              </a:spcBef>
              <a:buSzTx/>
              <a:buNone/>
              <a:defRPr b="1" sz="5500"/>
            </a:lvl5pPr>
          </a:lstStyle>
          <a:p>
            <a:pPr/>
            <a:r>
              <a:t>Slide Subtitle</a:t>
            </a:r>
          </a:p>
          <a:p>
            <a:pPr lvl="1"/>
            <a:r>
              <a:t/>
            </a:r>
          </a:p>
          <a:p>
            <a:pPr lvl="2"/>
            <a:r>
              <a:t/>
            </a:r>
          </a:p>
          <a:p>
            <a:pPr lvl="3"/>
            <a:r>
              <a:t/>
            </a:r>
          </a:p>
          <a:p>
            <a:pPr lvl="4"/>
            <a:r>
              <a:t/>
            </a:r>
          </a:p>
        </p:txBody>
      </p:sp>
      <p:sp>
        <p:nvSpPr>
          <p:cNvPr id="35" name="Slide Number"/>
          <p:cNvSpPr txBox="1"/>
          <p:nvPr>
            <p:ph type="sldNum" sz="quarter" idx="2"/>
          </p:nvPr>
        </p:nvSpPr>
        <p:spPr>
          <a:xfrm>
            <a:off x="12001499" y="13085233"/>
            <a:ext cx="368505" cy="3746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42" name="Slide Title"/>
          <p:cNvSpPr txBox="1"/>
          <p:nvPr>
            <p:ph type="title" hasCustomPrompt="1"/>
          </p:nvPr>
        </p:nvSpPr>
        <p:spPr>
          <a:prstGeom prst="rect">
            <a:avLst/>
          </a:prstGeom>
        </p:spPr>
        <p:txBody>
          <a:bodyPr/>
          <a:lstStyle/>
          <a:p>
            <a:pPr/>
            <a:r>
              <a:t>Slide Title</a:t>
            </a:r>
          </a:p>
        </p:txBody>
      </p:sp>
      <p:sp>
        <p:nvSpPr>
          <p:cNvPr id="43" name="Slide Subtitle"/>
          <p:cNvSpPr txBox="1"/>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44" name="Body Level One…"/>
          <p:cNvSpPr txBox="1"/>
          <p:nvPr>
            <p:ph type="body" idx="1" hasCustomPrompt="1"/>
          </p:nvPr>
        </p:nvSpPr>
        <p:spPr>
          <a:prstGeom prst="rect">
            <a:avLst/>
          </a:prstGeom>
        </p:spPr>
        <p:txBody>
          <a:bodyPr/>
          <a:lstStyle/>
          <a:p>
            <a:pPr/>
            <a:r>
              <a:t>Slide bullet text</a:t>
            </a:r>
          </a:p>
          <a:p>
            <a:pPr lvl="1"/>
            <a:r>
              <a:t/>
            </a:r>
          </a:p>
          <a:p>
            <a:pPr lvl="2"/>
            <a:r>
              <a:t/>
            </a:r>
          </a:p>
          <a:p>
            <a:pPr lvl="3"/>
            <a:r>
              <a:t/>
            </a:r>
          </a:p>
          <a:p>
            <a:pPr lvl="4"/>
            <a:r>
              <a:t/>
            </a:r>
          </a:p>
        </p:txBody>
      </p:sp>
      <p:sp>
        <p:nvSpPr>
          <p:cNvPr id="4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spTree>
      <p:nvGrpSpPr>
        <p:cNvPr id="1" name=""/>
        <p:cNvGrpSpPr/>
        <p:nvPr/>
      </p:nvGrpSpPr>
      <p:grpSpPr>
        <a:xfrm>
          <a:off x="0" y="0"/>
          <a:ext cx="0" cy="0"/>
          <a:chOff x="0" y="0"/>
          <a:chExt cx="0" cy="0"/>
        </a:xfrm>
      </p:grpSpPr>
      <p:sp>
        <p:nvSpPr>
          <p:cNvPr id="52" name="Body Level One…"/>
          <p:cNvSpPr txBox="1"/>
          <p:nvPr>
            <p:ph type="body" idx="1" hasCustomPrompt="1"/>
          </p:nvPr>
        </p:nvSpPr>
        <p:spPr>
          <a:prstGeom prst="rect">
            <a:avLst/>
          </a:prstGeom>
        </p:spPr>
        <p:txBody>
          <a:bodyPr numCol="2" spcCol="1098550"/>
          <a:lstStyle/>
          <a:p>
            <a:pPr/>
            <a:r>
              <a:t>Slide bullet text</a:t>
            </a:r>
          </a:p>
          <a:p>
            <a:pPr lvl="1"/>
            <a:r>
              <a:t/>
            </a:r>
          </a:p>
          <a:p>
            <a:pPr lvl="2"/>
            <a:r>
              <a:t/>
            </a:r>
          </a:p>
          <a:p>
            <a:pPr lvl="3"/>
            <a:r>
              <a:t/>
            </a:r>
          </a:p>
          <a:p>
            <a:pPr lvl="4"/>
            <a:r>
              <a:t/>
            </a:r>
          </a:p>
        </p:txBody>
      </p:sp>
      <p:sp>
        <p:nvSpPr>
          <p:cNvPr id="5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spTree>
      <p:nvGrpSpPr>
        <p:cNvPr id="1" name=""/>
        <p:cNvGrpSpPr/>
        <p:nvPr/>
      </p:nvGrpSpPr>
      <p:grpSpPr>
        <a:xfrm>
          <a:off x="0" y="0"/>
          <a:ext cx="0" cy="0"/>
          <a:chOff x="0" y="0"/>
          <a:chExt cx="0" cy="0"/>
        </a:xfrm>
      </p:grpSpPr>
      <p:sp>
        <p:nvSpPr>
          <p:cNvPr id="60" name="Slide Subtitle"/>
          <p:cNvSpPr txBox="1"/>
          <p:nvPr>
            <p:ph type="body" sz="quarter" idx="21" hasCustomPrompt="1"/>
          </p:nvPr>
        </p:nvSpPr>
        <p:spPr>
          <a:xfrm>
            <a:off x="1206500" y="2372962"/>
            <a:ext cx="9779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61" name="Body Level One…"/>
          <p:cNvSpPr txBox="1"/>
          <p:nvPr>
            <p:ph type="body" sz="half" idx="1" hasCustomPrompt="1"/>
          </p:nvPr>
        </p:nvSpPr>
        <p:spPr>
          <a:xfrm>
            <a:off x="1206500" y="4248504"/>
            <a:ext cx="9779000" cy="8256630"/>
          </a:xfrm>
          <a:prstGeom prst="rect">
            <a:avLst/>
          </a:prstGeom>
        </p:spPr>
        <p:txBody>
          <a:bodyPr/>
          <a:lstStyle/>
          <a:p>
            <a:pPr/>
            <a:r>
              <a:t>Slide bullet text</a:t>
            </a:r>
          </a:p>
          <a:p>
            <a:pPr lvl="1"/>
            <a:r>
              <a:t/>
            </a:r>
          </a:p>
          <a:p>
            <a:pPr lvl="2"/>
            <a:r>
              <a:t/>
            </a:r>
          </a:p>
          <a:p>
            <a:pPr lvl="3"/>
            <a:r>
              <a:t/>
            </a:r>
          </a:p>
          <a:p>
            <a:pPr lvl="4"/>
            <a:r>
              <a:t/>
            </a:r>
          </a:p>
        </p:txBody>
      </p:sp>
      <p:sp>
        <p:nvSpPr>
          <p:cNvPr id="62" name="Bowl of pappardelle pasta with parsley butter, roasted hazelnuts, and shaved parmesan cheese"/>
          <p:cNvSpPr/>
          <p:nvPr>
            <p:ph type="pic" idx="22"/>
          </p:nvPr>
        </p:nvSpPr>
        <p:spPr>
          <a:xfrm>
            <a:off x="12192000" y="-407266"/>
            <a:ext cx="10916874" cy="14555832"/>
          </a:xfrm>
          <a:prstGeom prst="rect">
            <a:avLst/>
          </a:prstGeom>
        </p:spPr>
        <p:txBody>
          <a:bodyPr lIns="91439" tIns="45719" rIns="91439" bIns="45719">
            <a:noAutofit/>
          </a:bodyPr>
          <a:lstStyle/>
          <a:p>
            <a:pPr/>
          </a:p>
        </p:txBody>
      </p:sp>
      <p:sp>
        <p:nvSpPr>
          <p:cNvPr id="63" name="Slide Title"/>
          <p:cNvSpPr txBox="1"/>
          <p:nvPr>
            <p:ph type="title" hasCustomPrompt="1"/>
          </p:nvPr>
        </p:nvSpPr>
        <p:spPr>
          <a:xfrm>
            <a:off x="1206500" y="1079500"/>
            <a:ext cx="9779000" cy="1435100"/>
          </a:xfrm>
          <a:prstGeom prst="rect">
            <a:avLst/>
          </a:prstGeom>
        </p:spPr>
        <p:txBody>
          <a:bodyPr/>
          <a:lstStyle/>
          <a:p>
            <a:pPr/>
            <a:r>
              <a:t>Slide Title</a:t>
            </a:r>
          </a:p>
        </p:txBody>
      </p:sp>
      <p:sp>
        <p:nvSpPr>
          <p:cNvPr id="6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p:spTree>
      <p:nvGrpSpPr>
        <p:cNvPr id="1" name=""/>
        <p:cNvGrpSpPr/>
        <p:nvPr/>
      </p:nvGrpSpPr>
      <p:grpSpPr>
        <a:xfrm>
          <a:off x="0" y="0"/>
          <a:ext cx="0" cy="0"/>
          <a:chOff x="0" y="0"/>
          <a:chExt cx="0" cy="0"/>
        </a:xfrm>
      </p:grpSpPr>
      <p:sp>
        <p:nvSpPr>
          <p:cNvPr id="71" name="Section Title"/>
          <p:cNvSpPr txBox="1"/>
          <p:nvPr>
            <p:ph type="title" hasCustomPrompt="1"/>
          </p:nvPr>
        </p:nvSpPr>
        <p:spPr>
          <a:xfrm>
            <a:off x="1206496" y="4533900"/>
            <a:ext cx="21971004" cy="4648200"/>
          </a:xfrm>
          <a:prstGeom prst="rect">
            <a:avLst/>
          </a:prstGeom>
        </p:spPr>
        <p:txBody>
          <a:bodyPr anchor="ctr"/>
          <a:lstStyle>
            <a:lvl1pPr>
              <a:defRPr b="0" spc="-232" sz="11600">
                <a:latin typeface="Helvetica Neue Medium"/>
                <a:ea typeface="Helvetica Neue Medium"/>
                <a:cs typeface="Helvetica Neue Medium"/>
                <a:sym typeface="Helvetica Neue Medium"/>
              </a:defRPr>
            </a:lvl1pPr>
          </a:lstStyle>
          <a:p>
            <a:pPr/>
            <a:r>
              <a:t>Section Title</a:t>
            </a:r>
          </a:p>
        </p:txBody>
      </p:sp>
      <p:sp>
        <p:nvSpPr>
          <p:cNvPr id="72" name="Slide Number"/>
          <p:cNvSpPr txBox="1"/>
          <p:nvPr>
            <p:ph type="sldNum" sz="quarter" idx="2"/>
          </p:nvPr>
        </p:nvSpPr>
        <p:spPr>
          <a:xfrm>
            <a:off x="12001499" y="13085233"/>
            <a:ext cx="368505" cy="3746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79" name="Slide Title"/>
          <p:cNvSpPr txBox="1"/>
          <p:nvPr>
            <p:ph type="title" hasCustomPrompt="1"/>
          </p:nvPr>
        </p:nvSpPr>
        <p:spPr>
          <a:xfrm>
            <a:off x="1206500" y="1079500"/>
            <a:ext cx="21971000" cy="1434949"/>
          </a:xfrm>
          <a:prstGeom prst="rect">
            <a:avLst/>
          </a:prstGeom>
        </p:spPr>
        <p:txBody>
          <a:bodyPr/>
          <a:lstStyle/>
          <a:p>
            <a:pPr/>
            <a:r>
              <a:t>Slide Title</a:t>
            </a:r>
          </a:p>
        </p:txBody>
      </p:sp>
      <p:sp>
        <p:nvSpPr>
          <p:cNvPr id="80" name="Slide Subtitle"/>
          <p:cNvSpPr txBox="1"/>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8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Agenda">
    <p:spTree>
      <p:nvGrpSpPr>
        <p:cNvPr id="1" name=""/>
        <p:cNvGrpSpPr/>
        <p:nvPr/>
      </p:nvGrpSpPr>
      <p:grpSpPr>
        <a:xfrm>
          <a:off x="0" y="0"/>
          <a:ext cx="0" cy="0"/>
          <a:chOff x="0" y="0"/>
          <a:chExt cx="0" cy="0"/>
        </a:xfrm>
      </p:grpSpPr>
      <p:sp>
        <p:nvSpPr>
          <p:cNvPr id="88" name="Agenda Title"/>
          <p:cNvSpPr txBox="1"/>
          <p:nvPr>
            <p:ph type="title" hasCustomPrompt="1"/>
          </p:nvPr>
        </p:nvSpPr>
        <p:spPr>
          <a:xfrm>
            <a:off x="1206500" y="1079500"/>
            <a:ext cx="21971000" cy="1435100"/>
          </a:xfrm>
          <a:prstGeom prst="rect">
            <a:avLst/>
          </a:prstGeom>
        </p:spPr>
        <p:txBody>
          <a:bodyPr/>
          <a:lstStyle/>
          <a:p>
            <a:pPr/>
            <a:r>
              <a:t>Agenda Title</a:t>
            </a:r>
          </a:p>
        </p:txBody>
      </p:sp>
      <p:sp>
        <p:nvSpPr>
          <p:cNvPr id="89" name="Agenda Subtitle"/>
          <p:cNvSpPr txBox="1"/>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Agenda Subtitle</a:t>
            </a:r>
          </a:p>
        </p:txBody>
      </p:sp>
      <p:sp>
        <p:nvSpPr>
          <p:cNvPr id="90" name="Body Level One…"/>
          <p:cNvSpPr txBox="1"/>
          <p:nvPr>
            <p:ph type="body" idx="1" hasCustomPrompt="1"/>
          </p:nvPr>
        </p:nvSpPr>
        <p:spPr>
          <a:prstGeom prst="rect">
            <a:avLst/>
          </a:prstGeom>
        </p:spPr>
        <p:txBody>
          <a:bodyPr/>
          <a:lstStyle>
            <a:lvl1pPr marL="0" indent="0" defTabSz="825500">
              <a:lnSpc>
                <a:spcPct val="100000"/>
              </a:lnSpc>
              <a:spcBef>
                <a:spcPts val="1800"/>
              </a:spcBef>
              <a:buSzTx/>
              <a:buNone/>
              <a:defRPr spc="-55" sz="5500"/>
            </a:lvl1pPr>
            <a:lvl2pPr marL="0" indent="457200" defTabSz="825500">
              <a:lnSpc>
                <a:spcPct val="100000"/>
              </a:lnSpc>
              <a:spcBef>
                <a:spcPts val="1800"/>
              </a:spcBef>
              <a:buSzTx/>
              <a:buNone/>
              <a:defRPr spc="-55" sz="5500"/>
            </a:lvl2pPr>
            <a:lvl3pPr marL="0" indent="914400" defTabSz="825500">
              <a:lnSpc>
                <a:spcPct val="100000"/>
              </a:lnSpc>
              <a:spcBef>
                <a:spcPts val="1800"/>
              </a:spcBef>
              <a:buSzTx/>
              <a:buNone/>
              <a:defRPr spc="-55" sz="5500"/>
            </a:lvl3pPr>
            <a:lvl4pPr marL="0" indent="1371600" defTabSz="825500">
              <a:lnSpc>
                <a:spcPct val="100000"/>
              </a:lnSpc>
              <a:spcBef>
                <a:spcPts val="1800"/>
              </a:spcBef>
              <a:buSzTx/>
              <a:buNone/>
              <a:defRPr spc="-55" sz="5500"/>
            </a:lvl4pPr>
            <a:lvl5pPr marL="0" indent="1828800" defTabSz="825500">
              <a:lnSpc>
                <a:spcPct val="100000"/>
              </a:lnSpc>
              <a:spcBef>
                <a:spcPts val="1800"/>
              </a:spcBef>
              <a:buSzTx/>
              <a:buNone/>
              <a:defRPr spc="-55" sz="5500"/>
            </a:lvl5pPr>
          </a:lstStyle>
          <a:p>
            <a:pPr/>
            <a:r>
              <a:t>Agenda Topics</a:t>
            </a:r>
          </a:p>
          <a:p>
            <a:pPr lvl="1"/>
            <a:r>
              <a:t/>
            </a:r>
          </a:p>
          <a:p>
            <a:pPr lvl="2"/>
            <a:r>
              <a:t/>
            </a:r>
          </a:p>
          <a:p>
            <a:pPr lvl="3"/>
            <a:r>
              <a:t/>
            </a:r>
          </a:p>
          <a:p>
            <a:pPr lvl="4"/>
            <a:r>
              <a:t/>
            </a:r>
          </a:p>
        </p:txBody>
      </p:sp>
      <p:sp>
        <p:nvSpPr>
          <p:cNvPr id="9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Slide Title"/>
          <p:cNvSpPr txBox="1"/>
          <p:nvPr>
            <p:ph type="title" hasCustomPrompt="1"/>
          </p:nvPr>
        </p:nvSpPr>
        <p:spPr>
          <a:xfrm>
            <a:off x="1206500" y="1079500"/>
            <a:ext cx="21971000" cy="143316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Slide Title</a:t>
            </a:r>
          </a:p>
        </p:txBody>
      </p:sp>
      <p:sp>
        <p:nvSpPr>
          <p:cNvPr id="3" name="Body Level One…"/>
          <p:cNvSpPr txBox="1"/>
          <p:nvPr>
            <p:ph type="body" idx="1" hasCustomPrompt="1"/>
          </p:nvPr>
        </p:nvSpPr>
        <p:spPr>
          <a:xfrm>
            <a:off x="1206500" y="4248504"/>
            <a:ext cx="21971000" cy="825601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Slide bullet text</a:t>
            </a:r>
          </a:p>
          <a:p>
            <a:pPr lvl="1"/>
            <a:r>
              <a:t/>
            </a:r>
          </a:p>
          <a:p>
            <a:pPr lvl="2"/>
            <a:r>
              <a:t/>
            </a:r>
          </a:p>
          <a:p>
            <a:pPr lvl="3"/>
            <a:r>
              <a:t/>
            </a:r>
          </a:p>
          <a:p>
            <a:pPr lvl="4"/>
            <a:r>
              <a:t/>
            </a:r>
          </a:p>
        </p:txBody>
      </p:sp>
      <p:sp>
        <p:nvSpPr>
          <p:cNvPr id="4" name="Slide Number"/>
          <p:cNvSpPr txBox="1"/>
          <p:nvPr>
            <p:ph type="sldNum" sz="quarter" idx="2"/>
          </p:nvPr>
        </p:nvSpPr>
        <p:spPr>
          <a:xfrm>
            <a:off x="12001499" y="13080999"/>
            <a:ext cx="368505" cy="374600"/>
          </a:xfrm>
          <a:prstGeom prst="rect">
            <a:avLst/>
          </a:prstGeom>
          <a:ln w="12700">
            <a:miter lim="400000"/>
          </a:ln>
        </p:spPr>
        <p:txBody>
          <a:bodyPr wrap="none" lIns="50800" tIns="50800" rIns="50800" bIns="50800" anchor="b">
            <a:spAutoFit/>
          </a:bodyPr>
          <a:lstStyle>
            <a:lvl1pPr defTabSz="584200">
              <a:defRPr sz="1800">
                <a:solidFill>
                  <a:srgbClr val="000000"/>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transition xmlns:p14="http://schemas.microsoft.com/office/powerpoint/2010/main" spd="med" advClick="1"/>
  <p:txStyles>
    <p:titleStyle>
      <a:lvl1pPr marL="0" marR="0" indent="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1pPr>
      <a:lvl2pPr marL="0" marR="0" indent="4572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2pPr>
      <a:lvl3pPr marL="0" marR="0" indent="9144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3pPr>
      <a:lvl4pPr marL="0" marR="0" indent="13716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4pPr>
      <a:lvl5pPr marL="0" marR="0" indent="18288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5pPr>
      <a:lvl6pPr marL="0" marR="0" indent="22860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6pPr>
      <a:lvl7pPr marL="0" marR="0" indent="27432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7pPr>
      <a:lvl8pPr marL="0" marR="0" indent="32004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8pPr>
      <a:lvl9pPr marL="0" marR="0" indent="36576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9pPr>
    </p:titleStyle>
    <p:bodyStyle>
      <a:lvl1pPr marL="6096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1pPr>
      <a:lvl2pPr marL="12192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2pPr>
      <a:lvl3pPr marL="18288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3pPr>
      <a:lvl4pPr marL="24384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4pPr>
      <a:lvl5pPr marL="30480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5pPr>
      <a:lvl6pPr marL="36576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6pPr>
      <a:lvl7pPr marL="42672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7pPr>
      <a:lvl8pPr marL="48768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8pPr>
      <a:lvl9pPr marL="54864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1pPr>
      <a:lvl2pPr marL="0" marR="0" indent="4572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2pPr>
      <a:lvl3pPr marL="0" marR="0" indent="9144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3pPr>
      <a:lvl4pPr marL="0" marR="0" indent="13716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4pPr>
      <a:lvl5pPr marL="0" marR="0" indent="18288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5pPr>
      <a:lvl6pPr marL="0" marR="0" indent="22860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6pPr>
      <a:lvl7pPr marL="0" marR="0" indent="27432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7pPr>
      <a:lvl8pPr marL="0" marR="0" indent="32004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8pPr>
      <a:lvl9pPr marL="0" marR="0" indent="36576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eg"/><Relationship Id="rId3" Type="http://schemas.openxmlformats.org/officeDocument/2006/relationships/slide" Target="slide3.xml"/><Relationship Id="rId4" Type="http://schemas.openxmlformats.org/officeDocument/2006/relationships/slide" Target="slide4.xml"/><Relationship Id="rId5" Type="http://schemas.openxmlformats.org/officeDocument/2006/relationships/image" Target="../media/image1.png"/><Relationship Id="rId6" Type="http://schemas.openxmlformats.org/officeDocument/2006/relationships/image" Target="../media/image2.jpeg"/><Relationship Id="rId7" Type="http://schemas.openxmlformats.org/officeDocument/2006/relationships/image" Target="../media/image2.png"/></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 Target="slide1.xml"/><Relationship Id="rId3" Type="http://schemas.openxmlformats.org/officeDocument/2006/relationships/slide" Target="slide3.xml"/><Relationship Id="rId4" Type="http://schemas.openxmlformats.org/officeDocument/2006/relationships/slide" Target="slide4.xml"/><Relationship Id="rId5" Type="http://schemas.openxmlformats.org/officeDocument/2006/relationships/image" Target="../media/image1.png"/><Relationship Id="rId6" Type="http://schemas.openxmlformats.org/officeDocument/2006/relationships/image" Target="../media/image2.jpeg"/><Relationship Id="rId7" Type="http://schemas.openxmlformats.org/officeDocument/2006/relationships/image" Target="../media/image3.jpeg"/></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 Target="slide1.xml"/><Relationship Id="rId3" Type="http://schemas.openxmlformats.org/officeDocument/2006/relationships/slide" Target="slide2.xml"/><Relationship Id="rId4" Type="http://schemas.openxmlformats.org/officeDocument/2006/relationships/slide" Target="slide4.xml"/><Relationship Id="rId5" Type="http://schemas.openxmlformats.org/officeDocument/2006/relationships/image" Target="../media/image1.png"/><Relationship Id="rId6" Type="http://schemas.openxmlformats.org/officeDocument/2006/relationships/image" Target="../media/image2.jpeg"/><Relationship Id="rId7" Type="http://schemas.openxmlformats.org/officeDocument/2006/relationships/image" Target="../media/image4.jpeg"/><Relationship Id="rId8" Type="http://schemas.openxmlformats.org/officeDocument/2006/relationships/image" Target="../media/image5.jpeg"/><Relationship Id="rId9" Type="http://schemas.openxmlformats.org/officeDocument/2006/relationships/image" Target="../media/image6.jpeg"/><Relationship Id="rId10" Type="http://schemas.openxmlformats.org/officeDocument/2006/relationships/image" Target="../media/image7.jpeg"/><Relationship Id="rId11" Type="http://schemas.openxmlformats.org/officeDocument/2006/relationships/image" Target="../media/image8.jpeg"/><Relationship Id="rId12" Type="http://schemas.openxmlformats.org/officeDocument/2006/relationships/slide" Target="slide5.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 Target="slide1.xml"/><Relationship Id="rId3" Type="http://schemas.openxmlformats.org/officeDocument/2006/relationships/slide" Target="slide2.xml"/><Relationship Id="rId4" Type="http://schemas.openxmlformats.org/officeDocument/2006/relationships/slide" Target="slide3.xml"/><Relationship Id="rId5" Type="http://schemas.openxmlformats.org/officeDocument/2006/relationships/image" Target="../media/image1.png"/><Relationship Id="rId6" Type="http://schemas.openxmlformats.org/officeDocument/2006/relationships/image" Target="../media/image2.jpeg"/><Relationship Id="rId7" Type="http://schemas.openxmlformats.org/officeDocument/2006/relationships/image" Target="../media/image8.jpeg"/></Relationships>

</file>

<file path=ppt/slides/_rels/slide5.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 Target="slide1.xml"/><Relationship Id="rId3" Type="http://schemas.openxmlformats.org/officeDocument/2006/relationships/slide" Target="slide2.xml"/><Relationship Id="rId4" Type="http://schemas.openxmlformats.org/officeDocument/2006/relationships/slide" Target="slide4.xml"/><Relationship Id="rId5" Type="http://schemas.openxmlformats.org/officeDocument/2006/relationships/image" Target="../media/image1.png"/><Relationship Id="rId6" Type="http://schemas.openxmlformats.org/officeDocument/2006/relationships/image" Target="../media/image2.jpeg"/><Relationship Id="rId7" Type="http://schemas.openxmlformats.org/officeDocument/2006/relationships/image" Target="../media/image8.jpe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51" name="wp11281889.jpg" descr="wp11281889.jpg"/>
          <p:cNvPicPr>
            <a:picLocks noChangeAspect="1"/>
          </p:cNvPicPr>
          <p:nvPr/>
        </p:nvPicPr>
        <p:blipFill>
          <a:blip r:embed="rId2">
            <a:alphaModFix amt="57572"/>
            <a:extLst/>
          </a:blip>
          <a:stretch>
            <a:fillRect/>
          </a:stretch>
        </p:blipFill>
        <p:spPr>
          <a:xfrm>
            <a:off x="-49918" y="-16005"/>
            <a:ext cx="24440906" cy="13748010"/>
          </a:xfrm>
          <a:prstGeom prst="rect">
            <a:avLst/>
          </a:prstGeom>
          <a:ln w="12700">
            <a:miter lim="400000"/>
          </a:ln>
        </p:spPr>
      </p:pic>
      <p:sp>
        <p:nvSpPr>
          <p:cNvPr id="152" name="Rectangle"/>
          <p:cNvSpPr/>
          <p:nvPr/>
        </p:nvSpPr>
        <p:spPr>
          <a:xfrm>
            <a:off x="-94602" y="-6252"/>
            <a:ext cx="24573204" cy="1135094"/>
          </a:xfrm>
          <a:prstGeom prst="rect">
            <a:avLst/>
          </a:prstGeom>
          <a:solidFill>
            <a:srgbClr val="E89CA7"/>
          </a:solidFill>
          <a:ln w="12700">
            <a:miter lim="400000"/>
          </a:ln>
        </p:spPr>
        <p:txBody>
          <a:bodyPr lIns="50800" tIns="50800" rIns="50800" bIns="50800" anchor="ctr"/>
          <a:lstStyle/>
          <a:p>
            <a:pPr defTabSz="825500">
              <a:defRPr sz="3200">
                <a:solidFill>
                  <a:srgbClr val="FFFFFF"/>
                </a:solidFill>
                <a:latin typeface="Helvetica Neue Medium"/>
                <a:ea typeface="Helvetica Neue Medium"/>
                <a:cs typeface="Helvetica Neue Medium"/>
                <a:sym typeface="Helvetica Neue Medium"/>
              </a:defRPr>
            </a:pPr>
          </a:p>
        </p:txBody>
      </p:sp>
      <p:sp>
        <p:nvSpPr>
          <p:cNvPr id="153" name="Home"/>
          <p:cNvSpPr txBox="1"/>
          <p:nvPr/>
        </p:nvSpPr>
        <p:spPr>
          <a:xfrm>
            <a:off x="18697750" y="152498"/>
            <a:ext cx="1634756" cy="7239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3700">
                <a:solidFill>
                  <a:srgbClr val="000000"/>
                </a:solidFill>
                <a:latin typeface="Luminari"/>
                <a:ea typeface="Luminari"/>
                <a:cs typeface="Luminari"/>
                <a:sym typeface="Luminari"/>
              </a:defRPr>
            </a:lvl1pPr>
          </a:lstStyle>
          <a:p>
            <a:pPr/>
            <a:r>
              <a:t>Home</a:t>
            </a:r>
          </a:p>
        </p:txBody>
      </p:sp>
      <p:sp>
        <p:nvSpPr>
          <p:cNvPr id="154" name="About"/>
          <p:cNvSpPr txBox="1"/>
          <p:nvPr/>
        </p:nvSpPr>
        <p:spPr>
          <a:xfrm>
            <a:off x="20468471" y="152498"/>
            <a:ext cx="1473722" cy="723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700">
                <a:solidFill>
                  <a:srgbClr val="000000"/>
                </a:solidFill>
                <a:latin typeface="Luminari"/>
                <a:ea typeface="Luminari"/>
                <a:cs typeface="Luminari"/>
                <a:sym typeface="Luminari"/>
                <a:hlinkClick r:id="" invalidUrl="" action="ppaction://hlinkshowjump?jump=nextslide" tgtFrame="" tooltip="" history="1" highlightClick="0" endSnd="0"/>
              </a:defRPr>
            </a:lvl1pPr>
          </a:lstStyle>
          <a:p>
            <a:pPr/>
            <a:r>
              <a:rPr>
                <a:hlinkClick r:id="" invalidUrl="" action="ppaction://hlinkshowjump?jump=nextslide" tgtFrame="" tooltip="" history="1" highlightClick="0" endSnd="0"/>
              </a:rPr>
              <a:t>About</a:t>
            </a:r>
          </a:p>
        </p:txBody>
      </p:sp>
      <p:sp>
        <p:nvSpPr>
          <p:cNvPr id="155" name="Shop"/>
          <p:cNvSpPr txBox="1"/>
          <p:nvPr/>
        </p:nvSpPr>
        <p:spPr>
          <a:xfrm>
            <a:off x="22145081" y="152498"/>
            <a:ext cx="1232663" cy="723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700">
                <a:solidFill>
                  <a:srgbClr val="000000"/>
                </a:solidFill>
                <a:latin typeface="Luminari"/>
                <a:ea typeface="Luminari"/>
                <a:cs typeface="Luminari"/>
                <a:sym typeface="Luminari"/>
                <a:hlinkClick r:id="rId3" invalidUrl="" action="ppaction://hlinksldjump" tgtFrame="" tooltip="" history="1" highlightClick="0" endSnd="0"/>
              </a:defRPr>
            </a:lvl1pPr>
          </a:lstStyle>
          <a:p>
            <a:pPr/>
            <a:r>
              <a:rPr>
                <a:hlinkClick r:id="rId3" invalidUrl="" action="ppaction://hlinksldjump" tgtFrame="" tooltip="" history="1" highlightClick="0" endSnd="0"/>
              </a:rPr>
              <a:t>Shop</a:t>
            </a:r>
          </a:p>
        </p:txBody>
      </p:sp>
      <p:pic>
        <p:nvPicPr>
          <p:cNvPr id="156" name="Screenshot 2023-02-21 at 1.22.20 AM.png" descr="Screenshot 2023-02-21 at 1.22.20 AM.png">
            <a:hlinkClick r:id="rId4" invalidUrl="" action="ppaction://hlinksldjump" tgtFrame="" tooltip="" history="1" highlightClick="0" endSnd="0"/>
          </p:cNvPr>
          <p:cNvPicPr>
            <a:picLocks noChangeAspect="1"/>
          </p:cNvPicPr>
          <p:nvPr/>
        </p:nvPicPr>
        <p:blipFill>
          <a:blip r:embed="rId5">
            <a:extLst/>
          </a:blip>
          <a:srcRect l="26282" t="21200" r="25000" b="20825"/>
          <a:stretch>
            <a:fillRect/>
          </a:stretch>
        </p:blipFill>
        <p:spPr>
          <a:xfrm>
            <a:off x="23629267" y="238344"/>
            <a:ext cx="482601" cy="552209"/>
          </a:xfrm>
          <a:custGeom>
            <a:avLst/>
            <a:gdLst/>
            <a:ahLst/>
            <a:cxnLst>
              <a:cxn ang="0">
                <a:pos x="wd2" y="hd2"/>
              </a:cxn>
              <a:cxn ang="5400000">
                <a:pos x="wd2" y="hd2"/>
              </a:cxn>
              <a:cxn ang="10800000">
                <a:pos x="wd2" y="hd2"/>
              </a:cxn>
              <a:cxn ang="16200000">
                <a:pos x="wd2" y="hd2"/>
              </a:cxn>
            </a:cxnLst>
            <a:rect l="0" t="0" r="r" b="b"/>
            <a:pathLst>
              <a:path w="21600" h="21429" fill="norm" stroke="1" extrusionOk="0">
                <a:moveTo>
                  <a:pt x="10800" y="0"/>
                </a:moveTo>
                <a:cubicBezTo>
                  <a:pt x="8251" y="0"/>
                  <a:pt x="6799" y="877"/>
                  <a:pt x="5720" y="3065"/>
                </a:cubicBezTo>
                <a:cubicBezTo>
                  <a:pt x="5151" y="4218"/>
                  <a:pt x="5121" y="4235"/>
                  <a:pt x="3837" y="4235"/>
                </a:cubicBezTo>
                <a:cubicBezTo>
                  <a:pt x="3120" y="4235"/>
                  <a:pt x="2143" y="4408"/>
                  <a:pt x="1670" y="4620"/>
                </a:cubicBezTo>
                <a:cubicBezTo>
                  <a:pt x="150" y="5302"/>
                  <a:pt x="0" y="6029"/>
                  <a:pt x="0" y="12737"/>
                </a:cubicBezTo>
                <a:cubicBezTo>
                  <a:pt x="0" y="20076"/>
                  <a:pt x="200" y="20729"/>
                  <a:pt x="2629" y="21254"/>
                </a:cubicBezTo>
                <a:cubicBezTo>
                  <a:pt x="4232" y="21600"/>
                  <a:pt x="19064" y="21389"/>
                  <a:pt x="19948" y="21007"/>
                </a:cubicBezTo>
                <a:cubicBezTo>
                  <a:pt x="21455" y="20357"/>
                  <a:pt x="21600" y="19662"/>
                  <a:pt x="21600" y="12875"/>
                </a:cubicBezTo>
                <a:cubicBezTo>
                  <a:pt x="21600" y="6017"/>
                  <a:pt x="21455" y="5304"/>
                  <a:pt x="19930" y="4620"/>
                </a:cubicBezTo>
                <a:cubicBezTo>
                  <a:pt x="19457" y="4408"/>
                  <a:pt x="18480" y="4235"/>
                  <a:pt x="17763" y="4235"/>
                </a:cubicBezTo>
                <a:cubicBezTo>
                  <a:pt x="16479" y="4235"/>
                  <a:pt x="16467" y="4218"/>
                  <a:pt x="15898" y="3065"/>
                </a:cubicBezTo>
                <a:cubicBezTo>
                  <a:pt x="14818" y="877"/>
                  <a:pt x="13349" y="0"/>
                  <a:pt x="10800" y="0"/>
                </a:cubicBezTo>
                <a:close/>
                <a:moveTo>
                  <a:pt x="10800" y="1032"/>
                </a:moveTo>
                <a:cubicBezTo>
                  <a:pt x="12502" y="1032"/>
                  <a:pt x="15103" y="2917"/>
                  <a:pt x="14690" y="3850"/>
                </a:cubicBezTo>
                <a:cubicBezTo>
                  <a:pt x="14433" y="4431"/>
                  <a:pt x="7184" y="4431"/>
                  <a:pt x="6928" y="3850"/>
                </a:cubicBezTo>
                <a:cubicBezTo>
                  <a:pt x="6514" y="2917"/>
                  <a:pt x="9098" y="1032"/>
                  <a:pt x="10800" y="1032"/>
                </a:cubicBezTo>
                <a:close/>
                <a:moveTo>
                  <a:pt x="1652" y="6022"/>
                </a:moveTo>
                <a:lnTo>
                  <a:pt x="10516" y="6022"/>
                </a:lnTo>
                <a:lnTo>
                  <a:pt x="19380" y="6022"/>
                </a:lnTo>
                <a:lnTo>
                  <a:pt x="19380" y="12752"/>
                </a:lnTo>
                <a:lnTo>
                  <a:pt x="19380" y="19467"/>
                </a:lnTo>
                <a:lnTo>
                  <a:pt x="10747" y="19714"/>
                </a:lnTo>
                <a:cubicBezTo>
                  <a:pt x="4088" y="19901"/>
                  <a:pt x="1986" y="19689"/>
                  <a:pt x="1581" y="18789"/>
                </a:cubicBezTo>
                <a:cubicBezTo>
                  <a:pt x="1292" y="18148"/>
                  <a:pt x="1188" y="15017"/>
                  <a:pt x="1350" y="11828"/>
                </a:cubicBezTo>
                <a:lnTo>
                  <a:pt x="1652" y="6022"/>
                </a:lnTo>
                <a:close/>
              </a:path>
            </a:pathLst>
          </a:custGeom>
          <a:ln w="12700">
            <a:miter lim="400000"/>
          </a:ln>
        </p:spPr>
      </p:pic>
      <p:sp>
        <p:nvSpPr>
          <p:cNvPr id="157" name="Line"/>
          <p:cNvSpPr/>
          <p:nvPr/>
        </p:nvSpPr>
        <p:spPr>
          <a:xfrm>
            <a:off x="18931537" y="763499"/>
            <a:ext cx="1180003" cy="1"/>
          </a:xfrm>
          <a:prstGeom prst="line">
            <a:avLst/>
          </a:prstGeom>
          <a:ln w="63500">
            <a:solidFill>
              <a:srgbClr val="000000"/>
            </a:solidFill>
            <a:miter lim="400000"/>
          </a:ln>
        </p:spPr>
        <p:txBody>
          <a:bodyPr lIns="50800" tIns="50800" rIns="50800" bIns="50800" anchor="ctr"/>
          <a:lstStyle/>
          <a:p>
            <a:pPr/>
          </a:p>
        </p:txBody>
      </p:sp>
      <p:pic>
        <p:nvPicPr>
          <p:cNvPr id="158" name="Bad-Bunny-logo.jpg" descr="Bad-Bunny-logo.jpg"/>
          <p:cNvPicPr>
            <a:picLocks noChangeAspect="1"/>
          </p:cNvPicPr>
          <p:nvPr/>
        </p:nvPicPr>
        <p:blipFill>
          <a:blip r:embed="rId6">
            <a:extLst/>
          </a:blip>
          <a:srcRect l="33564" t="8009" r="32461" b="10384"/>
          <a:stretch>
            <a:fillRect/>
          </a:stretch>
        </p:blipFill>
        <p:spPr>
          <a:xfrm>
            <a:off x="130275" y="44178"/>
            <a:ext cx="660942" cy="952560"/>
          </a:xfrm>
          <a:custGeom>
            <a:avLst/>
            <a:gdLst/>
            <a:ahLst/>
            <a:cxnLst>
              <a:cxn ang="0">
                <a:pos x="wd2" y="hd2"/>
              </a:cxn>
              <a:cxn ang="5400000">
                <a:pos x="wd2" y="hd2"/>
              </a:cxn>
              <a:cxn ang="10800000">
                <a:pos x="wd2" y="hd2"/>
              </a:cxn>
              <a:cxn ang="16200000">
                <a:pos x="wd2" y="hd2"/>
              </a:cxn>
            </a:cxnLst>
            <a:rect l="0" t="0" r="r" b="b"/>
            <a:pathLst>
              <a:path w="21577" h="21563" fill="norm" stroke="1" extrusionOk="0">
                <a:moveTo>
                  <a:pt x="3604" y="37"/>
                </a:moveTo>
                <a:cubicBezTo>
                  <a:pt x="3376" y="-17"/>
                  <a:pt x="2612" y="-12"/>
                  <a:pt x="2192" y="46"/>
                </a:cubicBezTo>
                <a:cubicBezTo>
                  <a:pt x="1804" y="99"/>
                  <a:pt x="1439" y="207"/>
                  <a:pt x="1324" y="298"/>
                </a:cubicBezTo>
                <a:cubicBezTo>
                  <a:pt x="1026" y="534"/>
                  <a:pt x="752" y="1080"/>
                  <a:pt x="495" y="1960"/>
                </a:cubicBezTo>
                <a:cubicBezTo>
                  <a:pt x="462" y="2072"/>
                  <a:pt x="416" y="2215"/>
                  <a:pt x="391" y="2274"/>
                </a:cubicBezTo>
                <a:cubicBezTo>
                  <a:pt x="319" y="2444"/>
                  <a:pt x="198" y="2906"/>
                  <a:pt x="93" y="3478"/>
                </a:cubicBezTo>
                <a:cubicBezTo>
                  <a:pt x="20" y="3880"/>
                  <a:pt x="-9" y="4225"/>
                  <a:pt x="2" y="4619"/>
                </a:cubicBezTo>
                <a:cubicBezTo>
                  <a:pt x="14" y="5013"/>
                  <a:pt x="68" y="5457"/>
                  <a:pt x="171" y="6056"/>
                </a:cubicBezTo>
                <a:cubicBezTo>
                  <a:pt x="184" y="6131"/>
                  <a:pt x="221" y="6327"/>
                  <a:pt x="249" y="6488"/>
                </a:cubicBezTo>
                <a:cubicBezTo>
                  <a:pt x="276" y="6648"/>
                  <a:pt x="329" y="6862"/>
                  <a:pt x="365" y="6964"/>
                </a:cubicBezTo>
                <a:cubicBezTo>
                  <a:pt x="402" y="7066"/>
                  <a:pt x="462" y="7263"/>
                  <a:pt x="495" y="7404"/>
                </a:cubicBezTo>
                <a:cubicBezTo>
                  <a:pt x="528" y="7545"/>
                  <a:pt x="575" y="7716"/>
                  <a:pt x="598" y="7781"/>
                </a:cubicBezTo>
                <a:cubicBezTo>
                  <a:pt x="622" y="7847"/>
                  <a:pt x="671" y="8052"/>
                  <a:pt x="715" y="8231"/>
                </a:cubicBezTo>
                <a:cubicBezTo>
                  <a:pt x="759" y="8409"/>
                  <a:pt x="819" y="8575"/>
                  <a:pt x="845" y="8608"/>
                </a:cubicBezTo>
                <a:cubicBezTo>
                  <a:pt x="870" y="8640"/>
                  <a:pt x="883" y="8690"/>
                  <a:pt x="883" y="8716"/>
                </a:cubicBezTo>
                <a:cubicBezTo>
                  <a:pt x="883" y="8741"/>
                  <a:pt x="933" y="8865"/>
                  <a:pt x="987" y="8985"/>
                </a:cubicBezTo>
                <a:cubicBezTo>
                  <a:pt x="1041" y="9106"/>
                  <a:pt x="1106" y="9243"/>
                  <a:pt x="1130" y="9300"/>
                </a:cubicBezTo>
                <a:cubicBezTo>
                  <a:pt x="1224" y="9525"/>
                  <a:pt x="1444" y="10026"/>
                  <a:pt x="1479" y="10090"/>
                </a:cubicBezTo>
                <a:cubicBezTo>
                  <a:pt x="1848" y="10766"/>
                  <a:pt x="2116" y="11148"/>
                  <a:pt x="2412" y="11420"/>
                </a:cubicBezTo>
                <a:cubicBezTo>
                  <a:pt x="2536" y="11533"/>
                  <a:pt x="2674" y="11674"/>
                  <a:pt x="2710" y="11734"/>
                </a:cubicBezTo>
                <a:cubicBezTo>
                  <a:pt x="2746" y="11795"/>
                  <a:pt x="2804" y="11847"/>
                  <a:pt x="2840" y="11842"/>
                </a:cubicBezTo>
                <a:cubicBezTo>
                  <a:pt x="2875" y="11837"/>
                  <a:pt x="2897" y="11841"/>
                  <a:pt x="2892" y="11860"/>
                </a:cubicBezTo>
                <a:cubicBezTo>
                  <a:pt x="2887" y="11879"/>
                  <a:pt x="2860" y="11892"/>
                  <a:pt x="2840" y="11887"/>
                </a:cubicBezTo>
                <a:cubicBezTo>
                  <a:pt x="2777" y="11873"/>
                  <a:pt x="2801" y="11963"/>
                  <a:pt x="2879" y="12040"/>
                </a:cubicBezTo>
                <a:cubicBezTo>
                  <a:pt x="2947" y="12107"/>
                  <a:pt x="2940" y="12128"/>
                  <a:pt x="2788" y="12327"/>
                </a:cubicBezTo>
                <a:cubicBezTo>
                  <a:pt x="2697" y="12446"/>
                  <a:pt x="2503" y="12699"/>
                  <a:pt x="2347" y="12884"/>
                </a:cubicBezTo>
                <a:cubicBezTo>
                  <a:pt x="1970" y="13333"/>
                  <a:pt x="1498" y="14024"/>
                  <a:pt x="1440" y="14232"/>
                </a:cubicBezTo>
                <a:cubicBezTo>
                  <a:pt x="1427" y="14279"/>
                  <a:pt x="1399" y="14356"/>
                  <a:pt x="1376" y="14394"/>
                </a:cubicBezTo>
                <a:cubicBezTo>
                  <a:pt x="1320" y="14485"/>
                  <a:pt x="1190" y="14883"/>
                  <a:pt x="1130" y="15157"/>
                </a:cubicBezTo>
                <a:cubicBezTo>
                  <a:pt x="953" y="15953"/>
                  <a:pt x="1221" y="17445"/>
                  <a:pt x="1596" y="17798"/>
                </a:cubicBezTo>
                <a:cubicBezTo>
                  <a:pt x="1658" y="17857"/>
                  <a:pt x="1732" y="17957"/>
                  <a:pt x="1777" y="18023"/>
                </a:cubicBezTo>
                <a:cubicBezTo>
                  <a:pt x="2062" y="18438"/>
                  <a:pt x="2328" y="18808"/>
                  <a:pt x="2399" y="18886"/>
                </a:cubicBezTo>
                <a:cubicBezTo>
                  <a:pt x="2588" y="19091"/>
                  <a:pt x="3536" y="19838"/>
                  <a:pt x="3604" y="19838"/>
                </a:cubicBezTo>
                <a:cubicBezTo>
                  <a:pt x="3626" y="19838"/>
                  <a:pt x="3795" y="19951"/>
                  <a:pt x="3993" y="20089"/>
                </a:cubicBezTo>
                <a:cubicBezTo>
                  <a:pt x="4191" y="20228"/>
                  <a:pt x="4491" y="20387"/>
                  <a:pt x="4654" y="20449"/>
                </a:cubicBezTo>
                <a:cubicBezTo>
                  <a:pt x="5557" y="20791"/>
                  <a:pt x="5987" y="20933"/>
                  <a:pt x="6286" y="20997"/>
                </a:cubicBezTo>
                <a:cubicBezTo>
                  <a:pt x="6470" y="21036"/>
                  <a:pt x="6648" y="21083"/>
                  <a:pt x="6675" y="21096"/>
                </a:cubicBezTo>
                <a:cubicBezTo>
                  <a:pt x="6702" y="21109"/>
                  <a:pt x="6862" y="21151"/>
                  <a:pt x="7038" y="21185"/>
                </a:cubicBezTo>
                <a:cubicBezTo>
                  <a:pt x="7214" y="21220"/>
                  <a:pt x="7388" y="21260"/>
                  <a:pt x="7413" y="21275"/>
                </a:cubicBezTo>
                <a:cubicBezTo>
                  <a:pt x="7439" y="21291"/>
                  <a:pt x="7488" y="21302"/>
                  <a:pt x="7530" y="21302"/>
                </a:cubicBezTo>
                <a:cubicBezTo>
                  <a:pt x="7572" y="21302"/>
                  <a:pt x="7682" y="21330"/>
                  <a:pt x="7776" y="21365"/>
                </a:cubicBezTo>
                <a:cubicBezTo>
                  <a:pt x="7870" y="21400"/>
                  <a:pt x="8105" y="21442"/>
                  <a:pt x="8294" y="21455"/>
                </a:cubicBezTo>
                <a:cubicBezTo>
                  <a:pt x="8484" y="21468"/>
                  <a:pt x="8755" y="21500"/>
                  <a:pt x="8890" y="21527"/>
                </a:cubicBezTo>
                <a:cubicBezTo>
                  <a:pt x="9172" y="21583"/>
                  <a:pt x="10676" y="21570"/>
                  <a:pt x="10976" y="21509"/>
                </a:cubicBezTo>
                <a:cubicBezTo>
                  <a:pt x="11071" y="21490"/>
                  <a:pt x="11206" y="21473"/>
                  <a:pt x="11274" y="21473"/>
                </a:cubicBezTo>
                <a:cubicBezTo>
                  <a:pt x="11342" y="21473"/>
                  <a:pt x="11601" y="21437"/>
                  <a:pt x="11844" y="21392"/>
                </a:cubicBezTo>
                <a:cubicBezTo>
                  <a:pt x="12262" y="21315"/>
                  <a:pt x="12784" y="21235"/>
                  <a:pt x="13632" y="21114"/>
                </a:cubicBezTo>
                <a:cubicBezTo>
                  <a:pt x="13835" y="21085"/>
                  <a:pt x="14069" y="21039"/>
                  <a:pt x="14150" y="21015"/>
                </a:cubicBezTo>
                <a:cubicBezTo>
                  <a:pt x="14232" y="20991"/>
                  <a:pt x="14380" y="20957"/>
                  <a:pt x="14474" y="20943"/>
                </a:cubicBezTo>
                <a:cubicBezTo>
                  <a:pt x="14569" y="20928"/>
                  <a:pt x="14730" y="20880"/>
                  <a:pt x="14824" y="20835"/>
                </a:cubicBezTo>
                <a:cubicBezTo>
                  <a:pt x="14919" y="20791"/>
                  <a:pt x="15029" y="20755"/>
                  <a:pt x="15070" y="20754"/>
                </a:cubicBezTo>
                <a:cubicBezTo>
                  <a:pt x="15111" y="20753"/>
                  <a:pt x="15283" y="20693"/>
                  <a:pt x="15459" y="20619"/>
                </a:cubicBezTo>
                <a:cubicBezTo>
                  <a:pt x="15635" y="20546"/>
                  <a:pt x="15869" y="20451"/>
                  <a:pt x="15977" y="20413"/>
                </a:cubicBezTo>
                <a:cubicBezTo>
                  <a:pt x="16634" y="20181"/>
                  <a:pt x="17869" y="19424"/>
                  <a:pt x="18063" y="19128"/>
                </a:cubicBezTo>
                <a:cubicBezTo>
                  <a:pt x="18109" y="19058"/>
                  <a:pt x="18236" y="18917"/>
                  <a:pt x="18348" y="18814"/>
                </a:cubicBezTo>
                <a:cubicBezTo>
                  <a:pt x="18585" y="18597"/>
                  <a:pt x="18802" y="18319"/>
                  <a:pt x="18802" y="18248"/>
                </a:cubicBezTo>
                <a:cubicBezTo>
                  <a:pt x="18802" y="18221"/>
                  <a:pt x="18877" y="18100"/>
                  <a:pt x="18957" y="17978"/>
                </a:cubicBezTo>
                <a:cubicBezTo>
                  <a:pt x="19129" y="17718"/>
                  <a:pt x="19128" y="17707"/>
                  <a:pt x="19281" y="17107"/>
                </a:cubicBezTo>
                <a:cubicBezTo>
                  <a:pt x="19382" y="16709"/>
                  <a:pt x="19352" y="15309"/>
                  <a:pt x="19229" y="14888"/>
                </a:cubicBezTo>
                <a:cubicBezTo>
                  <a:pt x="19183" y="14728"/>
                  <a:pt x="19120" y="14412"/>
                  <a:pt x="19087" y="14187"/>
                </a:cubicBezTo>
                <a:cubicBezTo>
                  <a:pt x="19030" y="13800"/>
                  <a:pt x="19022" y="13764"/>
                  <a:pt x="19113" y="13657"/>
                </a:cubicBezTo>
                <a:cubicBezTo>
                  <a:pt x="19206" y="13547"/>
                  <a:pt x="19215" y="13547"/>
                  <a:pt x="19126" y="13558"/>
                </a:cubicBezTo>
                <a:cubicBezTo>
                  <a:pt x="19057" y="13566"/>
                  <a:pt x="19036" y="13555"/>
                  <a:pt x="19048" y="13504"/>
                </a:cubicBezTo>
                <a:cubicBezTo>
                  <a:pt x="19057" y="13467"/>
                  <a:pt x="19099" y="13418"/>
                  <a:pt x="19139" y="13396"/>
                </a:cubicBezTo>
                <a:cubicBezTo>
                  <a:pt x="19178" y="13375"/>
                  <a:pt x="19198" y="13332"/>
                  <a:pt x="19190" y="13306"/>
                </a:cubicBezTo>
                <a:cubicBezTo>
                  <a:pt x="19183" y="13281"/>
                  <a:pt x="19206" y="13265"/>
                  <a:pt x="19242" y="13271"/>
                </a:cubicBezTo>
                <a:cubicBezTo>
                  <a:pt x="19278" y="13276"/>
                  <a:pt x="19286" y="13264"/>
                  <a:pt x="19268" y="13244"/>
                </a:cubicBezTo>
                <a:cubicBezTo>
                  <a:pt x="19250" y="13223"/>
                  <a:pt x="19304" y="13108"/>
                  <a:pt x="19385" y="12992"/>
                </a:cubicBezTo>
                <a:cubicBezTo>
                  <a:pt x="19466" y="12876"/>
                  <a:pt x="19565" y="12743"/>
                  <a:pt x="19592" y="12687"/>
                </a:cubicBezTo>
                <a:cubicBezTo>
                  <a:pt x="19620" y="12630"/>
                  <a:pt x="19690" y="12477"/>
                  <a:pt x="19761" y="12345"/>
                </a:cubicBezTo>
                <a:cubicBezTo>
                  <a:pt x="19831" y="12214"/>
                  <a:pt x="19890" y="12072"/>
                  <a:pt x="19890" y="12031"/>
                </a:cubicBezTo>
                <a:cubicBezTo>
                  <a:pt x="19890" y="11990"/>
                  <a:pt x="19905" y="11942"/>
                  <a:pt x="19929" y="11932"/>
                </a:cubicBezTo>
                <a:cubicBezTo>
                  <a:pt x="19953" y="11922"/>
                  <a:pt x="19988" y="11846"/>
                  <a:pt x="20007" y="11761"/>
                </a:cubicBezTo>
                <a:cubicBezTo>
                  <a:pt x="20025" y="11677"/>
                  <a:pt x="20061" y="11601"/>
                  <a:pt x="20084" y="11591"/>
                </a:cubicBezTo>
                <a:cubicBezTo>
                  <a:pt x="20108" y="11580"/>
                  <a:pt x="20124" y="11542"/>
                  <a:pt x="20123" y="11510"/>
                </a:cubicBezTo>
                <a:cubicBezTo>
                  <a:pt x="20121" y="11446"/>
                  <a:pt x="20201" y="11201"/>
                  <a:pt x="20395" y="10665"/>
                </a:cubicBezTo>
                <a:cubicBezTo>
                  <a:pt x="20661" y="9933"/>
                  <a:pt x="20737" y="9698"/>
                  <a:pt x="20823" y="9336"/>
                </a:cubicBezTo>
                <a:cubicBezTo>
                  <a:pt x="20872" y="9129"/>
                  <a:pt x="20946" y="8881"/>
                  <a:pt x="20978" y="8788"/>
                </a:cubicBezTo>
                <a:cubicBezTo>
                  <a:pt x="21011" y="8694"/>
                  <a:pt x="21047" y="8506"/>
                  <a:pt x="21069" y="8365"/>
                </a:cubicBezTo>
                <a:cubicBezTo>
                  <a:pt x="21092" y="8224"/>
                  <a:pt x="21156" y="7951"/>
                  <a:pt x="21199" y="7763"/>
                </a:cubicBezTo>
                <a:cubicBezTo>
                  <a:pt x="21295" y="7340"/>
                  <a:pt x="21354" y="6928"/>
                  <a:pt x="21419" y="6245"/>
                </a:cubicBezTo>
                <a:cubicBezTo>
                  <a:pt x="21446" y="5954"/>
                  <a:pt x="21494" y="5642"/>
                  <a:pt x="21523" y="5544"/>
                </a:cubicBezTo>
                <a:cubicBezTo>
                  <a:pt x="21551" y="5447"/>
                  <a:pt x="21564" y="5096"/>
                  <a:pt x="21561" y="4772"/>
                </a:cubicBezTo>
                <a:cubicBezTo>
                  <a:pt x="21559" y="4447"/>
                  <a:pt x="21571" y="4162"/>
                  <a:pt x="21574" y="4134"/>
                </a:cubicBezTo>
                <a:cubicBezTo>
                  <a:pt x="21591" y="4009"/>
                  <a:pt x="21513" y="3255"/>
                  <a:pt x="21471" y="3128"/>
                </a:cubicBezTo>
                <a:cubicBezTo>
                  <a:pt x="21445" y="3050"/>
                  <a:pt x="21420" y="2915"/>
                  <a:pt x="21419" y="2822"/>
                </a:cubicBezTo>
                <a:cubicBezTo>
                  <a:pt x="21418" y="2730"/>
                  <a:pt x="21392" y="2601"/>
                  <a:pt x="21367" y="2544"/>
                </a:cubicBezTo>
                <a:cubicBezTo>
                  <a:pt x="21342" y="2486"/>
                  <a:pt x="21294" y="2342"/>
                  <a:pt x="21250" y="2220"/>
                </a:cubicBezTo>
                <a:cubicBezTo>
                  <a:pt x="21050" y="1656"/>
                  <a:pt x="21055" y="1663"/>
                  <a:pt x="20771" y="1241"/>
                </a:cubicBezTo>
                <a:cubicBezTo>
                  <a:pt x="20474" y="800"/>
                  <a:pt x="19923" y="468"/>
                  <a:pt x="19242" y="325"/>
                </a:cubicBezTo>
                <a:cubicBezTo>
                  <a:pt x="18604" y="190"/>
                  <a:pt x="17461" y="334"/>
                  <a:pt x="16858" y="621"/>
                </a:cubicBezTo>
                <a:cubicBezTo>
                  <a:pt x="16278" y="898"/>
                  <a:pt x="15556" y="1475"/>
                  <a:pt x="15265" y="1897"/>
                </a:cubicBezTo>
                <a:cubicBezTo>
                  <a:pt x="15226" y="1953"/>
                  <a:pt x="15153" y="2038"/>
                  <a:pt x="15109" y="2085"/>
                </a:cubicBezTo>
                <a:cubicBezTo>
                  <a:pt x="15065" y="2132"/>
                  <a:pt x="15021" y="2201"/>
                  <a:pt x="15006" y="2238"/>
                </a:cubicBezTo>
                <a:cubicBezTo>
                  <a:pt x="14991" y="2276"/>
                  <a:pt x="14868" y="2523"/>
                  <a:pt x="14734" y="2795"/>
                </a:cubicBezTo>
                <a:cubicBezTo>
                  <a:pt x="14509" y="3250"/>
                  <a:pt x="14273" y="3817"/>
                  <a:pt x="14215" y="4026"/>
                </a:cubicBezTo>
                <a:cubicBezTo>
                  <a:pt x="14177" y="4166"/>
                  <a:pt x="14040" y="4508"/>
                  <a:pt x="13943" y="4709"/>
                </a:cubicBezTo>
                <a:cubicBezTo>
                  <a:pt x="13849" y="4904"/>
                  <a:pt x="13781" y="5072"/>
                  <a:pt x="13684" y="5392"/>
                </a:cubicBezTo>
                <a:cubicBezTo>
                  <a:pt x="13653" y="5495"/>
                  <a:pt x="13605" y="5640"/>
                  <a:pt x="13580" y="5715"/>
                </a:cubicBezTo>
                <a:cubicBezTo>
                  <a:pt x="13556" y="5790"/>
                  <a:pt x="13503" y="5969"/>
                  <a:pt x="13464" y="6110"/>
                </a:cubicBezTo>
                <a:cubicBezTo>
                  <a:pt x="13424" y="6251"/>
                  <a:pt x="13362" y="6473"/>
                  <a:pt x="13321" y="6604"/>
                </a:cubicBezTo>
                <a:cubicBezTo>
                  <a:pt x="13281" y="6736"/>
                  <a:pt x="13211" y="7009"/>
                  <a:pt x="13166" y="7206"/>
                </a:cubicBezTo>
                <a:cubicBezTo>
                  <a:pt x="13121" y="7403"/>
                  <a:pt x="13073" y="7642"/>
                  <a:pt x="13049" y="7745"/>
                </a:cubicBezTo>
                <a:cubicBezTo>
                  <a:pt x="13026" y="7849"/>
                  <a:pt x="12984" y="8071"/>
                  <a:pt x="12959" y="8231"/>
                </a:cubicBezTo>
                <a:cubicBezTo>
                  <a:pt x="12933" y="8390"/>
                  <a:pt x="12882" y="8646"/>
                  <a:pt x="12855" y="8805"/>
                </a:cubicBezTo>
                <a:cubicBezTo>
                  <a:pt x="12827" y="8965"/>
                  <a:pt x="12793" y="9178"/>
                  <a:pt x="12777" y="9282"/>
                </a:cubicBezTo>
                <a:cubicBezTo>
                  <a:pt x="12727" y="9612"/>
                  <a:pt x="12619" y="10002"/>
                  <a:pt x="12570" y="10036"/>
                </a:cubicBezTo>
                <a:cubicBezTo>
                  <a:pt x="12539" y="10058"/>
                  <a:pt x="12362" y="10045"/>
                  <a:pt x="12065" y="10000"/>
                </a:cubicBezTo>
                <a:cubicBezTo>
                  <a:pt x="11461" y="9909"/>
                  <a:pt x="10733" y="9886"/>
                  <a:pt x="10095" y="9937"/>
                </a:cubicBezTo>
                <a:cubicBezTo>
                  <a:pt x="9811" y="9960"/>
                  <a:pt x="9383" y="9978"/>
                  <a:pt x="9149" y="9982"/>
                </a:cubicBezTo>
                <a:cubicBezTo>
                  <a:pt x="8916" y="9986"/>
                  <a:pt x="8711" y="10007"/>
                  <a:pt x="8683" y="10018"/>
                </a:cubicBezTo>
                <a:cubicBezTo>
                  <a:pt x="8598" y="10055"/>
                  <a:pt x="8534" y="9963"/>
                  <a:pt x="8502" y="9749"/>
                </a:cubicBezTo>
                <a:cubicBezTo>
                  <a:pt x="8484" y="9636"/>
                  <a:pt x="8440" y="9320"/>
                  <a:pt x="8398" y="9048"/>
                </a:cubicBezTo>
                <a:cubicBezTo>
                  <a:pt x="8356" y="8776"/>
                  <a:pt x="8291" y="8306"/>
                  <a:pt x="8268" y="8006"/>
                </a:cubicBezTo>
                <a:cubicBezTo>
                  <a:pt x="8211" y="7253"/>
                  <a:pt x="8089" y="6736"/>
                  <a:pt x="7815" y="6146"/>
                </a:cubicBezTo>
                <a:cubicBezTo>
                  <a:pt x="7776" y="6062"/>
                  <a:pt x="7720" y="5925"/>
                  <a:pt x="7685" y="5841"/>
                </a:cubicBezTo>
                <a:cubicBezTo>
                  <a:pt x="7651" y="5756"/>
                  <a:pt x="7565" y="5577"/>
                  <a:pt x="7504" y="5445"/>
                </a:cubicBezTo>
                <a:cubicBezTo>
                  <a:pt x="7443" y="5314"/>
                  <a:pt x="7376" y="5143"/>
                  <a:pt x="7349" y="5068"/>
                </a:cubicBezTo>
                <a:cubicBezTo>
                  <a:pt x="7254" y="4815"/>
                  <a:pt x="6941" y="4113"/>
                  <a:pt x="6895" y="4053"/>
                </a:cubicBezTo>
                <a:cubicBezTo>
                  <a:pt x="6870" y="4020"/>
                  <a:pt x="6843" y="3964"/>
                  <a:pt x="6843" y="3927"/>
                </a:cubicBezTo>
                <a:cubicBezTo>
                  <a:pt x="6843" y="3890"/>
                  <a:pt x="6818" y="3849"/>
                  <a:pt x="6791" y="3837"/>
                </a:cubicBezTo>
                <a:cubicBezTo>
                  <a:pt x="6764" y="3826"/>
                  <a:pt x="6740" y="3785"/>
                  <a:pt x="6740" y="3739"/>
                </a:cubicBezTo>
                <a:cubicBezTo>
                  <a:pt x="6740" y="3692"/>
                  <a:pt x="6727" y="3627"/>
                  <a:pt x="6701" y="3595"/>
                </a:cubicBezTo>
                <a:cubicBezTo>
                  <a:pt x="6674" y="3562"/>
                  <a:pt x="6610" y="3429"/>
                  <a:pt x="6558" y="3307"/>
                </a:cubicBezTo>
                <a:cubicBezTo>
                  <a:pt x="6468" y="3096"/>
                  <a:pt x="6325" y="2839"/>
                  <a:pt x="6182" y="2615"/>
                </a:cubicBezTo>
                <a:cubicBezTo>
                  <a:pt x="6147" y="2559"/>
                  <a:pt x="6089" y="2456"/>
                  <a:pt x="6053" y="2391"/>
                </a:cubicBezTo>
                <a:cubicBezTo>
                  <a:pt x="5948" y="2205"/>
                  <a:pt x="5378" y="1445"/>
                  <a:pt x="5172" y="1214"/>
                </a:cubicBezTo>
                <a:cubicBezTo>
                  <a:pt x="5069" y="1099"/>
                  <a:pt x="4930" y="939"/>
                  <a:pt x="4861" y="855"/>
                </a:cubicBezTo>
                <a:cubicBezTo>
                  <a:pt x="4550" y="475"/>
                  <a:pt x="4044" y="141"/>
                  <a:pt x="3604" y="37"/>
                </a:cubicBezTo>
                <a:close/>
                <a:moveTo>
                  <a:pt x="2503" y="12920"/>
                </a:moveTo>
                <a:cubicBezTo>
                  <a:pt x="2529" y="12909"/>
                  <a:pt x="2565" y="12920"/>
                  <a:pt x="2581" y="12938"/>
                </a:cubicBezTo>
                <a:cubicBezTo>
                  <a:pt x="2596" y="12956"/>
                  <a:pt x="2593" y="12981"/>
                  <a:pt x="2568" y="12992"/>
                </a:cubicBezTo>
                <a:cubicBezTo>
                  <a:pt x="2542" y="13003"/>
                  <a:pt x="2506" y="12992"/>
                  <a:pt x="2490" y="12974"/>
                </a:cubicBezTo>
                <a:cubicBezTo>
                  <a:pt x="2474" y="12956"/>
                  <a:pt x="2477" y="12931"/>
                  <a:pt x="2503" y="12920"/>
                </a:cubicBezTo>
                <a:close/>
                <a:moveTo>
                  <a:pt x="2218" y="13297"/>
                </a:moveTo>
                <a:cubicBezTo>
                  <a:pt x="2244" y="13287"/>
                  <a:pt x="2267" y="13289"/>
                  <a:pt x="2283" y="13306"/>
                </a:cubicBezTo>
                <a:cubicBezTo>
                  <a:pt x="2299" y="13324"/>
                  <a:pt x="2295" y="13349"/>
                  <a:pt x="2270" y="13360"/>
                </a:cubicBezTo>
                <a:cubicBezTo>
                  <a:pt x="2244" y="13371"/>
                  <a:pt x="2208" y="13369"/>
                  <a:pt x="2192" y="13351"/>
                </a:cubicBezTo>
                <a:cubicBezTo>
                  <a:pt x="2176" y="13334"/>
                  <a:pt x="2192" y="13308"/>
                  <a:pt x="2218" y="13297"/>
                </a:cubicBezTo>
                <a:close/>
                <a:moveTo>
                  <a:pt x="2062" y="13504"/>
                </a:moveTo>
                <a:cubicBezTo>
                  <a:pt x="2088" y="13493"/>
                  <a:pt x="2124" y="13495"/>
                  <a:pt x="2140" y="13513"/>
                </a:cubicBezTo>
                <a:cubicBezTo>
                  <a:pt x="2156" y="13531"/>
                  <a:pt x="2153" y="13556"/>
                  <a:pt x="2127" y="13567"/>
                </a:cubicBezTo>
                <a:cubicBezTo>
                  <a:pt x="2102" y="13578"/>
                  <a:pt x="2065" y="13576"/>
                  <a:pt x="2049" y="13558"/>
                </a:cubicBezTo>
                <a:cubicBezTo>
                  <a:pt x="2034" y="13540"/>
                  <a:pt x="2037" y="13515"/>
                  <a:pt x="2062" y="13504"/>
                </a:cubicBezTo>
                <a:close/>
                <a:moveTo>
                  <a:pt x="1972" y="13639"/>
                </a:moveTo>
                <a:cubicBezTo>
                  <a:pt x="1997" y="13628"/>
                  <a:pt x="2021" y="13630"/>
                  <a:pt x="2036" y="13648"/>
                </a:cubicBezTo>
                <a:cubicBezTo>
                  <a:pt x="2052" y="13666"/>
                  <a:pt x="2049" y="13691"/>
                  <a:pt x="2024" y="13702"/>
                </a:cubicBezTo>
                <a:cubicBezTo>
                  <a:pt x="1998" y="13713"/>
                  <a:pt x="1962" y="13711"/>
                  <a:pt x="1946" y="13693"/>
                </a:cubicBezTo>
                <a:cubicBezTo>
                  <a:pt x="1930" y="13675"/>
                  <a:pt x="1946" y="13650"/>
                  <a:pt x="1972" y="13639"/>
                </a:cubicBezTo>
                <a:close/>
                <a:moveTo>
                  <a:pt x="1868" y="13810"/>
                </a:moveTo>
                <a:cubicBezTo>
                  <a:pt x="1894" y="13799"/>
                  <a:pt x="1930" y="13801"/>
                  <a:pt x="1946" y="13819"/>
                </a:cubicBezTo>
                <a:cubicBezTo>
                  <a:pt x="1962" y="13836"/>
                  <a:pt x="1946" y="13861"/>
                  <a:pt x="1920" y="13872"/>
                </a:cubicBezTo>
                <a:cubicBezTo>
                  <a:pt x="1894" y="13883"/>
                  <a:pt x="1871" y="13881"/>
                  <a:pt x="1855" y="13863"/>
                </a:cubicBezTo>
                <a:cubicBezTo>
                  <a:pt x="1839" y="13846"/>
                  <a:pt x="1842" y="13821"/>
                  <a:pt x="1868" y="13810"/>
                </a:cubicBezTo>
                <a:close/>
                <a:moveTo>
                  <a:pt x="1790" y="14052"/>
                </a:moveTo>
                <a:cubicBezTo>
                  <a:pt x="1807" y="14070"/>
                  <a:pt x="1780" y="14132"/>
                  <a:pt x="1738" y="14187"/>
                </a:cubicBezTo>
                <a:cubicBezTo>
                  <a:pt x="1697" y="14242"/>
                  <a:pt x="1670" y="14288"/>
                  <a:pt x="1674" y="14295"/>
                </a:cubicBezTo>
                <a:cubicBezTo>
                  <a:pt x="1694" y="14325"/>
                  <a:pt x="1635" y="14342"/>
                  <a:pt x="1609" y="14313"/>
                </a:cubicBezTo>
                <a:cubicBezTo>
                  <a:pt x="1592" y="14294"/>
                  <a:pt x="1596" y="14261"/>
                  <a:pt x="1622" y="14250"/>
                </a:cubicBezTo>
                <a:cubicBezTo>
                  <a:pt x="1648" y="14239"/>
                  <a:pt x="1661" y="14210"/>
                  <a:pt x="1648" y="14187"/>
                </a:cubicBezTo>
                <a:cubicBezTo>
                  <a:pt x="1618" y="14133"/>
                  <a:pt x="1751" y="14008"/>
                  <a:pt x="1790" y="14052"/>
                </a:cubicBezTo>
                <a:close/>
              </a:path>
            </a:pathLst>
          </a:custGeom>
          <a:ln w="12700">
            <a:miter lim="400000"/>
          </a:ln>
        </p:spPr>
      </p:pic>
      <p:pic>
        <p:nvPicPr>
          <p:cNvPr id="159" name="830759.png" descr="830759.png"/>
          <p:cNvPicPr>
            <a:picLocks noChangeAspect="1"/>
          </p:cNvPicPr>
          <p:nvPr/>
        </p:nvPicPr>
        <p:blipFill>
          <a:blip r:embed="rId7">
            <a:extLst/>
          </a:blip>
          <a:srcRect l="159" t="16" r="94" b="1281"/>
          <a:stretch>
            <a:fillRect/>
          </a:stretch>
        </p:blipFill>
        <p:spPr>
          <a:xfrm>
            <a:off x="7938173" y="4237834"/>
            <a:ext cx="8464723" cy="5240332"/>
          </a:xfrm>
          <a:custGeom>
            <a:avLst/>
            <a:gdLst/>
            <a:ahLst/>
            <a:cxnLst>
              <a:cxn ang="0">
                <a:pos x="wd2" y="hd2"/>
              </a:cxn>
              <a:cxn ang="5400000">
                <a:pos x="wd2" y="hd2"/>
              </a:cxn>
              <a:cxn ang="10800000">
                <a:pos x="wd2" y="hd2"/>
              </a:cxn>
              <a:cxn ang="16200000">
                <a:pos x="wd2" y="hd2"/>
              </a:cxn>
            </a:cxnLst>
            <a:rect l="0" t="0" r="r" b="b"/>
            <a:pathLst>
              <a:path w="21596" h="21553" fill="norm" stroke="1" extrusionOk="0">
                <a:moveTo>
                  <a:pt x="16831" y="6"/>
                </a:moveTo>
                <a:cubicBezTo>
                  <a:pt x="16735" y="-12"/>
                  <a:pt x="16647" y="13"/>
                  <a:pt x="16570" y="77"/>
                </a:cubicBezTo>
                <a:cubicBezTo>
                  <a:pt x="16449" y="180"/>
                  <a:pt x="15841" y="388"/>
                  <a:pt x="15769" y="352"/>
                </a:cubicBezTo>
                <a:cubicBezTo>
                  <a:pt x="15543" y="235"/>
                  <a:pt x="15297" y="208"/>
                  <a:pt x="15226" y="293"/>
                </a:cubicBezTo>
                <a:cubicBezTo>
                  <a:pt x="15181" y="347"/>
                  <a:pt x="15089" y="569"/>
                  <a:pt x="15021" y="786"/>
                </a:cubicBezTo>
                <a:cubicBezTo>
                  <a:pt x="14929" y="1081"/>
                  <a:pt x="14796" y="1294"/>
                  <a:pt x="14493" y="1630"/>
                </a:cubicBezTo>
                <a:cubicBezTo>
                  <a:pt x="14270" y="1877"/>
                  <a:pt x="14080" y="2114"/>
                  <a:pt x="14070" y="2159"/>
                </a:cubicBezTo>
                <a:cubicBezTo>
                  <a:pt x="14061" y="2203"/>
                  <a:pt x="14089" y="2317"/>
                  <a:pt x="14131" y="2410"/>
                </a:cubicBezTo>
                <a:cubicBezTo>
                  <a:pt x="14200" y="2563"/>
                  <a:pt x="14222" y="2567"/>
                  <a:pt x="14351" y="2456"/>
                </a:cubicBezTo>
                <a:cubicBezTo>
                  <a:pt x="14540" y="2293"/>
                  <a:pt x="14664" y="2452"/>
                  <a:pt x="14535" y="2691"/>
                </a:cubicBezTo>
                <a:cubicBezTo>
                  <a:pt x="14489" y="2776"/>
                  <a:pt x="14460" y="2889"/>
                  <a:pt x="14471" y="2940"/>
                </a:cubicBezTo>
                <a:cubicBezTo>
                  <a:pt x="14483" y="2992"/>
                  <a:pt x="14397" y="3444"/>
                  <a:pt x="14280" y="3948"/>
                </a:cubicBezTo>
                <a:lnTo>
                  <a:pt x="14066" y="4863"/>
                </a:lnTo>
                <a:lnTo>
                  <a:pt x="13776" y="4873"/>
                </a:lnTo>
                <a:cubicBezTo>
                  <a:pt x="13606" y="4878"/>
                  <a:pt x="13373" y="4962"/>
                  <a:pt x="13217" y="5074"/>
                </a:cubicBezTo>
                <a:cubicBezTo>
                  <a:pt x="13065" y="5183"/>
                  <a:pt x="12929" y="5232"/>
                  <a:pt x="12902" y="5188"/>
                </a:cubicBezTo>
                <a:cubicBezTo>
                  <a:pt x="12875" y="5145"/>
                  <a:pt x="12878" y="4718"/>
                  <a:pt x="12908" y="4199"/>
                </a:cubicBezTo>
                <a:cubicBezTo>
                  <a:pt x="12987" y="2827"/>
                  <a:pt x="12846" y="1381"/>
                  <a:pt x="12580" y="836"/>
                </a:cubicBezTo>
                <a:cubicBezTo>
                  <a:pt x="12459" y="588"/>
                  <a:pt x="12231" y="537"/>
                  <a:pt x="12026" y="712"/>
                </a:cubicBezTo>
                <a:cubicBezTo>
                  <a:pt x="11854" y="860"/>
                  <a:pt x="11784" y="1045"/>
                  <a:pt x="11746" y="1458"/>
                </a:cubicBezTo>
                <a:cubicBezTo>
                  <a:pt x="11723" y="1696"/>
                  <a:pt x="11575" y="2173"/>
                  <a:pt x="11322" y="2818"/>
                </a:cubicBezTo>
                <a:cubicBezTo>
                  <a:pt x="11109" y="3364"/>
                  <a:pt x="10773" y="4272"/>
                  <a:pt x="10577" y="4836"/>
                </a:cubicBezTo>
                <a:cubicBezTo>
                  <a:pt x="10024" y="6423"/>
                  <a:pt x="9936" y="6596"/>
                  <a:pt x="9566" y="6816"/>
                </a:cubicBezTo>
                <a:cubicBezTo>
                  <a:pt x="9392" y="6919"/>
                  <a:pt x="9229" y="6984"/>
                  <a:pt x="9204" y="6959"/>
                </a:cubicBezTo>
                <a:cubicBezTo>
                  <a:pt x="9127" y="6882"/>
                  <a:pt x="9155" y="6665"/>
                  <a:pt x="9275" y="6403"/>
                </a:cubicBezTo>
                <a:cubicBezTo>
                  <a:pt x="9545" y="5814"/>
                  <a:pt x="9102" y="5086"/>
                  <a:pt x="8473" y="5084"/>
                </a:cubicBezTo>
                <a:cubicBezTo>
                  <a:pt x="8379" y="5083"/>
                  <a:pt x="8274" y="5029"/>
                  <a:pt x="8239" y="4961"/>
                </a:cubicBezTo>
                <a:cubicBezTo>
                  <a:pt x="8188" y="4863"/>
                  <a:pt x="8266" y="4695"/>
                  <a:pt x="8631" y="4106"/>
                </a:cubicBezTo>
                <a:cubicBezTo>
                  <a:pt x="8965" y="3566"/>
                  <a:pt x="9131" y="3217"/>
                  <a:pt x="9259" y="2780"/>
                </a:cubicBezTo>
                <a:cubicBezTo>
                  <a:pt x="9504" y="1941"/>
                  <a:pt x="9492" y="1615"/>
                  <a:pt x="9197" y="1031"/>
                </a:cubicBezTo>
                <a:cubicBezTo>
                  <a:pt x="8963" y="567"/>
                  <a:pt x="8963" y="566"/>
                  <a:pt x="8558" y="492"/>
                </a:cubicBezTo>
                <a:cubicBezTo>
                  <a:pt x="7767" y="348"/>
                  <a:pt x="6994" y="648"/>
                  <a:pt x="6059" y="1458"/>
                </a:cubicBezTo>
                <a:cubicBezTo>
                  <a:pt x="5483" y="1958"/>
                  <a:pt x="5217" y="2268"/>
                  <a:pt x="5048" y="2637"/>
                </a:cubicBezTo>
                <a:cubicBezTo>
                  <a:pt x="4894" y="2973"/>
                  <a:pt x="4893" y="2982"/>
                  <a:pt x="4992" y="3200"/>
                </a:cubicBezTo>
                <a:cubicBezTo>
                  <a:pt x="5057" y="3343"/>
                  <a:pt x="5080" y="3350"/>
                  <a:pt x="5157" y="3247"/>
                </a:cubicBezTo>
                <a:cubicBezTo>
                  <a:pt x="5232" y="3147"/>
                  <a:pt x="5268" y="3146"/>
                  <a:pt x="5382" y="3244"/>
                </a:cubicBezTo>
                <a:cubicBezTo>
                  <a:pt x="5503" y="3349"/>
                  <a:pt x="5526" y="3342"/>
                  <a:pt x="5597" y="3177"/>
                </a:cubicBezTo>
                <a:cubicBezTo>
                  <a:pt x="5706" y="2927"/>
                  <a:pt x="6157" y="2527"/>
                  <a:pt x="6201" y="2642"/>
                </a:cubicBezTo>
                <a:cubicBezTo>
                  <a:pt x="6220" y="2691"/>
                  <a:pt x="6210" y="2817"/>
                  <a:pt x="6180" y="2921"/>
                </a:cubicBezTo>
                <a:cubicBezTo>
                  <a:pt x="6151" y="3025"/>
                  <a:pt x="6059" y="3406"/>
                  <a:pt x="5976" y="3768"/>
                </a:cubicBezTo>
                <a:cubicBezTo>
                  <a:pt x="5893" y="4130"/>
                  <a:pt x="5796" y="4484"/>
                  <a:pt x="5759" y="4556"/>
                </a:cubicBezTo>
                <a:cubicBezTo>
                  <a:pt x="5700" y="4673"/>
                  <a:pt x="5638" y="4965"/>
                  <a:pt x="5592" y="5333"/>
                </a:cubicBezTo>
                <a:cubicBezTo>
                  <a:pt x="5584" y="5399"/>
                  <a:pt x="5478" y="5971"/>
                  <a:pt x="5358" y="6605"/>
                </a:cubicBezTo>
                <a:cubicBezTo>
                  <a:pt x="5238" y="7239"/>
                  <a:pt x="5101" y="7982"/>
                  <a:pt x="5052" y="8257"/>
                </a:cubicBezTo>
                <a:cubicBezTo>
                  <a:pt x="4973" y="8709"/>
                  <a:pt x="4938" y="8784"/>
                  <a:pt x="4684" y="9036"/>
                </a:cubicBezTo>
                <a:cubicBezTo>
                  <a:pt x="4411" y="9307"/>
                  <a:pt x="4050" y="9764"/>
                  <a:pt x="3687" y="10301"/>
                </a:cubicBezTo>
                <a:cubicBezTo>
                  <a:pt x="3589" y="10445"/>
                  <a:pt x="3491" y="10679"/>
                  <a:pt x="3470" y="10818"/>
                </a:cubicBezTo>
                <a:lnTo>
                  <a:pt x="3431" y="11071"/>
                </a:lnTo>
                <a:lnTo>
                  <a:pt x="3665" y="10847"/>
                </a:lnTo>
                <a:cubicBezTo>
                  <a:pt x="3850" y="10670"/>
                  <a:pt x="3923" y="10641"/>
                  <a:pt x="4018" y="10710"/>
                </a:cubicBezTo>
                <a:cubicBezTo>
                  <a:pt x="4106" y="10775"/>
                  <a:pt x="4191" y="10758"/>
                  <a:pt x="4350" y="10643"/>
                </a:cubicBezTo>
                <a:cubicBezTo>
                  <a:pt x="4467" y="10559"/>
                  <a:pt x="4600" y="10482"/>
                  <a:pt x="4646" y="10474"/>
                </a:cubicBezTo>
                <a:cubicBezTo>
                  <a:pt x="4692" y="10465"/>
                  <a:pt x="4830" y="10356"/>
                  <a:pt x="4952" y="10232"/>
                </a:cubicBezTo>
                <a:cubicBezTo>
                  <a:pt x="5290" y="9888"/>
                  <a:pt x="5890" y="9470"/>
                  <a:pt x="5923" y="9556"/>
                </a:cubicBezTo>
                <a:cubicBezTo>
                  <a:pt x="5967" y="9670"/>
                  <a:pt x="6174" y="9581"/>
                  <a:pt x="6348" y="9373"/>
                </a:cubicBezTo>
                <a:cubicBezTo>
                  <a:pt x="6432" y="9273"/>
                  <a:pt x="6533" y="9210"/>
                  <a:pt x="6572" y="9235"/>
                </a:cubicBezTo>
                <a:cubicBezTo>
                  <a:pt x="6612" y="9259"/>
                  <a:pt x="6665" y="9248"/>
                  <a:pt x="6691" y="9209"/>
                </a:cubicBezTo>
                <a:cubicBezTo>
                  <a:pt x="6828" y="9003"/>
                  <a:pt x="8685" y="7529"/>
                  <a:pt x="8724" y="7594"/>
                </a:cubicBezTo>
                <a:cubicBezTo>
                  <a:pt x="8749" y="7636"/>
                  <a:pt x="8778" y="7789"/>
                  <a:pt x="8788" y="7934"/>
                </a:cubicBezTo>
                <a:cubicBezTo>
                  <a:pt x="8802" y="8138"/>
                  <a:pt x="8836" y="8203"/>
                  <a:pt x="8942" y="8226"/>
                </a:cubicBezTo>
                <a:cubicBezTo>
                  <a:pt x="9160" y="8273"/>
                  <a:pt x="9183" y="8379"/>
                  <a:pt x="9054" y="8732"/>
                </a:cubicBezTo>
                <a:cubicBezTo>
                  <a:pt x="8909" y="9128"/>
                  <a:pt x="8850" y="9804"/>
                  <a:pt x="8938" y="10067"/>
                </a:cubicBezTo>
                <a:cubicBezTo>
                  <a:pt x="8986" y="10214"/>
                  <a:pt x="9051" y="10257"/>
                  <a:pt x="9223" y="10257"/>
                </a:cubicBezTo>
                <a:cubicBezTo>
                  <a:pt x="9430" y="10257"/>
                  <a:pt x="9480" y="10201"/>
                  <a:pt x="9932" y="9489"/>
                </a:cubicBezTo>
                <a:cubicBezTo>
                  <a:pt x="10200" y="9067"/>
                  <a:pt x="10515" y="8486"/>
                  <a:pt x="10631" y="8197"/>
                </a:cubicBezTo>
                <a:cubicBezTo>
                  <a:pt x="10981" y="7323"/>
                  <a:pt x="11051" y="7208"/>
                  <a:pt x="11338" y="7054"/>
                </a:cubicBezTo>
                <a:cubicBezTo>
                  <a:pt x="11760" y="6828"/>
                  <a:pt x="11787" y="6877"/>
                  <a:pt x="11754" y="7780"/>
                </a:cubicBezTo>
                <a:cubicBezTo>
                  <a:pt x="11717" y="8783"/>
                  <a:pt x="11822" y="10290"/>
                  <a:pt x="11942" y="10483"/>
                </a:cubicBezTo>
                <a:cubicBezTo>
                  <a:pt x="12025" y="10617"/>
                  <a:pt x="12033" y="10603"/>
                  <a:pt x="12061" y="10289"/>
                </a:cubicBezTo>
                <a:cubicBezTo>
                  <a:pt x="12078" y="10103"/>
                  <a:pt x="12108" y="9676"/>
                  <a:pt x="12127" y="9341"/>
                </a:cubicBezTo>
                <a:cubicBezTo>
                  <a:pt x="12172" y="8571"/>
                  <a:pt x="12231" y="8311"/>
                  <a:pt x="12355" y="8345"/>
                </a:cubicBezTo>
                <a:cubicBezTo>
                  <a:pt x="12421" y="8363"/>
                  <a:pt x="12456" y="8305"/>
                  <a:pt x="12470" y="8152"/>
                </a:cubicBezTo>
                <a:cubicBezTo>
                  <a:pt x="12480" y="8032"/>
                  <a:pt x="12569" y="7483"/>
                  <a:pt x="12667" y="6933"/>
                </a:cubicBezTo>
                <a:lnTo>
                  <a:pt x="12845" y="5934"/>
                </a:lnTo>
                <a:lnTo>
                  <a:pt x="13382" y="5518"/>
                </a:lnTo>
                <a:cubicBezTo>
                  <a:pt x="13677" y="5289"/>
                  <a:pt x="13941" y="5134"/>
                  <a:pt x="13967" y="5173"/>
                </a:cubicBezTo>
                <a:cubicBezTo>
                  <a:pt x="14029" y="5267"/>
                  <a:pt x="13746" y="6896"/>
                  <a:pt x="13616" y="7196"/>
                </a:cubicBezTo>
                <a:cubicBezTo>
                  <a:pt x="13491" y="7482"/>
                  <a:pt x="13046" y="8915"/>
                  <a:pt x="12993" y="9202"/>
                </a:cubicBezTo>
                <a:cubicBezTo>
                  <a:pt x="12956" y="9403"/>
                  <a:pt x="12965" y="9397"/>
                  <a:pt x="13134" y="9125"/>
                </a:cubicBezTo>
                <a:cubicBezTo>
                  <a:pt x="13302" y="8855"/>
                  <a:pt x="13319" y="8845"/>
                  <a:pt x="13385" y="8990"/>
                </a:cubicBezTo>
                <a:cubicBezTo>
                  <a:pt x="13451" y="9136"/>
                  <a:pt x="13463" y="9131"/>
                  <a:pt x="13586" y="8916"/>
                </a:cubicBezTo>
                <a:cubicBezTo>
                  <a:pt x="13659" y="8790"/>
                  <a:pt x="13807" y="8628"/>
                  <a:pt x="13914" y="8556"/>
                </a:cubicBezTo>
                <a:cubicBezTo>
                  <a:pt x="14022" y="8483"/>
                  <a:pt x="14110" y="8381"/>
                  <a:pt x="14110" y="8327"/>
                </a:cubicBezTo>
                <a:cubicBezTo>
                  <a:pt x="14110" y="8273"/>
                  <a:pt x="14298" y="7937"/>
                  <a:pt x="14528" y="7581"/>
                </a:cubicBezTo>
                <a:cubicBezTo>
                  <a:pt x="14919" y="6975"/>
                  <a:pt x="15084" y="6836"/>
                  <a:pt x="15011" y="7175"/>
                </a:cubicBezTo>
                <a:cubicBezTo>
                  <a:pt x="14989" y="7279"/>
                  <a:pt x="15003" y="7272"/>
                  <a:pt x="15063" y="7147"/>
                </a:cubicBezTo>
                <a:cubicBezTo>
                  <a:pt x="15108" y="7052"/>
                  <a:pt x="15134" y="6925"/>
                  <a:pt x="15120" y="6866"/>
                </a:cubicBezTo>
                <a:cubicBezTo>
                  <a:pt x="15083" y="6710"/>
                  <a:pt x="15252" y="6207"/>
                  <a:pt x="15356" y="6163"/>
                </a:cubicBezTo>
                <a:cubicBezTo>
                  <a:pt x="15406" y="6142"/>
                  <a:pt x="15513" y="5954"/>
                  <a:pt x="15595" y="5745"/>
                </a:cubicBezTo>
                <a:cubicBezTo>
                  <a:pt x="15677" y="5536"/>
                  <a:pt x="15866" y="5153"/>
                  <a:pt x="16015" y="4894"/>
                </a:cubicBezTo>
                <a:cubicBezTo>
                  <a:pt x="16163" y="4636"/>
                  <a:pt x="16425" y="4119"/>
                  <a:pt x="16596" y="3745"/>
                </a:cubicBezTo>
                <a:cubicBezTo>
                  <a:pt x="16767" y="3371"/>
                  <a:pt x="16927" y="3066"/>
                  <a:pt x="16953" y="3066"/>
                </a:cubicBezTo>
                <a:cubicBezTo>
                  <a:pt x="17009" y="3066"/>
                  <a:pt x="17292" y="2538"/>
                  <a:pt x="17292" y="2433"/>
                </a:cubicBezTo>
                <a:cubicBezTo>
                  <a:pt x="17292" y="2392"/>
                  <a:pt x="17319" y="2330"/>
                  <a:pt x="17350" y="2296"/>
                </a:cubicBezTo>
                <a:cubicBezTo>
                  <a:pt x="17437" y="2200"/>
                  <a:pt x="17627" y="1649"/>
                  <a:pt x="17667" y="1377"/>
                </a:cubicBezTo>
                <a:cubicBezTo>
                  <a:pt x="17728" y="960"/>
                  <a:pt x="17545" y="542"/>
                  <a:pt x="17141" y="180"/>
                </a:cubicBezTo>
                <a:cubicBezTo>
                  <a:pt x="17031" y="82"/>
                  <a:pt x="16927" y="23"/>
                  <a:pt x="16831" y="6"/>
                </a:cubicBezTo>
                <a:close/>
                <a:moveTo>
                  <a:pt x="16548" y="964"/>
                </a:moveTo>
                <a:cubicBezTo>
                  <a:pt x="16643" y="963"/>
                  <a:pt x="16726" y="991"/>
                  <a:pt x="16748" y="1049"/>
                </a:cubicBezTo>
                <a:cubicBezTo>
                  <a:pt x="16811" y="1213"/>
                  <a:pt x="16574" y="1884"/>
                  <a:pt x="16082" y="2934"/>
                </a:cubicBezTo>
                <a:cubicBezTo>
                  <a:pt x="15473" y="4235"/>
                  <a:pt x="15011" y="5060"/>
                  <a:pt x="14963" y="4935"/>
                </a:cubicBezTo>
                <a:cubicBezTo>
                  <a:pt x="14944" y="4884"/>
                  <a:pt x="15015" y="4452"/>
                  <a:pt x="15122" y="3975"/>
                </a:cubicBezTo>
                <a:cubicBezTo>
                  <a:pt x="15230" y="3499"/>
                  <a:pt x="15378" y="2834"/>
                  <a:pt x="15453" y="2496"/>
                </a:cubicBezTo>
                <a:cubicBezTo>
                  <a:pt x="15615" y="1758"/>
                  <a:pt x="15676" y="1640"/>
                  <a:pt x="15990" y="1447"/>
                </a:cubicBezTo>
                <a:cubicBezTo>
                  <a:pt x="16124" y="1365"/>
                  <a:pt x="16219" y="1263"/>
                  <a:pt x="16203" y="1222"/>
                </a:cubicBezTo>
                <a:cubicBezTo>
                  <a:pt x="16187" y="1180"/>
                  <a:pt x="16222" y="1104"/>
                  <a:pt x="16281" y="1053"/>
                </a:cubicBezTo>
                <a:cubicBezTo>
                  <a:pt x="16348" y="995"/>
                  <a:pt x="16454" y="965"/>
                  <a:pt x="16548" y="964"/>
                </a:cubicBezTo>
                <a:close/>
                <a:moveTo>
                  <a:pt x="8175" y="1765"/>
                </a:moveTo>
                <a:cubicBezTo>
                  <a:pt x="8248" y="1772"/>
                  <a:pt x="8298" y="1792"/>
                  <a:pt x="8311" y="1824"/>
                </a:cubicBezTo>
                <a:cubicBezTo>
                  <a:pt x="8371" y="1981"/>
                  <a:pt x="8085" y="2621"/>
                  <a:pt x="7591" y="3438"/>
                </a:cubicBezTo>
                <a:cubicBezTo>
                  <a:pt x="7134" y="4194"/>
                  <a:pt x="7086" y="4255"/>
                  <a:pt x="7025" y="4157"/>
                </a:cubicBezTo>
                <a:cubicBezTo>
                  <a:pt x="6977" y="4080"/>
                  <a:pt x="7039" y="3413"/>
                  <a:pt x="7131" y="3002"/>
                </a:cubicBezTo>
                <a:cubicBezTo>
                  <a:pt x="7180" y="2786"/>
                  <a:pt x="7201" y="2519"/>
                  <a:pt x="7182" y="2361"/>
                </a:cubicBezTo>
                <a:cubicBezTo>
                  <a:pt x="7151" y="2115"/>
                  <a:pt x="7165" y="2081"/>
                  <a:pt x="7345" y="1959"/>
                </a:cubicBezTo>
                <a:cubicBezTo>
                  <a:pt x="7537" y="1830"/>
                  <a:pt x="7957" y="1745"/>
                  <a:pt x="8175" y="1765"/>
                </a:cubicBezTo>
                <a:close/>
                <a:moveTo>
                  <a:pt x="11641" y="4793"/>
                </a:moveTo>
                <a:cubicBezTo>
                  <a:pt x="11703" y="4815"/>
                  <a:pt x="11759" y="5132"/>
                  <a:pt x="11766" y="5502"/>
                </a:cubicBezTo>
                <a:cubicBezTo>
                  <a:pt x="11770" y="5733"/>
                  <a:pt x="11744" y="5805"/>
                  <a:pt x="11631" y="5874"/>
                </a:cubicBezTo>
                <a:cubicBezTo>
                  <a:pt x="11451" y="5984"/>
                  <a:pt x="11447" y="5984"/>
                  <a:pt x="11409" y="5825"/>
                </a:cubicBezTo>
                <a:cubicBezTo>
                  <a:pt x="11371" y="5664"/>
                  <a:pt x="11572" y="4769"/>
                  <a:pt x="11641" y="4793"/>
                </a:cubicBezTo>
                <a:close/>
                <a:moveTo>
                  <a:pt x="7559" y="6048"/>
                </a:moveTo>
                <a:cubicBezTo>
                  <a:pt x="7783" y="6048"/>
                  <a:pt x="7843" y="6182"/>
                  <a:pt x="7679" y="6318"/>
                </a:cubicBezTo>
                <a:cubicBezTo>
                  <a:pt x="7611" y="6374"/>
                  <a:pt x="7506" y="6490"/>
                  <a:pt x="7446" y="6576"/>
                </a:cubicBezTo>
                <a:cubicBezTo>
                  <a:pt x="7367" y="6689"/>
                  <a:pt x="7304" y="6711"/>
                  <a:pt x="7214" y="6656"/>
                </a:cubicBezTo>
                <a:cubicBezTo>
                  <a:pt x="7147" y="6614"/>
                  <a:pt x="7093" y="6542"/>
                  <a:pt x="7093" y="6496"/>
                </a:cubicBezTo>
                <a:cubicBezTo>
                  <a:pt x="7093" y="6327"/>
                  <a:pt x="7383" y="6048"/>
                  <a:pt x="7559" y="6048"/>
                </a:cubicBezTo>
                <a:close/>
                <a:moveTo>
                  <a:pt x="14981" y="7362"/>
                </a:moveTo>
                <a:cubicBezTo>
                  <a:pt x="14978" y="7358"/>
                  <a:pt x="14956" y="7385"/>
                  <a:pt x="14913" y="7439"/>
                </a:cubicBezTo>
                <a:cubicBezTo>
                  <a:pt x="14860" y="7505"/>
                  <a:pt x="14818" y="7574"/>
                  <a:pt x="14818" y="7593"/>
                </a:cubicBezTo>
                <a:cubicBezTo>
                  <a:pt x="14818" y="7665"/>
                  <a:pt x="14862" y="7620"/>
                  <a:pt x="14933" y="7473"/>
                </a:cubicBezTo>
                <a:cubicBezTo>
                  <a:pt x="14967" y="7404"/>
                  <a:pt x="14983" y="7367"/>
                  <a:pt x="14981" y="7362"/>
                </a:cubicBezTo>
                <a:close/>
                <a:moveTo>
                  <a:pt x="10763" y="9599"/>
                </a:moveTo>
                <a:cubicBezTo>
                  <a:pt x="10740" y="9616"/>
                  <a:pt x="10685" y="9713"/>
                  <a:pt x="10577" y="9906"/>
                </a:cubicBezTo>
                <a:cubicBezTo>
                  <a:pt x="10223" y="10536"/>
                  <a:pt x="9987" y="11384"/>
                  <a:pt x="9589" y="13458"/>
                </a:cubicBezTo>
                <a:cubicBezTo>
                  <a:pt x="9468" y="14085"/>
                  <a:pt x="9339" y="14737"/>
                  <a:pt x="9300" y="14905"/>
                </a:cubicBezTo>
                <a:cubicBezTo>
                  <a:pt x="9262" y="15074"/>
                  <a:pt x="9193" y="15390"/>
                  <a:pt x="9147" y="15607"/>
                </a:cubicBezTo>
                <a:cubicBezTo>
                  <a:pt x="8724" y="17605"/>
                  <a:pt x="8393" y="18574"/>
                  <a:pt x="7964" y="19081"/>
                </a:cubicBezTo>
                <a:cubicBezTo>
                  <a:pt x="7360" y="19794"/>
                  <a:pt x="7239" y="19650"/>
                  <a:pt x="7233" y="18214"/>
                </a:cubicBezTo>
                <a:cubicBezTo>
                  <a:pt x="7229" y="17338"/>
                  <a:pt x="7243" y="17171"/>
                  <a:pt x="7369" y="16703"/>
                </a:cubicBezTo>
                <a:cubicBezTo>
                  <a:pt x="7447" y="16413"/>
                  <a:pt x="7591" y="15861"/>
                  <a:pt x="7689" y="15475"/>
                </a:cubicBezTo>
                <a:cubicBezTo>
                  <a:pt x="7787" y="15089"/>
                  <a:pt x="7975" y="14411"/>
                  <a:pt x="8105" y="13968"/>
                </a:cubicBezTo>
                <a:cubicBezTo>
                  <a:pt x="8236" y="13526"/>
                  <a:pt x="8344" y="13112"/>
                  <a:pt x="8344" y="13048"/>
                </a:cubicBezTo>
                <a:cubicBezTo>
                  <a:pt x="8345" y="12984"/>
                  <a:pt x="8395" y="12758"/>
                  <a:pt x="8455" y="12545"/>
                </a:cubicBezTo>
                <a:lnTo>
                  <a:pt x="8564" y="12157"/>
                </a:lnTo>
                <a:lnTo>
                  <a:pt x="8413" y="11900"/>
                </a:lnTo>
                <a:cubicBezTo>
                  <a:pt x="8257" y="11635"/>
                  <a:pt x="7912" y="11309"/>
                  <a:pt x="7787" y="11309"/>
                </a:cubicBezTo>
                <a:cubicBezTo>
                  <a:pt x="7749" y="11309"/>
                  <a:pt x="7686" y="11389"/>
                  <a:pt x="7648" y="11487"/>
                </a:cubicBezTo>
                <a:cubicBezTo>
                  <a:pt x="7463" y="11965"/>
                  <a:pt x="6704" y="14417"/>
                  <a:pt x="6550" y="15036"/>
                </a:cubicBezTo>
                <a:cubicBezTo>
                  <a:pt x="6454" y="15422"/>
                  <a:pt x="6325" y="15936"/>
                  <a:pt x="6264" y="16177"/>
                </a:cubicBezTo>
                <a:cubicBezTo>
                  <a:pt x="6164" y="16570"/>
                  <a:pt x="6156" y="16733"/>
                  <a:pt x="6186" y="17744"/>
                </a:cubicBezTo>
                <a:cubicBezTo>
                  <a:pt x="6217" y="18801"/>
                  <a:pt x="6230" y="18898"/>
                  <a:pt x="6381" y="19278"/>
                </a:cubicBezTo>
                <a:cubicBezTo>
                  <a:pt x="6574" y="19763"/>
                  <a:pt x="6723" y="19912"/>
                  <a:pt x="7228" y="20121"/>
                </a:cubicBezTo>
                <a:cubicBezTo>
                  <a:pt x="7438" y="20207"/>
                  <a:pt x="7629" y="20306"/>
                  <a:pt x="7653" y="20341"/>
                </a:cubicBezTo>
                <a:cubicBezTo>
                  <a:pt x="7721" y="20439"/>
                  <a:pt x="8731" y="19955"/>
                  <a:pt x="8974" y="19708"/>
                </a:cubicBezTo>
                <a:cubicBezTo>
                  <a:pt x="9378" y="19297"/>
                  <a:pt x="9662" y="18800"/>
                  <a:pt x="9701" y="18439"/>
                </a:cubicBezTo>
                <a:cubicBezTo>
                  <a:pt x="9722" y="18247"/>
                  <a:pt x="9765" y="18116"/>
                  <a:pt x="9803" y="18129"/>
                </a:cubicBezTo>
                <a:cubicBezTo>
                  <a:pt x="9872" y="18153"/>
                  <a:pt x="9995" y="17744"/>
                  <a:pt x="9952" y="17633"/>
                </a:cubicBezTo>
                <a:cubicBezTo>
                  <a:pt x="9939" y="17598"/>
                  <a:pt x="9974" y="17453"/>
                  <a:pt x="10032" y="17311"/>
                </a:cubicBezTo>
                <a:cubicBezTo>
                  <a:pt x="10115" y="17109"/>
                  <a:pt x="10138" y="16898"/>
                  <a:pt x="10139" y="16329"/>
                </a:cubicBezTo>
                <a:cubicBezTo>
                  <a:pt x="10139" y="15652"/>
                  <a:pt x="10201" y="15136"/>
                  <a:pt x="10439" y="13826"/>
                </a:cubicBezTo>
                <a:cubicBezTo>
                  <a:pt x="10481" y="13595"/>
                  <a:pt x="10502" y="13296"/>
                  <a:pt x="10486" y="13164"/>
                </a:cubicBezTo>
                <a:cubicBezTo>
                  <a:pt x="10466" y="13004"/>
                  <a:pt x="10484" y="12883"/>
                  <a:pt x="10542" y="12806"/>
                </a:cubicBezTo>
                <a:cubicBezTo>
                  <a:pt x="10589" y="12743"/>
                  <a:pt x="10629" y="12596"/>
                  <a:pt x="10629" y="12480"/>
                </a:cubicBezTo>
                <a:cubicBezTo>
                  <a:pt x="10629" y="12363"/>
                  <a:pt x="10667" y="12171"/>
                  <a:pt x="10716" y="12052"/>
                </a:cubicBezTo>
                <a:cubicBezTo>
                  <a:pt x="10764" y="11933"/>
                  <a:pt x="10792" y="11758"/>
                  <a:pt x="10777" y="11664"/>
                </a:cubicBezTo>
                <a:cubicBezTo>
                  <a:pt x="10761" y="11569"/>
                  <a:pt x="10782" y="11445"/>
                  <a:pt x="10824" y="11389"/>
                </a:cubicBezTo>
                <a:cubicBezTo>
                  <a:pt x="10962" y="11205"/>
                  <a:pt x="10906" y="10238"/>
                  <a:pt x="10758" y="10245"/>
                </a:cubicBezTo>
                <a:cubicBezTo>
                  <a:pt x="10705" y="10248"/>
                  <a:pt x="10706" y="10170"/>
                  <a:pt x="10761" y="9775"/>
                </a:cubicBezTo>
                <a:cubicBezTo>
                  <a:pt x="10779" y="9646"/>
                  <a:pt x="10787" y="9582"/>
                  <a:pt x="10763" y="9599"/>
                </a:cubicBezTo>
                <a:close/>
                <a:moveTo>
                  <a:pt x="17551" y="9747"/>
                </a:moveTo>
                <a:cubicBezTo>
                  <a:pt x="17425" y="9771"/>
                  <a:pt x="17385" y="9862"/>
                  <a:pt x="17254" y="10418"/>
                </a:cubicBezTo>
                <a:cubicBezTo>
                  <a:pt x="17170" y="10772"/>
                  <a:pt x="17013" y="11600"/>
                  <a:pt x="16905" y="12259"/>
                </a:cubicBezTo>
                <a:cubicBezTo>
                  <a:pt x="16563" y="14332"/>
                  <a:pt x="16547" y="14420"/>
                  <a:pt x="16493" y="14527"/>
                </a:cubicBezTo>
                <a:cubicBezTo>
                  <a:pt x="16462" y="14589"/>
                  <a:pt x="16397" y="14606"/>
                  <a:pt x="16333" y="14568"/>
                </a:cubicBezTo>
                <a:cubicBezTo>
                  <a:pt x="16225" y="14503"/>
                  <a:pt x="16163" y="14362"/>
                  <a:pt x="15960" y="13720"/>
                </a:cubicBezTo>
                <a:cubicBezTo>
                  <a:pt x="15899" y="13527"/>
                  <a:pt x="15740" y="13133"/>
                  <a:pt x="15608" y="12844"/>
                </a:cubicBezTo>
                <a:cubicBezTo>
                  <a:pt x="15476" y="12554"/>
                  <a:pt x="15366" y="12269"/>
                  <a:pt x="15364" y="12209"/>
                </a:cubicBezTo>
                <a:cubicBezTo>
                  <a:pt x="15362" y="12149"/>
                  <a:pt x="15283" y="11979"/>
                  <a:pt x="15187" y="11832"/>
                </a:cubicBezTo>
                <a:cubicBezTo>
                  <a:pt x="14939" y="11449"/>
                  <a:pt x="14754" y="11498"/>
                  <a:pt x="14681" y="11967"/>
                </a:cubicBezTo>
                <a:cubicBezTo>
                  <a:pt x="14550" y="12810"/>
                  <a:pt x="14448" y="12682"/>
                  <a:pt x="14479" y="11714"/>
                </a:cubicBezTo>
                <a:cubicBezTo>
                  <a:pt x="14501" y="11065"/>
                  <a:pt x="14489" y="10931"/>
                  <a:pt x="14387" y="10666"/>
                </a:cubicBezTo>
                <a:cubicBezTo>
                  <a:pt x="14252" y="10313"/>
                  <a:pt x="14182" y="10253"/>
                  <a:pt x="14018" y="10351"/>
                </a:cubicBezTo>
                <a:cubicBezTo>
                  <a:pt x="13923" y="10408"/>
                  <a:pt x="13854" y="10645"/>
                  <a:pt x="13685" y="11502"/>
                </a:cubicBezTo>
                <a:cubicBezTo>
                  <a:pt x="13567" y="12095"/>
                  <a:pt x="13454" y="12719"/>
                  <a:pt x="13432" y="12888"/>
                </a:cubicBezTo>
                <a:cubicBezTo>
                  <a:pt x="13352" y="13520"/>
                  <a:pt x="13062" y="15040"/>
                  <a:pt x="13002" y="15137"/>
                </a:cubicBezTo>
                <a:cubicBezTo>
                  <a:pt x="12914" y="15281"/>
                  <a:pt x="12695" y="15126"/>
                  <a:pt x="12695" y="14919"/>
                </a:cubicBezTo>
                <a:cubicBezTo>
                  <a:pt x="12695" y="14826"/>
                  <a:pt x="12658" y="14700"/>
                  <a:pt x="12611" y="14638"/>
                </a:cubicBezTo>
                <a:cubicBezTo>
                  <a:pt x="12565" y="14575"/>
                  <a:pt x="12493" y="14399"/>
                  <a:pt x="12453" y="14244"/>
                </a:cubicBezTo>
                <a:cubicBezTo>
                  <a:pt x="12413" y="14090"/>
                  <a:pt x="12268" y="13714"/>
                  <a:pt x="12130" y="13409"/>
                </a:cubicBezTo>
                <a:cubicBezTo>
                  <a:pt x="11993" y="13103"/>
                  <a:pt x="11879" y="12811"/>
                  <a:pt x="11878" y="12761"/>
                </a:cubicBezTo>
                <a:cubicBezTo>
                  <a:pt x="11877" y="12710"/>
                  <a:pt x="11816" y="12558"/>
                  <a:pt x="11741" y="12423"/>
                </a:cubicBezTo>
                <a:cubicBezTo>
                  <a:pt x="11637" y="12230"/>
                  <a:pt x="11568" y="12181"/>
                  <a:pt x="11431" y="12202"/>
                </a:cubicBezTo>
                <a:cubicBezTo>
                  <a:pt x="11260" y="12229"/>
                  <a:pt x="11252" y="12248"/>
                  <a:pt x="11186" y="12800"/>
                </a:cubicBezTo>
                <a:cubicBezTo>
                  <a:pt x="11148" y="13113"/>
                  <a:pt x="11093" y="13629"/>
                  <a:pt x="11065" y="13946"/>
                </a:cubicBezTo>
                <a:cubicBezTo>
                  <a:pt x="11037" y="14262"/>
                  <a:pt x="10951" y="15131"/>
                  <a:pt x="10872" y="15875"/>
                </a:cubicBezTo>
                <a:cubicBezTo>
                  <a:pt x="10719" y="17318"/>
                  <a:pt x="10674" y="19136"/>
                  <a:pt x="10787" y="19318"/>
                </a:cubicBezTo>
                <a:cubicBezTo>
                  <a:pt x="10829" y="19386"/>
                  <a:pt x="10847" y="19364"/>
                  <a:pt x="10850" y="19241"/>
                </a:cubicBezTo>
                <a:cubicBezTo>
                  <a:pt x="10861" y="18855"/>
                  <a:pt x="10912" y="18538"/>
                  <a:pt x="10985" y="18407"/>
                </a:cubicBezTo>
                <a:cubicBezTo>
                  <a:pt x="11028" y="18330"/>
                  <a:pt x="11063" y="18199"/>
                  <a:pt x="11063" y="18116"/>
                </a:cubicBezTo>
                <a:cubicBezTo>
                  <a:pt x="11063" y="18033"/>
                  <a:pt x="11117" y="17800"/>
                  <a:pt x="11182" y="17597"/>
                </a:cubicBezTo>
                <a:cubicBezTo>
                  <a:pt x="11246" y="17395"/>
                  <a:pt x="11314" y="17176"/>
                  <a:pt x="11331" y="17112"/>
                </a:cubicBezTo>
                <a:cubicBezTo>
                  <a:pt x="11349" y="17048"/>
                  <a:pt x="11388" y="16997"/>
                  <a:pt x="11417" y="16998"/>
                </a:cubicBezTo>
                <a:cubicBezTo>
                  <a:pt x="11447" y="16999"/>
                  <a:pt x="11515" y="16718"/>
                  <a:pt x="11567" y="16373"/>
                </a:cubicBezTo>
                <a:cubicBezTo>
                  <a:pt x="11669" y="15707"/>
                  <a:pt x="11724" y="15549"/>
                  <a:pt x="11821" y="15647"/>
                </a:cubicBezTo>
                <a:cubicBezTo>
                  <a:pt x="11899" y="15724"/>
                  <a:pt x="12291" y="16997"/>
                  <a:pt x="12558" y="18038"/>
                </a:cubicBezTo>
                <a:cubicBezTo>
                  <a:pt x="12753" y="18800"/>
                  <a:pt x="12773" y="18846"/>
                  <a:pt x="12913" y="18821"/>
                </a:cubicBezTo>
                <a:cubicBezTo>
                  <a:pt x="13124" y="18784"/>
                  <a:pt x="13348" y="18473"/>
                  <a:pt x="13348" y="18219"/>
                </a:cubicBezTo>
                <a:cubicBezTo>
                  <a:pt x="13348" y="18103"/>
                  <a:pt x="13384" y="17931"/>
                  <a:pt x="13428" y="17837"/>
                </a:cubicBezTo>
                <a:cubicBezTo>
                  <a:pt x="13532" y="17616"/>
                  <a:pt x="13531" y="17451"/>
                  <a:pt x="13424" y="17106"/>
                </a:cubicBezTo>
                <a:cubicBezTo>
                  <a:pt x="13348" y="16858"/>
                  <a:pt x="13347" y="16807"/>
                  <a:pt x="13417" y="16677"/>
                </a:cubicBezTo>
                <a:cubicBezTo>
                  <a:pt x="13461" y="16595"/>
                  <a:pt x="13541" y="16252"/>
                  <a:pt x="13594" y="15914"/>
                </a:cubicBezTo>
                <a:cubicBezTo>
                  <a:pt x="13707" y="15211"/>
                  <a:pt x="13815" y="14817"/>
                  <a:pt x="13897" y="14817"/>
                </a:cubicBezTo>
                <a:cubicBezTo>
                  <a:pt x="13928" y="14817"/>
                  <a:pt x="13940" y="14748"/>
                  <a:pt x="13924" y="14662"/>
                </a:cubicBezTo>
                <a:cubicBezTo>
                  <a:pt x="13907" y="14577"/>
                  <a:pt x="13942" y="14359"/>
                  <a:pt x="14002" y="14179"/>
                </a:cubicBezTo>
                <a:cubicBezTo>
                  <a:pt x="14061" y="13999"/>
                  <a:pt x="14110" y="13778"/>
                  <a:pt x="14110" y="13688"/>
                </a:cubicBezTo>
                <a:cubicBezTo>
                  <a:pt x="14110" y="13597"/>
                  <a:pt x="14147" y="13474"/>
                  <a:pt x="14192" y="13413"/>
                </a:cubicBezTo>
                <a:cubicBezTo>
                  <a:pt x="14237" y="13353"/>
                  <a:pt x="14273" y="13237"/>
                  <a:pt x="14273" y="13154"/>
                </a:cubicBezTo>
                <a:cubicBezTo>
                  <a:pt x="14273" y="13071"/>
                  <a:pt x="14322" y="12932"/>
                  <a:pt x="14381" y="12845"/>
                </a:cubicBezTo>
                <a:cubicBezTo>
                  <a:pt x="14483" y="12697"/>
                  <a:pt x="14491" y="12698"/>
                  <a:pt x="14525" y="12841"/>
                </a:cubicBezTo>
                <a:cubicBezTo>
                  <a:pt x="14564" y="13004"/>
                  <a:pt x="14515" y="13604"/>
                  <a:pt x="14279" y="15914"/>
                </a:cubicBezTo>
                <a:cubicBezTo>
                  <a:pt x="14150" y="17173"/>
                  <a:pt x="14145" y="18764"/>
                  <a:pt x="14271" y="18764"/>
                </a:cubicBezTo>
                <a:cubicBezTo>
                  <a:pt x="14294" y="18764"/>
                  <a:pt x="14330" y="18524"/>
                  <a:pt x="14351" y="18232"/>
                </a:cubicBezTo>
                <a:cubicBezTo>
                  <a:pt x="14375" y="17894"/>
                  <a:pt x="14416" y="17685"/>
                  <a:pt x="14466" y="17654"/>
                </a:cubicBezTo>
                <a:cubicBezTo>
                  <a:pt x="14510" y="17628"/>
                  <a:pt x="14545" y="17512"/>
                  <a:pt x="14545" y="17400"/>
                </a:cubicBezTo>
                <a:cubicBezTo>
                  <a:pt x="14545" y="17287"/>
                  <a:pt x="14571" y="17170"/>
                  <a:pt x="14603" y="17138"/>
                </a:cubicBezTo>
                <a:cubicBezTo>
                  <a:pt x="14635" y="17107"/>
                  <a:pt x="14684" y="16982"/>
                  <a:pt x="14712" y="16861"/>
                </a:cubicBezTo>
                <a:cubicBezTo>
                  <a:pt x="14744" y="16727"/>
                  <a:pt x="14794" y="16659"/>
                  <a:pt x="14840" y="16688"/>
                </a:cubicBezTo>
                <a:cubicBezTo>
                  <a:pt x="14896" y="16723"/>
                  <a:pt x="14932" y="16585"/>
                  <a:pt x="14982" y="16149"/>
                </a:cubicBezTo>
                <a:cubicBezTo>
                  <a:pt x="15018" y="15827"/>
                  <a:pt x="15082" y="15430"/>
                  <a:pt x="15123" y="15268"/>
                </a:cubicBezTo>
                <a:cubicBezTo>
                  <a:pt x="15188" y="15012"/>
                  <a:pt x="15210" y="14987"/>
                  <a:pt x="15284" y="15087"/>
                </a:cubicBezTo>
                <a:cubicBezTo>
                  <a:pt x="15392" y="15230"/>
                  <a:pt x="15688" y="16166"/>
                  <a:pt x="15991" y="17316"/>
                </a:cubicBezTo>
                <a:cubicBezTo>
                  <a:pt x="16210" y="18146"/>
                  <a:pt x="16231" y="18193"/>
                  <a:pt x="16385" y="18196"/>
                </a:cubicBezTo>
                <a:cubicBezTo>
                  <a:pt x="16626" y="18201"/>
                  <a:pt x="16761" y="17978"/>
                  <a:pt x="16805" y="17499"/>
                </a:cubicBezTo>
                <a:cubicBezTo>
                  <a:pt x="16827" y="17271"/>
                  <a:pt x="16878" y="17063"/>
                  <a:pt x="16919" y="17037"/>
                </a:cubicBezTo>
                <a:cubicBezTo>
                  <a:pt x="17019" y="16975"/>
                  <a:pt x="17013" y="16815"/>
                  <a:pt x="16899" y="16497"/>
                </a:cubicBezTo>
                <a:cubicBezTo>
                  <a:pt x="16810" y="16246"/>
                  <a:pt x="16811" y="16225"/>
                  <a:pt x="16906" y="16056"/>
                </a:cubicBezTo>
                <a:cubicBezTo>
                  <a:pt x="16965" y="15950"/>
                  <a:pt x="17011" y="15713"/>
                  <a:pt x="17021" y="15469"/>
                </a:cubicBezTo>
                <a:cubicBezTo>
                  <a:pt x="17030" y="15243"/>
                  <a:pt x="17061" y="15033"/>
                  <a:pt x="17090" y="15003"/>
                </a:cubicBezTo>
                <a:cubicBezTo>
                  <a:pt x="17119" y="14974"/>
                  <a:pt x="17160" y="14821"/>
                  <a:pt x="17181" y="14664"/>
                </a:cubicBezTo>
                <a:cubicBezTo>
                  <a:pt x="17202" y="14507"/>
                  <a:pt x="17268" y="14325"/>
                  <a:pt x="17328" y="14257"/>
                </a:cubicBezTo>
                <a:cubicBezTo>
                  <a:pt x="17392" y="14185"/>
                  <a:pt x="17413" y="14112"/>
                  <a:pt x="17380" y="14079"/>
                </a:cubicBezTo>
                <a:cubicBezTo>
                  <a:pt x="17303" y="14003"/>
                  <a:pt x="17544" y="13283"/>
                  <a:pt x="17647" y="13283"/>
                </a:cubicBezTo>
                <a:cubicBezTo>
                  <a:pt x="17707" y="13283"/>
                  <a:pt x="17723" y="13368"/>
                  <a:pt x="17711" y="13619"/>
                </a:cubicBezTo>
                <a:cubicBezTo>
                  <a:pt x="17701" y="13814"/>
                  <a:pt x="17716" y="13936"/>
                  <a:pt x="17746" y="13906"/>
                </a:cubicBezTo>
                <a:cubicBezTo>
                  <a:pt x="17822" y="13830"/>
                  <a:pt x="17899" y="14031"/>
                  <a:pt x="17933" y="14396"/>
                </a:cubicBezTo>
                <a:cubicBezTo>
                  <a:pt x="17950" y="14575"/>
                  <a:pt x="18001" y="14851"/>
                  <a:pt x="18046" y="15010"/>
                </a:cubicBezTo>
                <a:cubicBezTo>
                  <a:pt x="18091" y="15169"/>
                  <a:pt x="18144" y="15477"/>
                  <a:pt x="18164" y="15694"/>
                </a:cubicBezTo>
                <a:cubicBezTo>
                  <a:pt x="18185" y="15911"/>
                  <a:pt x="18257" y="16207"/>
                  <a:pt x="18323" y="16352"/>
                </a:cubicBezTo>
                <a:cubicBezTo>
                  <a:pt x="18390" y="16496"/>
                  <a:pt x="18470" y="16786"/>
                  <a:pt x="18502" y="16995"/>
                </a:cubicBezTo>
                <a:cubicBezTo>
                  <a:pt x="18555" y="17334"/>
                  <a:pt x="18546" y="17419"/>
                  <a:pt x="18425" y="17795"/>
                </a:cubicBezTo>
                <a:cubicBezTo>
                  <a:pt x="18351" y="18026"/>
                  <a:pt x="18270" y="18348"/>
                  <a:pt x="18245" y="18511"/>
                </a:cubicBezTo>
                <a:cubicBezTo>
                  <a:pt x="18220" y="18674"/>
                  <a:pt x="18127" y="19143"/>
                  <a:pt x="18038" y="19553"/>
                </a:cubicBezTo>
                <a:cubicBezTo>
                  <a:pt x="17948" y="19963"/>
                  <a:pt x="17859" y="20443"/>
                  <a:pt x="17840" y="20620"/>
                </a:cubicBezTo>
                <a:cubicBezTo>
                  <a:pt x="17811" y="20895"/>
                  <a:pt x="17820" y="20938"/>
                  <a:pt x="17903" y="20919"/>
                </a:cubicBezTo>
                <a:cubicBezTo>
                  <a:pt x="17963" y="20905"/>
                  <a:pt x="18007" y="20807"/>
                  <a:pt x="18017" y="20663"/>
                </a:cubicBezTo>
                <a:cubicBezTo>
                  <a:pt x="18030" y="20494"/>
                  <a:pt x="18083" y="20395"/>
                  <a:pt x="18209" y="20310"/>
                </a:cubicBezTo>
                <a:cubicBezTo>
                  <a:pt x="18327" y="20230"/>
                  <a:pt x="18445" y="20027"/>
                  <a:pt x="18572" y="19682"/>
                </a:cubicBezTo>
                <a:cubicBezTo>
                  <a:pt x="18676" y="19401"/>
                  <a:pt x="18831" y="19053"/>
                  <a:pt x="18917" y="18908"/>
                </a:cubicBezTo>
                <a:cubicBezTo>
                  <a:pt x="19002" y="18763"/>
                  <a:pt x="19206" y="18168"/>
                  <a:pt x="19369" y="17586"/>
                </a:cubicBezTo>
                <a:cubicBezTo>
                  <a:pt x="19739" y="16266"/>
                  <a:pt x="19884" y="15790"/>
                  <a:pt x="20118" y="15124"/>
                </a:cubicBezTo>
                <a:cubicBezTo>
                  <a:pt x="20220" y="14835"/>
                  <a:pt x="20319" y="14539"/>
                  <a:pt x="20338" y="14466"/>
                </a:cubicBezTo>
                <a:cubicBezTo>
                  <a:pt x="20358" y="14394"/>
                  <a:pt x="20396" y="14276"/>
                  <a:pt x="20424" y="14204"/>
                </a:cubicBezTo>
                <a:cubicBezTo>
                  <a:pt x="20452" y="14131"/>
                  <a:pt x="20500" y="13979"/>
                  <a:pt x="20531" y="13866"/>
                </a:cubicBezTo>
                <a:cubicBezTo>
                  <a:pt x="20561" y="13751"/>
                  <a:pt x="20616" y="13680"/>
                  <a:pt x="20656" y="13704"/>
                </a:cubicBezTo>
                <a:cubicBezTo>
                  <a:pt x="20759" y="13767"/>
                  <a:pt x="20866" y="13467"/>
                  <a:pt x="20787" y="13338"/>
                </a:cubicBezTo>
                <a:cubicBezTo>
                  <a:pt x="20734" y="13253"/>
                  <a:pt x="20760" y="13196"/>
                  <a:pt x="20823" y="13260"/>
                </a:cubicBezTo>
                <a:cubicBezTo>
                  <a:pt x="20835" y="13272"/>
                  <a:pt x="20896" y="13208"/>
                  <a:pt x="20959" y="13116"/>
                </a:cubicBezTo>
                <a:cubicBezTo>
                  <a:pt x="21043" y="12994"/>
                  <a:pt x="21058" y="12920"/>
                  <a:pt x="21016" y="12837"/>
                </a:cubicBezTo>
                <a:cubicBezTo>
                  <a:pt x="20973" y="12754"/>
                  <a:pt x="20986" y="12700"/>
                  <a:pt x="21065" y="12632"/>
                </a:cubicBezTo>
                <a:cubicBezTo>
                  <a:pt x="21131" y="12575"/>
                  <a:pt x="21186" y="12407"/>
                  <a:pt x="21208" y="12196"/>
                </a:cubicBezTo>
                <a:cubicBezTo>
                  <a:pt x="21228" y="12007"/>
                  <a:pt x="21291" y="11782"/>
                  <a:pt x="21349" y="11698"/>
                </a:cubicBezTo>
                <a:cubicBezTo>
                  <a:pt x="21427" y="11584"/>
                  <a:pt x="21439" y="11516"/>
                  <a:pt x="21394" y="11430"/>
                </a:cubicBezTo>
                <a:cubicBezTo>
                  <a:pt x="21350" y="11344"/>
                  <a:pt x="21364" y="11250"/>
                  <a:pt x="21450" y="11056"/>
                </a:cubicBezTo>
                <a:cubicBezTo>
                  <a:pt x="21521" y="10897"/>
                  <a:pt x="21544" y="10774"/>
                  <a:pt x="21510" y="10740"/>
                </a:cubicBezTo>
                <a:cubicBezTo>
                  <a:pt x="21425" y="10655"/>
                  <a:pt x="21443" y="10362"/>
                  <a:pt x="21539" y="10276"/>
                </a:cubicBezTo>
                <a:cubicBezTo>
                  <a:pt x="21577" y="10241"/>
                  <a:pt x="21597" y="10221"/>
                  <a:pt x="21597" y="10195"/>
                </a:cubicBezTo>
                <a:cubicBezTo>
                  <a:pt x="21597" y="10168"/>
                  <a:pt x="21576" y="10136"/>
                  <a:pt x="21537" y="10084"/>
                </a:cubicBezTo>
                <a:cubicBezTo>
                  <a:pt x="21464" y="9985"/>
                  <a:pt x="21440" y="9993"/>
                  <a:pt x="21377" y="10131"/>
                </a:cubicBezTo>
                <a:cubicBezTo>
                  <a:pt x="21317" y="10263"/>
                  <a:pt x="21287" y="10274"/>
                  <a:pt x="21222" y="10186"/>
                </a:cubicBezTo>
                <a:cubicBezTo>
                  <a:pt x="21130" y="10063"/>
                  <a:pt x="20986" y="10124"/>
                  <a:pt x="20943" y="10307"/>
                </a:cubicBezTo>
                <a:cubicBezTo>
                  <a:pt x="20926" y="10376"/>
                  <a:pt x="20881" y="10433"/>
                  <a:pt x="20842" y="10433"/>
                </a:cubicBezTo>
                <a:cubicBezTo>
                  <a:pt x="20737" y="10433"/>
                  <a:pt x="20323" y="11502"/>
                  <a:pt x="20051" y="12480"/>
                </a:cubicBezTo>
                <a:cubicBezTo>
                  <a:pt x="19656" y="13894"/>
                  <a:pt x="19405" y="14599"/>
                  <a:pt x="19295" y="14599"/>
                </a:cubicBezTo>
                <a:cubicBezTo>
                  <a:pt x="19217" y="14599"/>
                  <a:pt x="19184" y="14483"/>
                  <a:pt x="19134" y="14029"/>
                </a:cubicBezTo>
                <a:cubicBezTo>
                  <a:pt x="18980" y="12616"/>
                  <a:pt x="18371" y="10653"/>
                  <a:pt x="18086" y="10652"/>
                </a:cubicBezTo>
                <a:cubicBezTo>
                  <a:pt x="18044" y="10651"/>
                  <a:pt x="17982" y="10524"/>
                  <a:pt x="17950" y="10369"/>
                </a:cubicBezTo>
                <a:cubicBezTo>
                  <a:pt x="17859" y="9936"/>
                  <a:pt x="17718" y="9716"/>
                  <a:pt x="17551" y="9747"/>
                </a:cubicBezTo>
                <a:close/>
                <a:moveTo>
                  <a:pt x="4877" y="11043"/>
                </a:moveTo>
                <a:cubicBezTo>
                  <a:pt x="4531" y="11039"/>
                  <a:pt x="4140" y="11085"/>
                  <a:pt x="3885" y="11182"/>
                </a:cubicBezTo>
                <a:cubicBezTo>
                  <a:pt x="3205" y="11441"/>
                  <a:pt x="1904" y="12581"/>
                  <a:pt x="1660" y="13133"/>
                </a:cubicBezTo>
                <a:cubicBezTo>
                  <a:pt x="1533" y="13421"/>
                  <a:pt x="1519" y="13565"/>
                  <a:pt x="1596" y="13761"/>
                </a:cubicBezTo>
                <a:cubicBezTo>
                  <a:pt x="1639" y="13872"/>
                  <a:pt x="1664" y="13872"/>
                  <a:pt x="1790" y="13763"/>
                </a:cubicBezTo>
                <a:cubicBezTo>
                  <a:pt x="1921" y="13650"/>
                  <a:pt x="1942" y="13654"/>
                  <a:pt x="2010" y="13804"/>
                </a:cubicBezTo>
                <a:cubicBezTo>
                  <a:pt x="2082" y="13962"/>
                  <a:pt x="2089" y="13960"/>
                  <a:pt x="2200" y="13733"/>
                </a:cubicBezTo>
                <a:cubicBezTo>
                  <a:pt x="2343" y="13440"/>
                  <a:pt x="2734" y="13106"/>
                  <a:pt x="2804" y="13218"/>
                </a:cubicBezTo>
                <a:cubicBezTo>
                  <a:pt x="2834" y="13267"/>
                  <a:pt x="2821" y="13343"/>
                  <a:pt x="2770" y="13412"/>
                </a:cubicBezTo>
                <a:cubicBezTo>
                  <a:pt x="2724" y="13474"/>
                  <a:pt x="2686" y="13611"/>
                  <a:pt x="2686" y="13717"/>
                </a:cubicBezTo>
                <a:cubicBezTo>
                  <a:pt x="2686" y="13921"/>
                  <a:pt x="2497" y="14710"/>
                  <a:pt x="2308" y="15296"/>
                </a:cubicBezTo>
                <a:cubicBezTo>
                  <a:pt x="2247" y="15487"/>
                  <a:pt x="2196" y="15697"/>
                  <a:pt x="2196" y="15762"/>
                </a:cubicBezTo>
                <a:cubicBezTo>
                  <a:pt x="2196" y="15827"/>
                  <a:pt x="2124" y="16243"/>
                  <a:pt x="2036" y="16686"/>
                </a:cubicBezTo>
                <a:cubicBezTo>
                  <a:pt x="1948" y="17130"/>
                  <a:pt x="1811" y="17867"/>
                  <a:pt x="1732" y="18325"/>
                </a:cubicBezTo>
                <a:cubicBezTo>
                  <a:pt x="1653" y="18783"/>
                  <a:pt x="1563" y="19208"/>
                  <a:pt x="1532" y="19269"/>
                </a:cubicBezTo>
                <a:cubicBezTo>
                  <a:pt x="1501" y="19329"/>
                  <a:pt x="1313" y="19553"/>
                  <a:pt x="1115" y="19767"/>
                </a:cubicBezTo>
                <a:cubicBezTo>
                  <a:pt x="642" y="20276"/>
                  <a:pt x="155" y="20983"/>
                  <a:pt x="54" y="21309"/>
                </a:cubicBezTo>
                <a:cubicBezTo>
                  <a:pt x="18" y="21426"/>
                  <a:pt x="-3" y="21500"/>
                  <a:pt x="1" y="21533"/>
                </a:cubicBezTo>
                <a:cubicBezTo>
                  <a:pt x="7" y="21588"/>
                  <a:pt x="84" y="21531"/>
                  <a:pt x="276" y="21376"/>
                </a:cubicBezTo>
                <a:cubicBezTo>
                  <a:pt x="465" y="21224"/>
                  <a:pt x="537" y="21205"/>
                  <a:pt x="613" y="21281"/>
                </a:cubicBezTo>
                <a:cubicBezTo>
                  <a:pt x="689" y="21358"/>
                  <a:pt x="764" y="21340"/>
                  <a:pt x="951" y="21198"/>
                </a:cubicBezTo>
                <a:cubicBezTo>
                  <a:pt x="1082" y="21098"/>
                  <a:pt x="1210" y="21022"/>
                  <a:pt x="1235" y="21032"/>
                </a:cubicBezTo>
                <a:cubicBezTo>
                  <a:pt x="1260" y="21041"/>
                  <a:pt x="1369" y="20961"/>
                  <a:pt x="1477" y="20854"/>
                </a:cubicBezTo>
                <a:cubicBezTo>
                  <a:pt x="1585" y="20746"/>
                  <a:pt x="1732" y="20665"/>
                  <a:pt x="1802" y="20674"/>
                </a:cubicBezTo>
                <a:cubicBezTo>
                  <a:pt x="1873" y="20684"/>
                  <a:pt x="1916" y="20653"/>
                  <a:pt x="1898" y="20607"/>
                </a:cubicBezTo>
                <a:cubicBezTo>
                  <a:pt x="1841" y="20458"/>
                  <a:pt x="2388" y="20076"/>
                  <a:pt x="2574" y="20135"/>
                </a:cubicBezTo>
                <a:cubicBezTo>
                  <a:pt x="2703" y="20177"/>
                  <a:pt x="2783" y="20137"/>
                  <a:pt x="2931" y="19954"/>
                </a:cubicBezTo>
                <a:cubicBezTo>
                  <a:pt x="3036" y="19825"/>
                  <a:pt x="3147" y="19744"/>
                  <a:pt x="3178" y="19775"/>
                </a:cubicBezTo>
                <a:cubicBezTo>
                  <a:pt x="3209" y="19806"/>
                  <a:pt x="3265" y="19793"/>
                  <a:pt x="3301" y="19745"/>
                </a:cubicBezTo>
                <a:cubicBezTo>
                  <a:pt x="3337" y="19698"/>
                  <a:pt x="3622" y="19441"/>
                  <a:pt x="3937" y="19174"/>
                </a:cubicBezTo>
                <a:cubicBezTo>
                  <a:pt x="5073" y="18209"/>
                  <a:pt x="5193" y="18097"/>
                  <a:pt x="5461" y="17755"/>
                </a:cubicBezTo>
                <a:cubicBezTo>
                  <a:pt x="5610" y="17564"/>
                  <a:pt x="5732" y="17374"/>
                  <a:pt x="5732" y="17333"/>
                </a:cubicBezTo>
                <a:cubicBezTo>
                  <a:pt x="5732" y="17291"/>
                  <a:pt x="5781" y="17157"/>
                  <a:pt x="5841" y="17034"/>
                </a:cubicBezTo>
                <a:cubicBezTo>
                  <a:pt x="5974" y="16763"/>
                  <a:pt x="5980" y="16463"/>
                  <a:pt x="5861" y="16169"/>
                </a:cubicBezTo>
                <a:cubicBezTo>
                  <a:pt x="5735" y="15860"/>
                  <a:pt x="5517" y="15701"/>
                  <a:pt x="5133" y="15637"/>
                </a:cubicBezTo>
                <a:cubicBezTo>
                  <a:pt x="4952" y="15606"/>
                  <a:pt x="4791" y="15548"/>
                  <a:pt x="4776" y="15508"/>
                </a:cubicBezTo>
                <a:cubicBezTo>
                  <a:pt x="4736" y="15403"/>
                  <a:pt x="4853" y="15080"/>
                  <a:pt x="4932" y="15078"/>
                </a:cubicBezTo>
                <a:cubicBezTo>
                  <a:pt x="5005" y="15077"/>
                  <a:pt x="5341" y="14530"/>
                  <a:pt x="5604" y="13985"/>
                </a:cubicBezTo>
                <a:cubicBezTo>
                  <a:pt x="5786" y="13609"/>
                  <a:pt x="6059" y="12646"/>
                  <a:pt x="6059" y="12382"/>
                </a:cubicBezTo>
                <a:cubicBezTo>
                  <a:pt x="6059" y="12179"/>
                  <a:pt x="5761" y="11402"/>
                  <a:pt x="5605" y="11202"/>
                </a:cubicBezTo>
                <a:cubicBezTo>
                  <a:pt x="5527" y="11101"/>
                  <a:pt x="5224" y="11047"/>
                  <a:pt x="4877" y="11043"/>
                </a:cubicBezTo>
                <a:close/>
                <a:moveTo>
                  <a:pt x="4493" y="12300"/>
                </a:moveTo>
                <a:cubicBezTo>
                  <a:pt x="4666" y="12281"/>
                  <a:pt x="4811" y="12307"/>
                  <a:pt x="4853" y="12388"/>
                </a:cubicBezTo>
                <a:cubicBezTo>
                  <a:pt x="4940" y="12558"/>
                  <a:pt x="4792" y="12963"/>
                  <a:pt x="4374" y="13701"/>
                </a:cubicBezTo>
                <a:cubicBezTo>
                  <a:pt x="4041" y="14288"/>
                  <a:pt x="3694" y="14748"/>
                  <a:pt x="3645" y="14669"/>
                </a:cubicBezTo>
                <a:cubicBezTo>
                  <a:pt x="3582" y="14568"/>
                  <a:pt x="3609" y="14029"/>
                  <a:pt x="3693" y="13707"/>
                </a:cubicBezTo>
                <a:cubicBezTo>
                  <a:pt x="3737" y="13534"/>
                  <a:pt x="3774" y="13217"/>
                  <a:pt x="3774" y="13004"/>
                </a:cubicBezTo>
                <a:cubicBezTo>
                  <a:pt x="3774" y="12643"/>
                  <a:pt x="3788" y="12607"/>
                  <a:pt x="3965" y="12488"/>
                </a:cubicBezTo>
                <a:cubicBezTo>
                  <a:pt x="4118" y="12385"/>
                  <a:pt x="4319" y="12320"/>
                  <a:pt x="4493" y="12300"/>
                </a:cubicBezTo>
                <a:close/>
                <a:moveTo>
                  <a:pt x="4179" y="16637"/>
                </a:moveTo>
                <a:cubicBezTo>
                  <a:pt x="4433" y="16611"/>
                  <a:pt x="4500" y="16794"/>
                  <a:pt x="4285" y="16926"/>
                </a:cubicBezTo>
                <a:cubicBezTo>
                  <a:pt x="4202" y="16977"/>
                  <a:pt x="4100" y="17095"/>
                  <a:pt x="4059" y="17189"/>
                </a:cubicBezTo>
                <a:cubicBezTo>
                  <a:pt x="3953" y="17433"/>
                  <a:pt x="3377" y="18048"/>
                  <a:pt x="3113" y="18198"/>
                </a:cubicBezTo>
                <a:cubicBezTo>
                  <a:pt x="2836" y="18356"/>
                  <a:pt x="2799" y="18357"/>
                  <a:pt x="2762" y="18201"/>
                </a:cubicBezTo>
                <a:cubicBezTo>
                  <a:pt x="2710" y="17981"/>
                  <a:pt x="2846" y="17717"/>
                  <a:pt x="3133" y="17483"/>
                </a:cubicBezTo>
                <a:cubicBezTo>
                  <a:pt x="3286" y="17357"/>
                  <a:pt x="3537" y="17120"/>
                  <a:pt x="3691" y="16956"/>
                </a:cubicBezTo>
                <a:cubicBezTo>
                  <a:pt x="3864" y="16770"/>
                  <a:pt x="4048" y="16651"/>
                  <a:pt x="4179" y="16637"/>
                </a:cubicBezTo>
                <a:close/>
              </a:path>
            </a:pathLst>
          </a:custGeom>
          <a:ln w="25400">
            <a:solidFill>
              <a:srgbClr val="FFFFFF"/>
            </a:solidFill>
            <a:miter lim="400000"/>
          </a:ln>
          <a:effectLst>
            <a:outerShdw sx="100000" sy="100000" kx="0" ky="0" algn="b" rotWithShape="0" blurRad="50800" dist="25400" dir="3600000">
              <a:srgbClr val="000000">
                <a:alpha val="70000"/>
              </a:srgbClr>
            </a:outerShdw>
          </a:effectLst>
        </p:spPr>
      </p:pic>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1" name="Rectangle"/>
          <p:cNvSpPr/>
          <p:nvPr/>
        </p:nvSpPr>
        <p:spPr>
          <a:xfrm>
            <a:off x="-94602" y="-6252"/>
            <a:ext cx="24573204" cy="1135094"/>
          </a:xfrm>
          <a:prstGeom prst="rect">
            <a:avLst/>
          </a:prstGeom>
          <a:solidFill>
            <a:srgbClr val="E89CA7"/>
          </a:solidFill>
          <a:ln w="12700">
            <a:miter lim="400000"/>
          </a:ln>
        </p:spPr>
        <p:txBody>
          <a:bodyPr lIns="50800" tIns="50800" rIns="50800" bIns="50800" anchor="ctr"/>
          <a:lstStyle/>
          <a:p>
            <a:pPr defTabSz="825500">
              <a:defRPr sz="3200">
                <a:solidFill>
                  <a:srgbClr val="FFFFFF"/>
                </a:solidFill>
                <a:latin typeface="Helvetica Neue Medium"/>
                <a:ea typeface="Helvetica Neue Medium"/>
                <a:cs typeface="Helvetica Neue Medium"/>
                <a:sym typeface="Helvetica Neue Medium"/>
              </a:defRPr>
            </a:pPr>
          </a:p>
        </p:txBody>
      </p:sp>
      <p:sp>
        <p:nvSpPr>
          <p:cNvPr id="162" name="Home"/>
          <p:cNvSpPr txBox="1"/>
          <p:nvPr/>
        </p:nvSpPr>
        <p:spPr>
          <a:xfrm>
            <a:off x="18697750" y="152498"/>
            <a:ext cx="1634756" cy="7239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3700">
                <a:solidFill>
                  <a:srgbClr val="000000"/>
                </a:solidFill>
                <a:latin typeface="Luminari"/>
                <a:ea typeface="Luminari"/>
                <a:cs typeface="Luminari"/>
                <a:sym typeface="Luminari"/>
                <a:hlinkClick r:id="rId2" invalidUrl="" action="ppaction://hlinksldjump" tgtFrame="" tooltip="" history="1" highlightClick="0" endSnd="0"/>
              </a:defRPr>
            </a:lvl1pPr>
          </a:lstStyle>
          <a:p>
            <a:pPr/>
            <a:r>
              <a:rPr>
                <a:hlinkClick r:id="rId2" invalidUrl="" action="ppaction://hlinksldjump" tgtFrame="" tooltip="" history="1" highlightClick="0" endSnd="0"/>
              </a:rPr>
              <a:t>Home</a:t>
            </a:r>
          </a:p>
        </p:txBody>
      </p:sp>
      <p:sp>
        <p:nvSpPr>
          <p:cNvPr id="163" name="About"/>
          <p:cNvSpPr txBox="1"/>
          <p:nvPr/>
        </p:nvSpPr>
        <p:spPr>
          <a:xfrm>
            <a:off x="20468471" y="152498"/>
            <a:ext cx="1473722" cy="723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700">
                <a:solidFill>
                  <a:srgbClr val="000000"/>
                </a:solidFill>
                <a:latin typeface="Luminari"/>
                <a:ea typeface="Luminari"/>
                <a:cs typeface="Luminari"/>
                <a:sym typeface="Luminari"/>
              </a:defRPr>
            </a:lvl1pPr>
          </a:lstStyle>
          <a:p>
            <a:pPr/>
            <a:r>
              <a:t>About</a:t>
            </a:r>
          </a:p>
        </p:txBody>
      </p:sp>
      <p:sp>
        <p:nvSpPr>
          <p:cNvPr id="164" name="Shop"/>
          <p:cNvSpPr txBox="1"/>
          <p:nvPr/>
        </p:nvSpPr>
        <p:spPr>
          <a:xfrm>
            <a:off x="22145081" y="152498"/>
            <a:ext cx="1232663" cy="723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700">
                <a:solidFill>
                  <a:srgbClr val="000000"/>
                </a:solidFill>
                <a:latin typeface="Luminari"/>
                <a:ea typeface="Luminari"/>
                <a:cs typeface="Luminari"/>
                <a:sym typeface="Luminari"/>
                <a:hlinkClick r:id="rId3" invalidUrl="" action="ppaction://hlinksldjump" tgtFrame="" tooltip="" history="1" highlightClick="0" endSnd="0"/>
              </a:defRPr>
            </a:lvl1pPr>
          </a:lstStyle>
          <a:p>
            <a:pPr/>
            <a:r>
              <a:rPr>
                <a:hlinkClick r:id="rId3" invalidUrl="" action="ppaction://hlinksldjump" tgtFrame="" tooltip="" history="1" highlightClick="0" endSnd="0"/>
              </a:rPr>
              <a:t>Shop</a:t>
            </a:r>
          </a:p>
        </p:txBody>
      </p:sp>
      <p:pic>
        <p:nvPicPr>
          <p:cNvPr id="165" name="Screenshot 2023-02-21 at 1.22.20 AM.png" descr="Screenshot 2023-02-21 at 1.22.20 AM.png">
            <a:hlinkClick r:id="rId4" invalidUrl="" action="ppaction://hlinksldjump" tgtFrame="" tooltip="" history="1" highlightClick="0" endSnd="0"/>
          </p:cNvPr>
          <p:cNvPicPr>
            <a:picLocks noChangeAspect="1"/>
          </p:cNvPicPr>
          <p:nvPr/>
        </p:nvPicPr>
        <p:blipFill>
          <a:blip r:embed="rId5">
            <a:extLst/>
          </a:blip>
          <a:srcRect l="26282" t="21200" r="25000" b="20825"/>
          <a:stretch>
            <a:fillRect/>
          </a:stretch>
        </p:blipFill>
        <p:spPr>
          <a:xfrm>
            <a:off x="23629267" y="238344"/>
            <a:ext cx="482601" cy="552209"/>
          </a:xfrm>
          <a:custGeom>
            <a:avLst/>
            <a:gdLst/>
            <a:ahLst/>
            <a:cxnLst>
              <a:cxn ang="0">
                <a:pos x="wd2" y="hd2"/>
              </a:cxn>
              <a:cxn ang="5400000">
                <a:pos x="wd2" y="hd2"/>
              </a:cxn>
              <a:cxn ang="10800000">
                <a:pos x="wd2" y="hd2"/>
              </a:cxn>
              <a:cxn ang="16200000">
                <a:pos x="wd2" y="hd2"/>
              </a:cxn>
            </a:cxnLst>
            <a:rect l="0" t="0" r="r" b="b"/>
            <a:pathLst>
              <a:path w="21600" h="21429" fill="norm" stroke="1" extrusionOk="0">
                <a:moveTo>
                  <a:pt x="10800" y="0"/>
                </a:moveTo>
                <a:cubicBezTo>
                  <a:pt x="8251" y="0"/>
                  <a:pt x="6799" y="877"/>
                  <a:pt x="5720" y="3065"/>
                </a:cubicBezTo>
                <a:cubicBezTo>
                  <a:pt x="5151" y="4218"/>
                  <a:pt x="5121" y="4235"/>
                  <a:pt x="3837" y="4235"/>
                </a:cubicBezTo>
                <a:cubicBezTo>
                  <a:pt x="3120" y="4235"/>
                  <a:pt x="2143" y="4408"/>
                  <a:pt x="1670" y="4620"/>
                </a:cubicBezTo>
                <a:cubicBezTo>
                  <a:pt x="150" y="5302"/>
                  <a:pt x="0" y="6029"/>
                  <a:pt x="0" y="12737"/>
                </a:cubicBezTo>
                <a:cubicBezTo>
                  <a:pt x="0" y="20076"/>
                  <a:pt x="200" y="20729"/>
                  <a:pt x="2629" y="21254"/>
                </a:cubicBezTo>
                <a:cubicBezTo>
                  <a:pt x="4232" y="21600"/>
                  <a:pt x="19064" y="21389"/>
                  <a:pt x="19948" y="21007"/>
                </a:cubicBezTo>
                <a:cubicBezTo>
                  <a:pt x="21455" y="20357"/>
                  <a:pt x="21600" y="19662"/>
                  <a:pt x="21600" y="12875"/>
                </a:cubicBezTo>
                <a:cubicBezTo>
                  <a:pt x="21600" y="6017"/>
                  <a:pt x="21455" y="5304"/>
                  <a:pt x="19930" y="4620"/>
                </a:cubicBezTo>
                <a:cubicBezTo>
                  <a:pt x="19457" y="4408"/>
                  <a:pt x="18480" y="4235"/>
                  <a:pt x="17763" y="4235"/>
                </a:cubicBezTo>
                <a:cubicBezTo>
                  <a:pt x="16479" y="4235"/>
                  <a:pt x="16467" y="4218"/>
                  <a:pt x="15898" y="3065"/>
                </a:cubicBezTo>
                <a:cubicBezTo>
                  <a:pt x="14818" y="877"/>
                  <a:pt x="13349" y="0"/>
                  <a:pt x="10800" y="0"/>
                </a:cubicBezTo>
                <a:close/>
                <a:moveTo>
                  <a:pt x="10800" y="1032"/>
                </a:moveTo>
                <a:cubicBezTo>
                  <a:pt x="12502" y="1032"/>
                  <a:pt x="15103" y="2917"/>
                  <a:pt x="14690" y="3850"/>
                </a:cubicBezTo>
                <a:cubicBezTo>
                  <a:pt x="14433" y="4431"/>
                  <a:pt x="7184" y="4431"/>
                  <a:pt x="6928" y="3850"/>
                </a:cubicBezTo>
                <a:cubicBezTo>
                  <a:pt x="6514" y="2917"/>
                  <a:pt x="9098" y="1032"/>
                  <a:pt x="10800" y="1032"/>
                </a:cubicBezTo>
                <a:close/>
                <a:moveTo>
                  <a:pt x="1652" y="6022"/>
                </a:moveTo>
                <a:lnTo>
                  <a:pt x="10516" y="6022"/>
                </a:lnTo>
                <a:lnTo>
                  <a:pt x="19380" y="6022"/>
                </a:lnTo>
                <a:lnTo>
                  <a:pt x="19380" y="12752"/>
                </a:lnTo>
                <a:lnTo>
                  <a:pt x="19380" y="19467"/>
                </a:lnTo>
                <a:lnTo>
                  <a:pt x="10747" y="19714"/>
                </a:lnTo>
                <a:cubicBezTo>
                  <a:pt x="4088" y="19901"/>
                  <a:pt x="1986" y="19689"/>
                  <a:pt x="1581" y="18789"/>
                </a:cubicBezTo>
                <a:cubicBezTo>
                  <a:pt x="1292" y="18148"/>
                  <a:pt x="1188" y="15017"/>
                  <a:pt x="1350" y="11828"/>
                </a:cubicBezTo>
                <a:lnTo>
                  <a:pt x="1652" y="6022"/>
                </a:lnTo>
                <a:close/>
              </a:path>
            </a:pathLst>
          </a:custGeom>
          <a:ln w="12700">
            <a:miter lim="400000"/>
          </a:ln>
        </p:spPr>
      </p:pic>
      <p:sp>
        <p:nvSpPr>
          <p:cNvPr id="166" name="Line"/>
          <p:cNvSpPr/>
          <p:nvPr/>
        </p:nvSpPr>
        <p:spPr>
          <a:xfrm>
            <a:off x="20589930" y="741352"/>
            <a:ext cx="1180003" cy="1"/>
          </a:xfrm>
          <a:prstGeom prst="line">
            <a:avLst/>
          </a:prstGeom>
          <a:ln w="63500">
            <a:solidFill>
              <a:srgbClr val="000000"/>
            </a:solidFill>
            <a:miter lim="400000"/>
          </a:ln>
        </p:spPr>
        <p:txBody>
          <a:bodyPr lIns="50800" tIns="50800" rIns="50800" bIns="50800" anchor="ctr"/>
          <a:lstStyle/>
          <a:p>
            <a:pPr/>
          </a:p>
        </p:txBody>
      </p:sp>
      <p:pic>
        <p:nvPicPr>
          <p:cNvPr id="167" name="Bad-Bunny-logo.jpg" descr="Bad-Bunny-logo.jpg">
            <a:hlinkClick r:id="rId2" invalidUrl="" action="ppaction://hlinksldjump" tgtFrame="" tooltip="" history="1" highlightClick="0" endSnd="0"/>
          </p:cNvPr>
          <p:cNvPicPr>
            <a:picLocks noChangeAspect="1"/>
          </p:cNvPicPr>
          <p:nvPr/>
        </p:nvPicPr>
        <p:blipFill>
          <a:blip r:embed="rId6">
            <a:extLst/>
          </a:blip>
          <a:srcRect l="33564" t="8009" r="32461" b="10384"/>
          <a:stretch>
            <a:fillRect/>
          </a:stretch>
        </p:blipFill>
        <p:spPr>
          <a:xfrm>
            <a:off x="130275" y="44178"/>
            <a:ext cx="660942" cy="952560"/>
          </a:xfrm>
          <a:custGeom>
            <a:avLst/>
            <a:gdLst/>
            <a:ahLst/>
            <a:cxnLst>
              <a:cxn ang="0">
                <a:pos x="wd2" y="hd2"/>
              </a:cxn>
              <a:cxn ang="5400000">
                <a:pos x="wd2" y="hd2"/>
              </a:cxn>
              <a:cxn ang="10800000">
                <a:pos x="wd2" y="hd2"/>
              </a:cxn>
              <a:cxn ang="16200000">
                <a:pos x="wd2" y="hd2"/>
              </a:cxn>
            </a:cxnLst>
            <a:rect l="0" t="0" r="r" b="b"/>
            <a:pathLst>
              <a:path w="21577" h="21563" fill="norm" stroke="1" extrusionOk="0">
                <a:moveTo>
                  <a:pt x="3604" y="37"/>
                </a:moveTo>
                <a:cubicBezTo>
                  <a:pt x="3376" y="-17"/>
                  <a:pt x="2612" y="-12"/>
                  <a:pt x="2192" y="46"/>
                </a:cubicBezTo>
                <a:cubicBezTo>
                  <a:pt x="1804" y="99"/>
                  <a:pt x="1439" y="207"/>
                  <a:pt x="1324" y="298"/>
                </a:cubicBezTo>
                <a:cubicBezTo>
                  <a:pt x="1026" y="534"/>
                  <a:pt x="752" y="1080"/>
                  <a:pt x="495" y="1960"/>
                </a:cubicBezTo>
                <a:cubicBezTo>
                  <a:pt x="462" y="2072"/>
                  <a:pt x="416" y="2215"/>
                  <a:pt x="391" y="2274"/>
                </a:cubicBezTo>
                <a:cubicBezTo>
                  <a:pt x="319" y="2444"/>
                  <a:pt x="198" y="2906"/>
                  <a:pt x="93" y="3478"/>
                </a:cubicBezTo>
                <a:cubicBezTo>
                  <a:pt x="20" y="3880"/>
                  <a:pt x="-9" y="4225"/>
                  <a:pt x="2" y="4619"/>
                </a:cubicBezTo>
                <a:cubicBezTo>
                  <a:pt x="14" y="5013"/>
                  <a:pt x="68" y="5457"/>
                  <a:pt x="171" y="6056"/>
                </a:cubicBezTo>
                <a:cubicBezTo>
                  <a:pt x="184" y="6131"/>
                  <a:pt x="221" y="6327"/>
                  <a:pt x="249" y="6488"/>
                </a:cubicBezTo>
                <a:cubicBezTo>
                  <a:pt x="276" y="6648"/>
                  <a:pt x="329" y="6862"/>
                  <a:pt x="365" y="6964"/>
                </a:cubicBezTo>
                <a:cubicBezTo>
                  <a:pt x="402" y="7066"/>
                  <a:pt x="462" y="7263"/>
                  <a:pt x="495" y="7404"/>
                </a:cubicBezTo>
                <a:cubicBezTo>
                  <a:pt x="528" y="7545"/>
                  <a:pt x="575" y="7716"/>
                  <a:pt x="598" y="7781"/>
                </a:cubicBezTo>
                <a:cubicBezTo>
                  <a:pt x="622" y="7847"/>
                  <a:pt x="671" y="8052"/>
                  <a:pt x="715" y="8231"/>
                </a:cubicBezTo>
                <a:cubicBezTo>
                  <a:pt x="759" y="8409"/>
                  <a:pt x="819" y="8575"/>
                  <a:pt x="845" y="8608"/>
                </a:cubicBezTo>
                <a:cubicBezTo>
                  <a:pt x="870" y="8640"/>
                  <a:pt x="883" y="8690"/>
                  <a:pt x="883" y="8716"/>
                </a:cubicBezTo>
                <a:cubicBezTo>
                  <a:pt x="883" y="8741"/>
                  <a:pt x="933" y="8865"/>
                  <a:pt x="987" y="8985"/>
                </a:cubicBezTo>
                <a:cubicBezTo>
                  <a:pt x="1041" y="9106"/>
                  <a:pt x="1106" y="9243"/>
                  <a:pt x="1130" y="9300"/>
                </a:cubicBezTo>
                <a:cubicBezTo>
                  <a:pt x="1224" y="9525"/>
                  <a:pt x="1444" y="10026"/>
                  <a:pt x="1479" y="10090"/>
                </a:cubicBezTo>
                <a:cubicBezTo>
                  <a:pt x="1848" y="10766"/>
                  <a:pt x="2116" y="11148"/>
                  <a:pt x="2412" y="11420"/>
                </a:cubicBezTo>
                <a:cubicBezTo>
                  <a:pt x="2536" y="11533"/>
                  <a:pt x="2674" y="11674"/>
                  <a:pt x="2710" y="11734"/>
                </a:cubicBezTo>
                <a:cubicBezTo>
                  <a:pt x="2746" y="11795"/>
                  <a:pt x="2804" y="11847"/>
                  <a:pt x="2840" y="11842"/>
                </a:cubicBezTo>
                <a:cubicBezTo>
                  <a:pt x="2875" y="11837"/>
                  <a:pt x="2897" y="11841"/>
                  <a:pt x="2892" y="11860"/>
                </a:cubicBezTo>
                <a:cubicBezTo>
                  <a:pt x="2887" y="11879"/>
                  <a:pt x="2860" y="11892"/>
                  <a:pt x="2840" y="11887"/>
                </a:cubicBezTo>
                <a:cubicBezTo>
                  <a:pt x="2777" y="11873"/>
                  <a:pt x="2801" y="11963"/>
                  <a:pt x="2879" y="12040"/>
                </a:cubicBezTo>
                <a:cubicBezTo>
                  <a:pt x="2947" y="12107"/>
                  <a:pt x="2940" y="12128"/>
                  <a:pt x="2788" y="12327"/>
                </a:cubicBezTo>
                <a:cubicBezTo>
                  <a:pt x="2697" y="12446"/>
                  <a:pt x="2503" y="12699"/>
                  <a:pt x="2347" y="12884"/>
                </a:cubicBezTo>
                <a:cubicBezTo>
                  <a:pt x="1970" y="13333"/>
                  <a:pt x="1498" y="14024"/>
                  <a:pt x="1440" y="14232"/>
                </a:cubicBezTo>
                <a:cubicBezTo>
                  <a:pt x="1427" y="14279"/>
                  <a:pt x="1399" y="14356"/>
                  <a:pt x="1376" y="14394"/>
                </a:cubicBezTo>
                <a:cubicBezTo>
                  <a:pt x="1320" y="14485"/>
                  <a:pt x="1190" y="14883"/>
                  <a:pt x="1130" y="15157"/>
                </a:cubicBezTo>
                <a:cubicBezTo>
                  <a:pt x="953" y="15953"/>
                  <a:pt x="1221" y="17445"/>
                  <a:pt x="1596" y="17798"/>
                </a:cubicBezTo>
                <a:cubicBezTo>
                  <a:pt x="1658" y="17857"/>
                  <a:pt x="1732" y="17957"/>
                  <a:pt x="1777" y="18023"/>
                </a:cubicBezTo>
                <a:cubicBezTo>
                  <a:pt x="2062" y="18438"/>
                  <a:pt x="2328" y="18808"/>
                  <a:pt x="2399" y="18886"/>
                </a:cubicBezTo>
                <a:cubicBezTo>
                  <a:pt x="2588" y="19091"/>
                  <a:pt x="3536" y="19838"/>
                  <a:pt x="3604" y="19838"/>
                </a:cubicBezTo>
                <a:cubicBezTo>
                  <a:pt x="3626" y="19838"/>
                  <a:pt x="3795" y="19951"/>
                  <a:pt x="3993" y="20089"/>
                </a:cubicBezTo>
                <a:cubicBezTo>
                  <a:pt x="4191" y="20228"/>
                  <a:pt x="4491" y="20387"/>
                  <a:pt x="4654" y="20449"/>
                </a:cubicBezTo>
                <a:cubicBezTo>
                  <a:pt x="5557" y="20791"/>
                  <a:pt x="5987" y="20933"/>
                  <a:pt x="6286" y="20997"/>
                </a:cubicBezTo>
                <a:cubicBezTo>
                  <a:pt x="6470" y="21036"/>
                  <a:pt x="6648" y="21083"/>
                  <a:pt x="6675" y="21096"/>
                </a:cubicBezTo>
                <a:cubicBezTo>
                  <a:pt x="6702" y="21109"/>
                  <a:pt x="6862" y="21151"/>
                  <a:pt x="7038" y="21185"/>
                </a:cubicBezTo>
                <a:cubicBezTo>
                  <a:pt x="7214" y="21220"/>
                  <a:pt x="7388" y="21260"/>
                  <a:pt x="7413" y="21275"/>
                </a:cubicBezTo>
                <a:cubicBezTo>
                  <a:pt x="7439" y="21291"/>
                  <a:pt x="7488" y="21302"/>
                  <a:pt x="7530" y="21302"/>
                </a:cubicBezTo>
                <a:cubicBezTo>
                  <a:pt x="7572" y="21302"/>
                  <a:pt x="7682" y="21330"/>
                  <a:pt x="7776" y="21365"/>
                </a:cubicBezTo>
                <a:cubicBezTo>
                  <a:pt x="7870" y="21400"/>
                  <a:pt x="8105" y="21442"/>
                  <a:pt x="8294" y="21455"/>
                </a:cubicBezTo>
                <a:cubicBezTo>
                  <a:pt x="8484" y="21468"/>
                  <a:pt x="8755" y="21500"/>
                  <a:pt x="8890" y="21527"/>
                </a:cubicBezTo>
                <a:cubicBezTo>
                  <a:pt x="9172" y="21583"/>
                  <a:pt x="10676" y="21570"/>
                  <a:pt x="10976" y="21509"/>
                </a:cubicBezTo>
                <a:cubicBezTo>
                  <a:pt x="11071" y="21490"/>
                  <a:pt x="11206" y="21473"/>
                  <a:pt x="11274" y="21473"/>
                </a:cubicBezTo>
                <a:cubicBezTo>
                  <a:pt x="11342" y="21473"/>
                  <a:pt x="11601" y="21437"/>
                  <a:pt x="11844" y="21392"/>
                </a:cubicBezTo>
                <a:cubicBezTo>
                  <a:pt x="12262" y="21315"/>
                  <a:pt x="12784" y="21235"/>
                  <a:pt x="13632" y="21114"/>
                </a:cubicBezTo>
                <a:cubicBezTo>
                  <a:pt x="13835" y="21085"/>
                  <a:pt x="14069" y="21039"/>
                  <a:pt x="14150" y="21015"/>
                </a:cubicBezTo>
                <a:cubicBezTo>
                  <a:pt x="14232" y="20991"/>
                  <a:pt x="14380" y="20957"/>
                  <a:pt x="14474" y="20943"/>
                </a:cubicBezTo>
                <a:cubicBezTo>
                  <a:pt x="14569" y="20928"/>
                  <a:pt x="14730" y="20880"/>
                  <a:pt x="14824" y="20835"/>
                </a:cubicBezTo>
                <a:cubicBezTo>
                  <a:pt x="14919" y="20791"/>
                  <a:pt x="15029" y="20755"/>
                  <a:pt x="15070" y="20754"/>
                </a:cubicBezTo>
                <a:cubicBezTo>
                  <a:pt x="15111" y="20753"/>
                  <a:pt x="15283" y="20693"/>
                  <a:pt x="15459" y="20619"/>
                </a:cubicBezTo>
                <a:cubicBezTo>
                  <a:pt x="15635" y="20546"/>
                  <a:pt x="15869" y="20451"/>
                  <a:pt x="15977" y="20413"/>
                </a:cubicBezTo>
                <a:cubicBezTo>
                  <a:pt x="16634" y="20181"/>
                  <a:pt x="17869" y="19424"/>
                  <a:pt x="18063" y="19128"/>
                </a:cubicBezTo>
                <a:cubicBezTo>
                  <a:pt x="18109" y="19058"/>
                  <a:pt x="18236" y="18917"/>
                  <a:pt x="18348" y="18814"/>
                </a:cubicBezTo>
                <a:cubicBezTo>
                  <a:pt x="18585" y="18597"/>
                  <a:pt x="18802" y="18319"/>
                  <a:pt x="18802" y="18248"/>
                </a:cubicBezTo>
                <a:cubicBezTo>
                  <a:pt x="18802" y="18221"/>
                  <a:pt x="18877" y="18100"/>
                  <a:pt x="18957" y="17978"/>
                </a:cubicBezTo>
                <a:cubicBezTo>
                  <a:pt x="19129" y="17718"/>
                  <a:pt x="19128" y="17707"/>
                  <a:pt x="19281" y="17107"/>
                </a:cubicBezTo>
                <a:cubicBezTo>
                  <a:pt x="19382" y="16709"/>
                  <a:pt x="19352" y="15309"/>
                  <a:pt x="19229" y="14888"/>
                </a:cubicBezTo>
                <a:cubicBezTo>
                  <a:pt x="19183" y="14728"/>
                  <a:pt x="19120" y="14412"/>
                  <a:pt x="19087" y="14187"/>
                </a:cubicBezTo>
                <a:cubicBezTo>
                  <a:pt x="19030" y="13800"/>
                  <a:pt x="19022" y="13764"/>
                  <a:pt x="19113" y="13657"/>
                </a:cubicBezTo>
                <a:cubicBezTo>
                  <a:pt x="19206" y="13547"/>
                  <a:pt x="19215" y="13547"/>
                  <a:pt x="19126" y="13558"/>
                </a:cubicBezTo>
                <a:cubicBezTo>
                  <a:pt x="19057" y="13566"/>
                  <a:pt x="19036" y="13555"/>
                  <a:pt x="19048" y="13504"/>
                </a:cubicBezTo>
                <a:cubicBezTo>
                  <a:pt x="19057" y="13467"/>
                  <a:pt x="19099" y="13418"/>
                  <a:pt x="19139" y="13396"/>
                </a:cubicBezTo>
                <a:cubicBezTo>
                  <a:pt x="19178" y="13375"/>
                  <a:pt x="19198" y="13332"/>
                  <a:pt x="19190" y="13306"/>
                </a:cubicBezTo>
                <a:cubicBezTo>
                  <a:pt x="19183" y="13281"/>
                  <a:pt x="19206" y="13265"/>
                  <a:pt x="19242" y="13271"/>
                </a:cubicBezTo>
                <a:cubicBezTo>
                  <a:pt x="19278" y="13276"/>
                  <a:pt x="19286" y="13264"/>
                  <a:pt x="19268" y="13244"/>
                </a:cubicBezTo>
                <a:cubicBezTo>
                  <a:pt x="19250" y="13223"/>
                  <a:pt x="19304" y="13108"/>
                  <a:pt x="19385" y="12992"/>
                </a:cubicBezTo>
                <a:cubicBezTo>
                  <a:pt x="19466" y="12876"/>
                  <a:pt x="19565" y="12743"/>
                  <a:pt x="19592" y="12687"/>
                </a:cubicBezTo>
                <a:cubicBezTo>
                  <a:pt x="19620" y="12630"/>
                  <a:pt x="19690" y="12477"/>
                  <a:pt x="19761" y="12345"/>
                </a:cubicBezTo>
                <a:cubicBezTo>
                  <a:pt x="19831" y="12214"/>
                  <a:pt x="19890" y="12072"/>
                  <a:pt x="19890" y="12031"/>
                </a:cubicBezTo>
                <a:cubicBezTo>
                  <a:pt x="19890" y="11990"/>
                  <a:pt x="19905" y="11942"/>
                  <a:pt x="19929" y="11932"/>
                </a:cubicBezTo>
                <a:cubicBezTo>
                  <a:pt x="19953" y="11922"/>
                  <a:pt x="19988" y="11846"/>
                  <a:pt x="20007" y="11761"/>
                </a:cubicBezTo>
                <a:cubicBezTo>
                  <a:pt x="20025" y="11677"/>
                  <a:pt x="20061" y="11601"/>
                  <a:pt x="20084" y="11591"/>
                </a:cubicBezTo>
                <a:cubicBezTo>
                  <a:pt x="20108" y="11580"/>
                  <a:pt x="20124" y="11542"/>
                  <a:pt x="20123" y="11510"/>
                </a:cubicBezTo>
                <a:cubicBezTo>
                  <a:pt x="20121" y="11446"/>
                  <a:pt x="20201" y="11201"/>
                  <a:pt x="20395" y="10665"/>
                </a:cubicBezTo>
                <a:cubicBezTo>
                  <a:pt x="20661" y="9933"/>
                  <a:pt x="20737" y="9698"/>
                  <a:pt x="20823" y="9336"/>
                </a:cubicBezTo>
                <a:cubicBezTo>
                  <a:pt x="20872" y="9129"/>
                  <a:pt x="20946" y="8881"/>
                  <a:pt x="20978" y="8788"/>
                </a:cubicBezTo>
                <a:cubicBezTo>
                  <a:pt x="21011" y="8694"/>
                  <a:pt x="21047" y="8506"/>
                  <a:pt x="21069" y="8365"/>
                </a:cubicBezTo>
                <a:cubicBezTo>
                  <a:pt x="21092" y="8224"/>
                  <a:pt x="21156" y="7951"/>
                  <a:pt x="21199" y="7763"/>
                </a:cubicBezTo>
                <a:cubicBezTo>
                  <a:pt x="21295" y="7340"/>
                  <a:pt x="21354" y="6928"/>
                  <a:pt x="21419" y="6245"/>
                </a:cubicBezTo>
                <a:cubicBezTo>
                  <a:pt x="21446" y="5954"/>
                  <a:pt x="21494" y="5642"/>
                  <a:pt x="21523" y="5544"/>
                </a:cubicBezTo>
                <a:cubicBezTo>
                  <a:pt x="21551" y="5447"/>
                  <a:pt x="21564" y="5096"/>
                  <a:pt x="21561" y="4772"/>
                </a:cubicBezTo>
                <a:cubicBezTo>
                  <a:pt x="21559" y="4447"/>
                  <a:pt x="21571" y="4162"/>
                  <a:pt x="21574" y="4134"/>
                </a:cubicBezTo>
                <a:cubicBezTo>
                  <a:pt x="21591" y="4009"/>
                  <a:pt x="21513" y="3255"/>
                  <a:pt x="21471" y="3128"/>
                </a:cubicBezTo>
                <a:cubicBezTo>
                  <a:pt x="21445" y="3050"/>
                  <a:pt x="21420" y="2915"/>
                  <a:pt x="21419" y="2822"/>
                </a:cubicBezTo>
                <a:cubicBezTo>
                  <a:pt x="21418" y="2730"/>
                  <a:pt x="21392" y="2601"/>
                  <a:pt x="21367" y="2544"/>
                </a:cubicBezTo>
                <a:cubicBezTo>
                  <a:pt x="21342" y="2486"/>
                  <a:pt x="21294" y="2342"/>
                  <a:pt x="21250" y="2220"/>
                </a:cubicBezTo>
                <a:cubicBezTo>
                  <a:pt x="21050" y="1656"/>
                  <a:pt x="21055" y="1663"/>
                  <a:pt x="20771" y="1241"/>
                </a:cubicBezTo>
                <a:cubicBezTo>
                  <a:pt x="20474" y="800"/>
                  <a:pt x="19923" y="468"/>
                  <a:pt x="19242" y="325"/>
                </a:cubicBezTo>
                <a:cubicBezTo>
                  <a:pt x="18604" y="190"/>
                  <a:pt x="17461" y="334"/>
                  <a:pt x="16858" y="621"/>
                </a:cubicBezTo>
                <a:cubicBezTo>
                  <a:pt x="16278" y="898"/>
                  <a:pt x="15556" y="1475"/>
                  <a:pt x="15265" y="1897"/>
                </a:cubicBezTo>
                <a:cubicBezTo>
                  <a:pt x="15226" y="1953"/>
                  <a:pt x="15153" y="2038"/>
                  <a:pt x="15109" y="2085"/>
                </a:cubicBezTo>
                <a:cubicBezTo>
                  <a:pt x="15065" y="2132"/>
                  <a:pt x="15021" y="2201"/>
                  <a:pt x="15006" y="2238"/>
                </a:cubicBezTo>
                <a:cubicBezTo>
                  <a:pt x="14991" y="2276"/>
                  <a:pt x="14868" y="2523"/>
                  <a:pt x="14734" y="2795"/>
                </a:cubicBezTo>
                <a:cubicBezTo>
                  <a:pt x="14509" y="3250"/>
                  <a:pt x="14273" y="3817"/>
                  <a:pt x="14215" y="4026"/>
                </a:cubicBezTo>
                <a:cubicBezTo>
                  <a:pt x="14177" y="4166"/>
                  <a:pt x="14040" y="4508"/>
                  <a:pt x="13943" y="4709"/>
                </a:cubicBezTo>
                <a:cubicBezTo>
                  <a:pt x="13849" y="4904"/>
                  <a:pt x="13781" y="5072"/>
                  <a:pt x="13684" y="5392"/>
                </a:cubicBezTo>
                <a:cubicBezTo>
                  <a:pt x="13653" y="5495"/>
                  <a:pt x="13605" y="5640"/>
                  <a:pt x="13580" y="5715"/>
                </a:cubicBezTo>
                <a:cubicBezTo>
                  <a:pt x="13556" y="5790"/>
                  <a:pt x="13503" y="5969"/>
                  <a:pt x="13464" y="6110"/>
                </a:cubicBezTo>
                <a:cubicBezTo>
                  <a:pt x="13424" y="6251"/>
                  <a:pt x="13362" y="6473"/>
                  <a:pt x="13321" y="6604"/>
                </a:cubicBezTo>
                <a:cubicBezTo>
                  <a:pt x="13281" y="6736"/>
                  <a:pt x="13211" y="7009"/>
                  <a:pt x="13166" y="7206"/>
                </a:cubicBezTo>
                <a:cubicBezTo>
                  <a:pt x="13121" y="7403"/>
                  <a:pt x="13073" y="7642"/>
                  <a:pt x="13049" y="7745"/>
                </a:cubicBezTo>
                <a:cubicBezTo>
                  <a:pt x="13026" y="7849"/>
                  <a:pt x="12984" y="8071"/>
                  <a:pt x="12959" y="8231"/>
                </a:cubicBezTo>
                <a:cubicBezTo>
                  <a:pt x="12933" y="8390"/>
                  <a:pt x="12882" y="8646"/>
                  <a:pt x="12855" y="8805"/>
                </a:cubicBezTo>
                <a:cubicBezTo>
                  <a:pt x="12827" y="8965"/>
                  <a:pt x="12793" y="9178"/>
                  <a:pt x="12777" y="9282"/>
                </a:cubicBezTo>
                <a:cubicBezTo>
                  <a:pt x="12727" y="9612"/>
                  <a:pt x="12619" y="10002"/>
                  <a:pt x="12570" y="10036"/>
                </a:cubicBezTo>
                <a:cubicBezTo>
                  <a:pt x="12539" y="10058"/>
                  <a:pt x="12362" y="10045"/>
                  <a:pt x="12065" y="10000"/>
                </a:cubicBezTo>
                <a:cubicBezTo>
                  <a:pt x="11461" y="9909"/>
                  <a:pt x="10733" y="9886"/>
                  <a:pt x="10095" y="9937"/>
                </a:cubicBezTo>
                <a:cubicBezTo>
                  <a:pt x="9811" y="9960"/>
                  <a:pt x="9383" y="9978"/>
                  <a:pt x="9149" y="9982"/>
                </a:cubicBezTo>
                <a:cubicBezTo>
                  <a:pt x="8916" y="9986"/>
                  <a:pt x="8711" y="10007"/>
                  <a:pt x="8683" y="10018"/>
                </a:cubicBezTo>
                <a:cubicBezTo>
                  <a:pt x="8598" y="10055"/>
                  <a:pt x="8534" y="9963"/>
                  <a:pt x="8502" y="9749"/>
                </a:cubicBezTo>
                <a:cubicBezTo>
                  <a:pt x="8484" y="9636"/>
                  <a:pt x="8440" y="9320"/>
                  <a:pt x="8398" y="9048"/>
                </a:cubicBezTo>
                <a:cubicBezTo>
                  <a:pt x="8356" y="8776"/>
                  <a:pt x="8291" y="8306"/>
                  <a:pt x="8268" y="8006"/>
                </a:cubicBezTo>
                <a:cubicBezTo>
                  <a:pt x="8211" y="7253"/>
                  <a:pt x="8089" y="6736"/>
                  <a:pt x="7815" y="6146"/>
                </a:cubicBezTo>
                <a:cubicBezTo>
                  <a:pt x="7776" y="6062"/>
                  <a:pt x="7720" y="5925"/>
                  <a:pt x="7685" y="5841"/>
                </a:cubicBezTo>
                <a:cubicBezTo>
                  <a:pt x="7651" y="5756"/>
                  <a:pt x="7565" y="5577"/>
                  <a:pt x="7504" y="5445"/>
                </a:cubicBezTo>
                <a:cubicBezTo>
                  <a:pt x="7443" y="5314"/>
                  <a:pt x="7376" y="5143"/>
                  <a:pt x="7349" y="5068"/>
                </a:cubicBezTo>
                <a:cubicBezTo>
                  <a:pt x="7254" y="4815"/>
                  <a:pt x="6941" y="4113"/>
                  <a:pt x="6895" y="4053"/>
                </a:cubicBezTo>
                <a:cubicBezTo>
                  <a:pt x="6870" y="4020"/>
                  <a:pt x="6843" y="3964"/>
                  <a:pt x="6843" y="3927"/>
                </a:cubicBezTo>
                <a:cubicBezTo>
                  <a:pt x="6843" y="3890"/>
                  <a:pt x="6818" y="3849"/>
                  <a:pt x="6791" y="3837"/>
                </a:cubicBezTo>
                <a:cubicBezTo>
                  <a:pt x="6764" y="3826"/>
                  <a:pt x="6740" y="3785"/>
                  <a:pt x="6740" y="3739"/>
                </a:cubicBezTo>
                <a:cubicBezTo>
                  <a:pt x="6740" y="3692"/>
                  <a:pt x="6727" y="3627"/>
                  <a:pt x="6701" y="3595"/>
                </a:cubicBezTo>
                <a:cubicBezTo>
                  <a:pt x="6674" y="3562"/>
                  <a:pt x="6610" y="3429"/>
                  <a:pt x="6558" y="3307"/>
                </a:cubicBezTo>
                <a:cubicBezTo>
                  <a:pt x="6468" y="3096"/>
                  <a:pt x="6325" y="2839"/>
                  <a:pt x="6182" y="2615"/>
                </a:cubicBezTo>
                <a:cubicBezTo>
                  <a:pt x="6147" y="2559"/>
                  <a:pt x="6089" y="2456"/>
                  <a:pt x="6053" y="2391"/>
                </a:cubicBezTo>
                <a:cubicBezTo>
                  <a:pt x="5948" y="2205"/>
                  <a:pt x="5378" y="1445"/>
                  <a:pt x="5172" y="1214"/>
                </a:cubicBezTo>
                <a:cubicBezTo>
                  <a:pt x="5069" y="1099"/>
                  <a:pt x="4930" y="939"/>
                  <a:pt x="4861" y="855"/>
                </a:cubicBezTo>
                <a:cubicBezTo>
                  <a:pt x="4550" y="475"/>
                  <a:pt x="4044" y="141"/>
                  <a:pt x="3604" y="37"/>
                </a:cubicBezTo>
                <a:close/>
                <a:moveTo>
                  <a:pt x="2503" y="12920"/>
                </a:moveTo>
                <a:cubicBezTo>
                  <a:pt x="2529" y="12909"/>
                  <a:pt x="2565" y="12920"/>
                  <a:pt x="2581" y="12938"/>
                </a:cubicBezTo>
                <a:cubicBezTo>
                  <a:pt x="2596" y="12956"/>
                  <a:pt x="2593" y="12981"/>
                  <a:pt x="2568" y="12992"/>
                </a:cubicBezTo>
                <a:cubicBezTo>
                  <a:pt x="2542" y="13003"/>
                  <a:pt x="2506" y="12992"/>
                  <a:pt x="2490" y="12974"/>
                </a:cubicBezTo>
                <a:cubicBezTo>
                  <a:pt x="2474" y="12956"/>
                  <a:pt x="2477" y="12931"/>
                  <a:pt x="2503" y="12920"/>
                </a:cubicBezTo>
                <a:close/>
                <a:moveTo>
                  <a:pt x="2218" y="13297"/>
                </a:moveTo>
                <a:cubicBezTo>
                  <a:pt x="2244" y="13287"/>
                  <a:pt x="2267" y="13289"/>
                  <a:pt x="2283" y="13306"/>
                </a:cubicBezTo>
                <a:cubicBezTo>
                  <a:pt x="2299" y="13324"/>
                  <a:pt x="2295" y="13349"/>
                  <a:pt x="2270" y="13360"/>
                </a:cubicBezTo>
                <a:cubicBezTo>
                  <a:pt x="2244" y="13371"/>
                  <a:pt x="2208" y="13369"/>
                  <a:pt x="2192" y="13351"/>
                </a:cubicBezTo>
                <a:cubicBezTo>
                  <a:pt x="2176" y="13334"/>
                  <a:pt x="2192" y="13308"/>
                  <a:pt x="2218" y="13297"/>
                </a:cubicBezTo>
                <a:close/>
                <a:moveTo>
                  <a:pt x="2062" y="13504"/>
                </a:moveTo>
                <a:cubicBezTo>
                  <a:pt x="2088" y="13493"/>
                  <a:pt x="2124" y="13495"/>
                  <a:pt x="2140" y="13513"/>
                </a:cubicBezTo>
                <a:cubicBezTo>
                  <a:pt x="2156" y="13531"/>
                  <a:pt x="2153" y="13556"/>
                  <a:pt x="2127" y="13567"/>
                </a:cubicBezTo>
                <a:cubicBezTo>
                  <a:pt x="2102" y="13578"/>
                  <a:pt x="2065" y="13576"/>
                  <a:pt x="2049" y="13558"/>
                </a:cubicBezTo>
                <a:cubicBezTo>
                  <a:pt x="2034" y="13540"/>
                  <a:pt x="2037" y="13515"/>
                  <a:pt x="2062" y="13504"/>
                </a:cubicBezTo>
                <a:close/>
                <a:moveTo>
                  <a:pt x="1972" y="13639"/>
                </a:moveTo>
                <a:cubicBezTo>
                  <a:pt x="1997" y="13628"/>
                  <a:pt x="2021" y="13630"/>
                  <a:pt x="2036" y="13648"/>
                </a:cubicBezTo>
                <a:cubicBezTo>
                  <a:pt x="2052" y="13666"/>
                  <a:pt x="2049" y="13691"/>
                  <a:pt x="2024" y="13702"/>
                </a:cubicBezTo>
                <a:cubicBezTo>
                  <a:pt x="1998" y="13713"/>
                  <a:pt x="1962" y="13711"/>
                  <a:pt x="1946" y="13693"/>
                </a:cubicBezTo>
                <a:cubicBezTo>
                  <a:pt x="1930" y="13675"/>
                  <a:pt x="1946" y="13650"/>
                  <a:pt x="1972" y="13639"/>
                </a:cubicBezTo>
                <a:close/>
                <a:moveTo>
                  <a:pt x="1868" y="13810"/>
                </a:moveTo>
                <a:cubicBezTo>
                  <a:pt x="1894" y="13799"/>
                  <a:pt x="1930" y="13801"/>
                  <a:pt x="1946" y="13819"/>
                </a:cubicBezTo>
                <a:cubicBezTo>
                  <a:pt x="1962" y="13836"/>
                  <a:pt x="1946" y="13861"/>
                  <a:pt x="1920" y="13872"/>
                </a:cubicBezTo>
                <a:cubicBezTo>
                  <a:pt x="1894" y="13883"/>
                  <a:pt x="1871" y="13881"/>
                  <a:pt x="1855" y="13863"/>
                </a:cubicBezTo>
                <a:cubicBezTo>
                  <a:pt x="1839" y="13846"/>
                  <a:pt x="1842" y="13821"/>
                  <a:pt x="1868" y="13810"/>
                </a:cubicBezTo>
                <a:close/>
                <a:moveTo>
                  <a:pt x="1790" y="14052"/>
                </a:moveTo>
                <a:cubicBezTo>
                  <a:pt x="1807" y="14070"/>
                  <a:pt x="1780" y="14132"/>
                  <a:pt x="1738" y="14187"/>
                </a:cubicBezTo>
                <a:cubicBezTo>
                  <a:pt x="1697" y="14242"/>
                  <a:pt x="1670" y="14288"/>
                  <a:pt x="1674" y="14295"/>
                </a:cubicBezTo>
                <a:cubicBezTo>
                  <a:pt x="1694" y="14325"/>
                  <a:pt x="1635" y="14342"/>
                  <a:pt x="1609" y="14313"/>
                </a:cubicBezTo>
                <a:cubicBezTo>
                  <a:pt x="1592" y="14294"/>
                  <a:pt x="1596" y="14261"/>
                  <a:pt x="1622" y="14250"/>
                </a:cubicBezTo>
                <a:cubicBezTo>
                  <a:pt x="1648" y="14239"/>
                  <a:pt x="1661" y="14210"/>
                  <a:pt x="1648" y="14187"/>
                </a:cubicBezTo>
                <a:cubicBezTo>
                  <a:pt x="1618" y="14133"/>
                  <a:pt x="1751" y="14008"/>
                  <a:pt x="1790" y="14052"/>
                </a:cubicBezTo>
                <a:close/>
              </a:path>
            </a:pathLst>
          </a:custGeom>
          <a:ln w="12700">
            <a:miter lim="400000"/>
          </a:ln>
        </p:spPr>
      </p:pic>
      <p:pic>
        <p:nvPicPr>
          <p:cNvPr id="168" name="750x750.jpg" descr="750x750.jpg"/>
          <p:cNvPicPr>
            <a:picLocks noChangeAspect="1"/>
          </p:cNvPicPr>
          <p:nvPr/>
        </p:nvPicPr>
        <p:blipFill>
          <a:blip r:embed="rId7">
            <a:extLst/>
          </a:blip>
          <a:stretch>
            <a:fillRect/>
          </a:stretch>
        </p:blipFill>
        <p:spPr>
          <a:xfrm>
            <a:off x="1211604" y="2095500"/>
            <a:ext cx="9525001" cy="9525000"/>
          </a:xfrm>
          <a:prstGeom prst="rect">
            <a:avLst/>
          </a:prstGeom>
          <a:ln w="12700">
            <a:miter lim="400000"/>
          </a:ln>
        </p:spPr>
      </p:pic>
      <p:sp>
        <p:nvSpPr>
          <p:cNvPr id="169" name="Name:"/>
          <p:cNvSpPr txBox="1"/>
          <p:nvPr/>
        </p:nvSpPr>
        <p:spPr>
          <a:xfrm>
            <a:off x="11815776" y="2085775"/>
            <a:ext cx="1442010" cy="711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nSpc>
                <a:spcPct val="80000"/>
              </a:lnSpc>
              <a:defRPr spc="-72" sz="3600">
                <a:solidFill>
                  <a:srgbClr val="000000"/>
                </a:solidFill>
                <a:latin typeface="Luminari"/>
                <a:ea typeface="Luminari"/>
                <a:cs typeface="Luminari"/>
                <a:sym typeface="Luminari"/>
              </a:defRPr>
            </a:lvl1pPr>
          </a:lstStyle>
          <a:p>
            <a:pPr/>
            <a:r>
              <a:t>Name:</a:t>
            </a:r>
          </a:p>
        </p:txBody>
      </p:sp>
      <p:sp>
        <p:nvSpPr>
          <p:cNvPr id="170" name="DOB:"/>
          <p:cNvSpPr txBox="1"/>
          <p:nvPr/>
        </p:nvSpPr>
        <p:spPr>
          <a:xfrm>
            <a:off x="11837923" y="2816631"/>
            <a:ext cx="1249529" cy="711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nSpc>
                <a:spcPct val="80000"/>
              </a:lnSpc>
              <a:defRPr spc="-72" sz="3600">
                <a:solidFill>
                  <a:srgbClr val="000000"/>
                </a:solidFill>
                <a:latin typeface="Luminari"/>
                <a:ea typeface="Luminari"/>
                <a:cs typeface="Luminari"/>
                <a:sym typeface="Luminari"/>
              </a:defRPr>
            </a:lvl1pPr>
          </a:lstStyle>
          <a:p>
            <a:pPr/>
            <a:r>
              <a:t>DOB:</a:t>
            </a:r>
          </a:p>
        </p:txBody>
      </p:sp>
      <p:sp>
        <p:nvSpPr>
          <p:cNvPr id="171" name="Origin:"/>
          <p:cNvSpPr txBox="1"/>
          <p:nvPr/>
        </p:nvSpPr>
        <p:spPr>
          <a:xfrm>
            <a:off x="11837923" y="3547487"/>
            <a:ext cx="1532079" cy="711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nSpc>
                <a:spcPct val="80000"/>
              </a:lnSpc>
              <a:defRPr spc="-72" sz="3600">
                <a:solidFill>
                  <a:srgbClr val="000000"/>
                </a:solidFill>
                <a:latin typeface="Luminari"/>
                <a:ea typeface="Luminari"/>
                <a:cs typeface="Luminari"/>
                <a:sym typeface="Luminari"/>
              </a:defRPr>
            </a:lvl1pPr>
          </a:lstStyle>
          <a:p>
            <a:pPr/>
            <a:r>
              <a:t>Origin:</a:t>
            </a:r>
          </a:p>
        </p:txBody>
      </p:sp>
      <p:sp>
        <p:nvSpPr>
          <p:cNvPr id="172" name="Info:"/>
          <p:cNvSpPr txBox="1"/>
          <p:nvPr/>
        </p:nvSpPr>
        <p:spPr>
          <a:xfrm>
            <a:off x="11837923" y="4278342"/>
            <a:ext cx="1061620" cy="711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nSpc>
                <a:spcPct val="80000"/>
              </a:lnSpc>
              <a:defRPr spc="-72" sz="3600">
                <a:solidFill>
                  <a:srgbClr val="000000"/>
                </a:solidFill>
                <a:latin typeface="Luminari"/>
                <a:ea typeface="Luminari"/>
                <a:cs typeface="Luminari"/>
                <a:sym typeface="Luminari"/>
              </a:defRPr>
            </a:lvl1pPr>
          </a:lstStyle>
          <a:p>
            <a:pPr/>
            <a:r>
              <a:t>Info:</a:t>
            </a:r>
          </a:p>
        </p:txBody>
      </p:sp>
      <p:sp>
        <p:nvSpPr>
          <p:cNvPr id="173" name="Bad Bunny"/>
          <p:cNvSpPr txBox="1"/>
          <p:nvPr/>
        </p:nvSpPr>
        <p:spPr>
          <a:xfrm>
            <a:off x="13404487" y="2111175"/>
            <a:ext cx="2389889" cy="660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nSpc>
                <a:spcPct val="80000"/>
              </a:lnSpc>
              <a:defRPr spc="-72" sz="3600">
                <a:solidFill>
                  <a:srgbClr val="000000"/>
                </a:solidFill>
                <a:latin typeface="Century Gothic"/>
                <a:ea typeface="Century Gothic"/>
                <a:cs typeface="Century Gothic"/>
                <a:sym typeface="Century Gothic"/>
              </a:defRPr>
            </a:lvl1pPr>
          </a:lstStyle>
          <a:p>
            <a:pPr/>
            <a:r>
              <a:t>Bad Bunny</a:t>
            </a:r>
          </a:p>
        </p:txBody>
      </p:sp>
      <p:sp>
        <p:nvSpPr>
          <p:cNvPr id="174" name="10 March 1994 (age 28)"/>
          <p:cNvSpPr txBox="1"/>
          <p:nvPr/>
        </p:nvSpPr>
        <p:spPr>
          <a:xfrm>
            <a:off x="13044250" y="2816631"/>
            <a:ext cx="5142581" cy="660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nSpc>
                <a:spcPct val="80000"/>
              </a:lnSpc>
              <a:defRPr spc="-72" sz="3600">
                <a:solidFill>
                  <a:srgbClr val="000000"/>
                </a:solidFill>
                <a:latin typeface="Century Gothic"/>
                <a:ea typeface="Century Gothic"/>
                <a:cs typeface="Century Gothic"/>
                <a:sym typeface="Century Gothic"/>
              </a:defRPr>
            </a:lvl1pPr>
          </a:lstStyle>
          <a:p>
            <a:pPr/>
            <a:r>
              <a:t>10 March 1994 (age 28)</a:t>
            </a:r>
          </a:p>
        </p:txBody>
      </p:sp>
      <p:sp>
        <p:nvSpPr>
          <p:cNvPr id="175" name="San Juan, Puerto Rico"/>
          <p:cNvSpPr txBox="1"/>
          <p:nvPr/>
        </p:nvSpPr>
        <p:spPr>
          <a:xfrm>
            <a:off x="13404487" y="3572887"/>
            <a:ext cx="4738504" cy="660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nSpc>
                <a:spcPct val="80000"/>
              </a:lnSpc>
              <a:defRPr spc="-72" sz="3600">
                <a:solidFill>
                  <a:srgbClr val="000000"/>
                </a:solidFill>
                <a:latin typeface="Century Gothic"/>
                <a:ea typeface="Century Gothic"/>
                <a:cs typeface="Century Gothic"/>
                <a:sym typeface="Century Gothic"/>
              </a:defRPr>
            </a:lvl1pPr>
          </a:lstStyle>
          <a:p>
            <a:pPr/>
            <a:r>
              <a:t>San Juan, Puerto Rico</a:t>
            </a:r>
          </a:p>
        </p:txBody>
      </p:sp>
      <p:sp>
        <p:nvSpPr>
          <p:cNvPr id="176" name="pellentesque purus, id cursus nisi ipsum vitae est. Vivamus vehicula tellus vel diam dictum vestibulum. Aenean nunc ipsum, imperdiet at ex ac, interdum imperdiet sem. Nam suscipit porta luctus. Ut hendrerit, lorem in feugiat porttitor, turpis ex posuere "/>
          <p:cNvSpPr txBox="1"/>
          <p:nvPr/>
        </p:nvSpPr>
        <p:spPr>
          <a:xfrm>
            <a:off x="11784577" y="4765268"/>
            <a:ext cx="11928744" cy="691896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lnSpc>
                <a:spcPct val="80000"/>
              </a:lnSpc>
              <a:defRPr spc="-72" sz="3600">
                <a:solidFill>
                  <a:srgbClr val="000000"/>
                </a:solidFill>
                <a:latin typeface="Century Gothic"/>
                <a:ea typeface="Century Gothic"/>
                <a:cs typeface="Century Gothic"/>
                <a:sym typeface="Century Gothic"/>
              </a:defRPr>
            </a:lvl1pPr>
          </a:lstStyle>
          <a:p>
            <a:pPr/>
            <a:r>
              <a:t>pellentesque purus, id cursus nisi ipsum vitae est. Vivamus vehicula tellus vel diam dictum vestibulum. Aenean nunc ipsum, imperdiet at ex ac, interdum imperdiet sem. Nam suscipit porta luctus. Ut hendrerit, lorem in feugiat porttitor, turpis ex posuere purus, ut facilisis est nisl eget libero. In lacinia ac magna sed iaculis. Class aptent taciti sociosqu ad litora torquent per conubia nostra, per inceptos himenaeos. Donec ut volutpat neque. Maecenas faucibus eros lacus, sed vestibulum purus ornare a. Pellentesque sit amet congue eros. Aenean varius pellentesque ex eget ultrices. Phasellus sit amet leo quis justo eleifend ullamcorper. Nunc venenatis purus sed felis tempus, vitae mattis eros consectetur. Quisque vitae eleifend nibh. Cras interdum leo ac pretium tincidunt.</a:t>
            </a:r>
          </a:p>
        </p:txBody>
      </p:sp>
      <p:sp>
        <p:nvSpPr>
          <p:cNvPr id="177" name="Praesent mattis, erat id ornare tristique, arcu dolor"/>
          <p:cNvSpPr txBox="1"/>
          <p:nvPr/>
        </p:nvSpPr>
        <p:spPr>
          <a:xfrm>
            <a:off x="12977808" y="4303742"/>
            <a:ext cx="10765668" cy="660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nSpc>
                <a:spcPct val="80000"/>
              </a:lnSpc>
              <a:defRPr spc="-72" sz="3600">
                <a:solidFill>
                  <a:srgbClr val="000000"/>
                </a:solidFill>
                <a:latin typeface="Century Gothic"/>
                <a:ea typeface="Century Gothic"/>
                <a:cs typeface="Century Gothic"/>
                <a:sym typeface="Century Gothic"/>
              </a:defRPr>
            </a:lvl1pPr>
          </a:lstStyle>
          <a:p>
            <a:pPr/>
            <a:r>
              <a:t>Praesent mattis, erat id ornare tristique, arcu dolor </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9" name="Rectangle"/>
          <p:cNvSpPr/>
          <p:nvPr/>
        </p:nvSpPr>
        <p:spPr>
          <a:xfrm>
            <a:off x="-94602" y="-6252"/>
            <a:ext cx="24573204" cy="1135094"/>
          </a:xfrm>
          <a:prstGeom prst="rect">
            <a:avLst/>
          </a:prstGeom>
          <a:solidFill>
            <a:srgbClr val="E89CA7"/>
          </a:solidFill>
          <a:ln w="12700">
            <a:miter lim="400000"/>
          </a:ln>
        </p:spPr>
        <p:txBody>
          <a:bodyPr lIns="50800" tIns="50800" rIns="50800" bIns="50800" anchor="ctr"/>
          <a:lstStyle/>
          <a:p>
            <a:pPr defTabSz="825500">
              <a:defRPr sz="3200">
                <a:solidFill>
                  <a:srgbClr val="FFFFFF"/>
                </a:solidFill>
                <a:latin typeface="Helvetica Neue Medium"/>
                <a:ea typeface="Helvetica Neue Medium"/>
                <a:cs typeface="Helvetica Neue Medium"/>
                <a:sym typeface="Helvetica Neue Medium"/>
              </a:defRPr>
            </a:pPr>
          </a:p>
        </p:txBody>
      </p:sp>
      <p:sp>
        <p:nvSpPr>
          <p:cNvPr id="180" name="Home"/>
          <p:cNvSpPr txBox="1"/>
          <p:nvPr/>
        </p:nvSpPr>
        <p:spPr>
          <a:xfrm>
            <a:off x="18697750" y="152498"/>
            <a:ext cx="1634756" cy="7239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3700">
                <a:solidFill>
                  <a:srgbClr val="000000"/>
                </a:solidFill>
                <a:latin typeface="Luminari"/>
                <a:ea typeface="Luminari"/>
                <a:cs typeface="Luminari"/>
                <a:sym typeface="Luminari"/>
                <a:hlinkClick r:id="rId2" invalidUrl="" action="ppaction://hlinksldjump" tgtFrame="" tooltip="" history="1" highlightClick="0" endSnd="0"/>
              </a:defRPr>
            </a:lvl1pPr>
          </a:lstStyle>
          <a:p>
            <a:pPr/>
            <a:r>
              <a:rPr>
                <a:hlinkClick r:id="rId2" invalidUrl="" action="ppaction://hlinksldjump" tgtFrame="" tooltip="" history="1" highlightClick="0" endSnd="0"/>
              </a:rPr>
              <a:t>Home</a:t>
            </a:r>
          </a:p>
        </p:txBody>
      </p:sp>
      <p:sp>
        <p:nvSpPr>
          <p:cNvPr id="181" name="About"/>
          <p:cNvSpPr txBox="1"/>
          <p:nvPr/>
        </p:nvSpPr>
        <p:spPr>
          <a:xfrm>
            <a:off x="20468471" y="152498"/>
            <a:ext cx="1473722" cy="723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700">
                <a:solidFill>
                  <a:srgbClr val="000000"/>
                </a:solidFill>
                <a:latin typeface="Luminari"/>
                <a:ea typeface="Luminari"/>
                <a:cs typeface="Luminari"/>
                <a:sym typeface="Luminari"/>
                <a:hlinkClick r:id="rId3" invalidUrl="" action="ppaction://hlinksldjump" tgtFrame="" tooltip="" history="1" highlightClick="0" endSnd="0"/>
              </a:defRPr>
            </a:lvl1pPr>
          </a:lstStyle>
          <a:p>
            <a:pPr/>
            <a:r>
              <a:rPr>
                <a:hlinkClick r:id="rId3" invalidUrl="" action="ppaction://hlinksldjump" tgtFrame="" tooltip="" history="1" highlightClick="0" endSnd="0"/>
              </a:rPr>
              <a:t>About</a:t>
            </a:r>
          </a:p>
        </p:txBody>
      </p:sp>
      <p:sp>
        <p:nvSpPr>
          <p:cNvPr id="182" name="Shop"/>
          <p:cNvSpPr txBox="1"/>
          <p:nvPr/>
        </p:nvSpPr>
        <p:spPr>
          <a:xfrm>
            <a:off x="22145081" y="152498"/>
            <a:ext cx="1232663" cy="723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700">
                <a:solidFill>
                  <a:srgbClr val="000000"/>
                </a:solidFill>
                <a:latin typeface="Luminari"/>
                <a:ea typeface="Luminari"/>
                <a:cs typeface="Luminari"/>
                <a:sym typeface="Luminari"/>
              </a:defRPr>
            </a:lvl1pPr>
          </a:lstStyle>
          <a:p>
            <a:pPr/>
            <a:r>
              <a:t>Shop</a:t>
            </a:r>
          </a:p>
        </p:txBody>
      </p:sp>
      <p:pic>
        <p:nvPicPr>
          <p:cNvPr id="183" name="Screenshot 2023-02-21 at 1.22.20 AM.png" descr="Screenshot 2023-02-21 at 1.22.20 AM.png">
            <a:hlinkClick r:id="rId4" invalidUrl="" action="ppaction://hlinksldjump" tgtFrame="" tooltip="" history="1" highlightClick="0" endSnd="0"/>
          </p:cNvPr>
          <p:cNvPicPr>
            <a:picLocks noChangeAspect="1"/>
          </p:cNvPicPr>
          <p:nvPr/>
        </p:nvPicPr>
        <p:blipFill>
          <a:blip r:embed="rId5">
            <a:extLst/>
          </a:blip>
          <a:srcRect l="26282" t="21200" r="25000" b="20825"/>
          <a:stretch>
            <a:fillRect/>
          </a:stretch>
        </p:blipFill>
        <p:spPr>
          <a:xfrm>
            <a:off x="23629267" y="238344"/>
            <a:ext cx="482601" cy="552209"/>
          </a:xfrm>
          <a:custGeom>
            <a:avLst/>
            <a:gdLst/>
            <a:ahLst/>
            <a:cxnLst>
              <a:cxn ang="0">
                <a:pos x="wd2" y="hd2"/>
              </a:cxn>
              <a:cxn ang="5400000">
                <a:pos x="wd2" y="hd2"/>
              </a:cxn>
              <a:cxn ang="10800000">
                <a:pos x="wd2" y="hd2"/>
              </a:cxn>
              <a:cxn ang="16200000">
                <a:pos x="wd2" y="hd2"/>
              </a:cxn>
            </a:cxnLst>
            <a:rect l="0" t="0" r="r" b="b"/>
            <a:pathLst>
              <a:path w="21600" h="21429" fill="norm" stroke="1" extrusionOk="0">
                <a:moveTo>
                  <a:pt x="10800" y="0"/>
                </a:moveTo>
                <a:cubicBezTo>
                  <a:pt x="8251" y="0"/>
                  <a:pt x="6799" y="877"/>
                  <a:pt x="5720" y="3065"/>
                </a:cubicBezTo>
                <a:cubicBezTo>
                  <a:pt x="5151" y="4218"/>
                  <a:pt x="5121" y="4235"/>
                  <a:pt x="3837" y="4235"/>
                </a:cubicBezTo>
                <a:cubicBezTo>
                  <a:pt x="3120" y="4235"/>
                  <a:pt x="2143" y="4408"/>
                  <a:pt x="1670" y="4620"/>
                </a:cubicBezTo>
                <a:cubicBezTo>
                  <a:pt x="150" y="5302"/>
                  <a:pt x="0" y="6029"/>
                  <a:pt x="0" y="12737"/>
                </a:cubicBezTo>
                <a:cubicBezTo>
                  <a:pt x="0" y="20076"/>
                  <a:pt x="200" y="20729"/>
                  <a:pt x="2629" y="21254"/>
                </a:cubicBezTo>
                <a:cubicBezTo>
                  <a:pt x="4232" y="21600"/>
                  <a:pt x="19064" y="21389"/>
                  <a:pt x="19948" y="21007"/>
                </a:cubicBezTo>
                <a:cubicBezTo>
                  <a:pt x="21455" y="20357"/>
                  <a:pt x="21600" y="19662"/>
                  <a:pt x="21600" y="12875"/>
                </a:cubicBezTo>
                <a:cubicBezTo>
                  <a:pt x="21600" y="6017"/>
                  <a:pt x="21455" y="5304"/>
                  <a:pt x="19930" y="4620"/>
                </a:cubicBezTo>
                <a:cubicBezTo>
                  <a:pt x="19457" y="4408"/>
                  <a:pt x="18480" y="4235"/>
                  <a:pt x="17763" y="4235"/>
                </a:cubicBezTo>
                <a:cubicBezTo>
                  <a:pt x="16479" y="4235"/>
                  <a:pt x="16467" y="4218"/>
                  <a:pt x="15898" y="3065"/>
                </a:cubicBezTo>
                <a:cubicBezTo>
                  <a:pt x="14818" y="877"/>
                  <a:pt x="13349" y="0"/>
                  <a:pt x="10800" y="0"/>
                </a:cubicBezTo>
                <a:close/>
                <a:moveTo>
                  <a:pt x="10800" y="1032"/>
                </a:moveTo>
                <a:cubicBezTo>
                  <a:pt x="12502" y="1032"/>
                  <a:pt x="15103" y="2917"/>
                  <a:pt x="14690" y="3850"/>
                </a:cubicBezTo>
                <a:cubicBezTo>
                  <a:pt x="14433" y="4431"/>
                  <a:pt x="7184" y="4431"/>
                  <a:pt x="6928" y="3850"/>
                </a:cubicBezTo>
                <a:cubicBezTo>
                  <a:pt x="6514" y="2917"/>
                  <a:pt x="9098" y="1032"/>
                  <a:pt x="10800" y="1032"/>
                </a:cubicBezTo>
                <a:close/>
                <a:moveTo>
                  <a:pt x="1652" y="6022"/>
                </a:moveTo>
                <a:lnTo>
                  <a:pt x="10516" y="6022"/>
                </a:lnTo>
                <a:lnTo>
                  <a:pt x="19380" y="6022"/>
                </a:lnTo>
                <a:lnTo>
                  <a:pt x="19380" y="12752"/>
                </a:lnTo>
                <a:lnTo>
                  <a:pt x="19380" y="19467"/>
                </a:lnTo>
                <a:lnTo>
                  <a:pt x="10747" y="19714"/>
                </a:lnTo>
                <a:cubicBezTo>
                  <a:pt x="4088" y="19901"/>
                  <a:pt x="1986" y="19689"/>
                  <a:pt x="1581" y="18789"/>
                </a:cubicBezTo>
                <a:cubicBezTo>
                  <a:pt x="1292" y="18148"/>
                  <a:pt x="1188" y="15017"/>
                  <a:pt x="1350" y="11828"/>
                </a:cubicBezTo>
                <a:lnTo>
                  <a:pt x="1652" y="6022"/>
                </a:lnTo>
                <a:close/>
              </a:path>
            </a:pathLst>
          </a:custGeom>
          <a:ln w="12700">
            <a:miter lim="400000"/>
          </a:ln>
        </p:spPr>
      </p:pic>
      <p:sp>
        <p:nvSpPr>
          <p:cNvPr id="184" name="Line"/>
          <p:cNvSpPr/>
          <p:nvPr/>
        </p:nvSpPr>
        <p:spPr>
          <a:xfrm>
            <a:off x="22152030" y="741352"/>
            <a:ext cx="1180003" cy="1"/>
          </a:xfrm>
          <a:prstGeom prst="line">
            <a:avLst/>
          </a:prstGeom>
          <a:ln w="63500">
            <a:solidFill>
              <a:srgbClr val="000000"/>
            </a:solidFill>
            <a:miter lim="400000"/>
          </a:ln>
        </p:spPr>
        <p:txBody>
          <a:bodyPr lIns="50800" tIns="50800" rIns="50800" bIns="50800" anchor="ctr"/>
          <a:lstStyle/>
          <a:p>
            <a:pPr/>
          </a:p>
        </p:txBody>
      </p:sp>
      <p:pic>
        <p:nvPicPr>
          <p:cNvPr id="185" name="Bad-Bunny-logo.jpg" descr="Bad-Bunny-logo.jpg">
            <a:hlinkClick r:id="rId2" invalidUrl="" action="ppaction://hlinksldjump" tgtFrame="" tooltip="" history="1" highlightClick="0" endSnd="0"/>
          </p:cNvPr>
          <p:cNvPicPr>
            <a:picLocks noChangeAspect="1"/>
          </p:cNvPicPr>
          <p:nvPr/>
        </p:nvPicPr>
        <p:blipFill>
          <a:blip r:embed="rId6">
            <a:extLst/>
          </a:blip>
          <a:srcRect l="33564" t="8009" r="32461" b="10384"/>
          <a:stretch>
            <a:fillRect/>
          </a:stretch>
        </p:blipFill>
        <p:spPr>
          <a:xfrm>
            <a:off x="130275" y="44178"/>
            <a:ext cx="660942" cy="952560"/>
          </a:xfrm>
          <a:custGeom>
            <a:avLst/>
            <a:gdLst/>
            <a:ahLst/>
            <a:cxnLst>
              <a:cxn ang="0">
                <a:pos x="wd2" y="hd2"/>
              </a:cxn>
              <a:cxn ang="5400000">
                <a:pos x="wd2" y="hd2"/>
              </a:cxn>
              <a:cxn ang="10800000">
                <a:pos x="wd2" y="hd2"/>
              </a:cxn>
              <a:cxn ang="16200000">
                <a:pos x="wd2" y="hd2"/>
              </a:cxn>
            </a:cxnLst>
            <a:rect l="0" t="0" r="r" b="b"/>
            <a:pathLst>
              <a:path w="21577" h="21563" fill="norm" stroke="1" extrusionOk="0">
                <a:moveTo>
                  <a:pt x="3604" y="37"/>
                </a:moveTo>
                <a:cubicBezTo>
                  <a:pt x="3376" y="-17"/>
                  <a:pt x="2612" y="-12"/>
                  <a:pt x="2192" y="46"/>
                </a:cubicBezTo>
                <a:cubicBezTo>
                  <a:pt x="1804" y="99"/>
                  <a:pt x="1439" y="207"/>
                  <a:pt x="1324" y="298"/>
                </a:cubicBezTo>
                <a:cubicBezTo>
                  <a:pt x="1026" y="534"/>
                  <a:pt x="752" y="1080"/>
                  <a:pt x="495" y="1960"/>
                </a:cubicBezTo>
                <a:cubicBezTo>
                  <a:pt x="462" y="2072"/>
                  <a:pt x="416" y="2215"/>
                  <a:pt x="391" y="2274"/>
                </a:cubicBezTo>
                <a:cubicBezTo>
                  <a:pt x="319" y="2444"/>
                  <a:pt x="198" y="2906"/>
                  <a:pt x="93" y="3478"/>
                </a:cubicBezTo>
                <a:cubicBezTo>
                  <a:pt x="20" y="3880"/>
                  <a:pt x="-9" y="4225"/>
                  <a:pt x="2" y="4619"/>
                </a:cubicBezTo>
                <a:cubicBezTo>
                  <a:pt x="14" y="5013"/>
                  <a:pt x="68" y="5457"/>
                  <a:pt x="171" y="6056"/>
                </a:cubicBezTo>
                <a:cubicBezTo>
                  <a:pt x="184" y="6131"/>
                  <a:pt x="221" y="6327"/>
                  <a:pt x="249" y="6488"/>
                </a:cubicBezTo>
                <a:cubicBezTo>
                  <a:pt x="276" y="6648"/>
                  <a:pt x="329" y="6862"/>
                  <a:pt x="365" y="6964"/>
                </a:cubicBezTo>
                <a:cubicBezTo>
                  <a:pt x="402" y="7066"/>
                  <a:pt x="462" y="7263"/>
                  <a:pt x="495" y="7404"/>
                </a:cubicBezTo>
                <a:cubicBezTo>
                  <a:pt x="528" y="7545"/>
                  <a:pt x="575" y="7716"/>
                  <a:pt x="598" y="7781"/>
                </a:cubicBezTo>
                <a:cubicBezTo>
                  <a:pt x="622" y="7847"/>
                  <a:pt x="671" y="8052"/>
                  <a:pt x="715" y="8231"/>
                </a:cubicBezTo>
                <a:cubicBezTo>
                  <a:pt x="759" y="8409"/>
                  <a:pt x="819" y="8575"/>
                  <a:pt x="845" y="8608"/>
                </a:cubicBezTo>
                <a:cubicBezTo>
                  <a:pt x="870" y="8640"/>
                  <a:pt x="883" y="8690"/>
                  <a:pt x="883" y="8716"/>
                </a:cubicBezTo>
                <a:cubicBezTo>
                  <a:pt x="883" y="8741"/>
                  <a:pt x="933" y="8865"/>
                  <a:pt x="987" y="8985"/>
                </a:cubicBezTo>
                <a:cubicBezTo>
                  <a:pt x="1041" y="9106"/>
                  <a:pt x="1106" y="9243"/>
                  <a:pt x="1130" y="9300"/>
                </a:cubicBezTo>
                <a:cubicBezTo>
                  <a:pt x="1224" y="9525"/>
                  <a:pt x="1444" y="10026"/>
                  <a:pt x="1479" y="10090"/>
                </a:cubicBezTo>
                <a:cubicBezTo>
                  <a:pt x="1848" y="10766"/>
                  <a:pt x="2116" y="11148"/>
                  <a:pt x="2412" y="11420"/>
                </a:cubicBezTo>
                <a:cubicBezTo>
                  <a:pt x="2536" y="11533"/>
                  <a:pt x="2674" y="11674"/>
                  <a:pt x="2710" y="11734"/>
                </a:cubicBezTo>
                <a:cubicBezTo>
                  <a:pt x="2746" y="11795"/>
                  <a:pt x="2804" y="11847"/>
                  <a:pt x="2840" y="11842"/>
                </a:cubicBezTo>
                <a:cubicBezTo>
                  <a:pt x="2875" y="11837"/>
                  <a:pt x="2897" y="11841"/>
                  <a:pt x="2892" y="11860"/>
                </a:cubicBezTo>
                <a:cubicBezTo>
                  <a:pt x="2887" y="11879"/>
                  <a:pt x="2860" y="11892"/>
                  <a:pt x="2840" y="11887"/>
                </a:cubicBezTo>
                <a:cubicBezTo>
                  <a:pt x="2777" y="11873"/>
                  <a:pt x="2801" y="11963"/>
                  <a:pt x="2879" y="12040"/>
                </a:cubicBezTo>
                <a:cubicBezTo>
                  <a:pt x="2947" y="12107"/>
                  <a:pt x="2940" y="12128"/>
                  <a:pt x="2788" y="12327"/>
                </a:cubicBezTo>
                <a:cubicBezTo>
                  <a:pt x="2697" y="12446"/>
                  <a:pt x="2503" y="12699"/>
                  <a:pt x="2347" y="12884"/>
                </a:cubicBezTo>
                <a:cubicBezTo>
                  <a:pt x="1970" y="13333"/>
                  <a:pt x="1498" y="14024"/>
                  <a:pt x="1440" y="14232"/>
                </a:cubicBezTo>
                <a:cubicBezTo>
                  <a:pt x="1427" y="14279"/>
                  <a:pt x="1399" y="14356"/>
                  <a:pt x="1376" y="14394"/>
                </a:cubicBezTo>
                <a:cubicBezTo>
                  <a:pt x="1320" y="14485"/>
                  <a:pt x="1190" y="14883"/>
                  <a:pt x="1130" y="15157"/>
                </a:cubicBezTo>
                <a:cubicBezTo>
                  <a:pt x="953" y="15953"/>
                  <a:pt x="1221" y="17445"/>
                  <a:pt x="1596" y="17798"/>
                </a:cubicBezTo>
                <a:cubicBezTo>
                  <a:pt x="1658" y="17857"/>
                  <a:pt x="1732" y="17957"/>
                  <a:pt x="1777" y="18023"/>
                </a:cubicBezTo>
                <a:cubicBezTo>
                  <a:pt x="2062" y="18438"/>
                  <a:pt x="2328" y="18808"/>
                  <a:pt x="2399" y="18886"/>
                </a:cubicBezTo>
                <a:cubicBezTo>
                  <a:pt x="2588" y="19091"/>
                  <a:pt x="3536" y="19838"/>
                  <a:pt x="3604" y="19838"/>
                </a:cubicBezTo>
                <a:cubicBezTo>
                  <a:pt x="3626" y="19838"/>
                  <a:pt x="3795" y="19951"/>
                  <a:pt x="3993" y="20089"/>
                </a:cubicBezTo>
                <a:cubicBezTo>
                  <a:pt x="4191" y="20228"/>
                  <a:pt x="4491" y="20387"/>
                  <a:pt x="4654" y="20449"/>
                </a:cubicBezTo>
                <a:cubicBezTo>
                  <a:pt x="5557" y="20791"/>
                  <a:pt x="5987" y="20933"/>
                  <a:pt x="6286" y="20997"/>
                </a:cubicBezTo>
                <a:cubicBezTo>
                  <a:pt x="6470" y="21036"/>
                  <a:pt x="6648" y="21083"/>
                  <a:pt x="6675" y="21096"/>
                </a:cubicBezTo>
                <a:cubicBezTo>
                  <a:pt x="6702" y="21109"/>
                  <a:pt x="6862" y="21151"/>
                  <a:pt x="7038" y="21185"/>
                </a:cubicBezTo>
                <a:cubicBezTo>
                  <a:pt x="7214" y="21220"/>
                  <a:pt x="7388" y="21260"/>
                  <a:pt x="7413" y="21275"/>
                </a:cubicBezTo>
                <a:cubicBezTo>
                  <a:pt x="7439" y="21291"/>
                  <a:pt x="7488" y="21302"/>
                  <a:pt x="7530" y="21302"/>
                </a:cubicBezTo>
                <a:cubicBezTo>
                  <a:pt x="7572" y="21302"/>
                  <a:pt x="7682" y="21330"/>
                  <a:pt x="7776" y="21365"/>
                </a:cubicBezTo>
                <a:cubicBezTo>
                  <a:pt x="7870" y="21400"/>
                  <a:pt x="8105" y="21442"/>
                  <a:pt x="8294" y="21455"/>
                </a:cubicBezTo>
                <a:cubicBezTo>
                  <a:pt x="8484" y="21468"/>
                  <a:pt x="8755" y="21500"/>
                  <a:pt x="8890" y="21527"/>
                </a:cubicBezTo>
                <a:cubicBezTo>
                  <a:pt x="9172" y="21583"/>
                  <a:pt x="10676" y="21570"/>
                  <a:pt x="10976" y="21509"/>
                </a:cubicBezTo>
                <a:cubicBezTo>
                  <a:pt x="11071" y="21490"/>
                  <a:pt x="11206" y="21473"/>
                  <a:pt x="11274" y="21473"/>
                </a:cubicBezTo>
                <a:cubicBezTo>
                  <a:pt x="11342" y="21473"/>
                  <a:pt x="11601" y="21437"/>
                  <a:pt x="11844" y="21392"/>
                </a:cubicBezTo>
                <a:cubicBezTo>
                  <a:pt x="12262" y="21315"/>
                  <a:pt x="12784" y="21235"/>
                  <a:pt x="13632" y="21114"/>
                </a:cubicBezTo>
                <a:cubicBezTo>
                  <a:pt x="13835" y="21085"/>
                  <a:pt x="14069" y="21039"/>
                  <a:pt x="14150" y="21015"/>
                </a:cubicBezTo>
                <a:cubicBezTo>
                  <a:pt x="14232" y="20991"/>
                  <a:pt x="14380" y="20957"/>
                  <a:pt x="14474" y="20943"/>
                </a:cubicBezTo>
                <a:cubicBezTo>
                  <a:pt x="14569" y="20928"/>
                  <a:pt x="14730" y="20880"/>
                  <a:pt x="14824" y="20835"/>
                </a:cubicBezTo>
                <a:cubicBezTo>
                  <a:pt x="14919" y="20791"/>
                  <a:pt x="15029" y="20755"/>
                  <a:pt x="15070" y="20754"/>
                </a:cubicBezTo>
                <a:cubicBezTo>
                  <a:pt x="15111" y="20753"/>
                  <a:pt x="15283" y="20693"/>
                  <a:pt x="15459" y="20619"/>
                </a:cubicBezTo>
                <a:cubicBezTo>
                  <a:pt x="15635" y="20546"/>
                  <a:pt x="15869" y="20451"/>
                  <a:pt x="15977" y="20413"/>
                </a:cubicBezTo>
                <a:cubicBezTo>
                  <a:pt x="16634" y="20181"/>
                  <a:pt x="17869" y="19424"/>
                  <a:pt x="18063" y="19128"/>
                </a:cubicBezTo>
                <a:cubicBezTo>
                  <a:pt x="18109" y="19058"/>
                  <a:pt x="18236" y="18917"/>
                  <a:pt x="18348" y="18814"/>
                </a:cubicBezTo>
                <a:cubicBezTo>
                  <a:pt x="18585" y="18597"/>
                  <a:pt x="18802" y="18319"/>
                  <a:pt x="18802" y="18248"/>
                </a:cubicBezTo>
                <a:cubicBezTo>
                  <a:pt x="18802" y="18221"/>
                  <a:pt x="18877" y="18100"/>
                  <a:pt x="18957" y="17978"/>
                </a:cubicBezTo>
                <a:cubicBezTo>
                  <a:pt x="19129" y="17718"/>
                  <a:pt x="19128" y="17707"/>
                  <a:pt x="19281" y="17107"/>
                </a:cubicBezTo>
                <a:cubicBezTo>
                  <a:pt x="19382" y="16709"/>
                  <a:pt x="19352" y="15309"/>
                  <a:pt x="19229" y="14888"/>
                </a:cubicBezTo>
                <a:cubicBezTo>
                  <a:pt x="19183" y="14728"/>
                  <a:pt x="19120" y="14412"/>
                  <a:pt x="19087" y="14187"/>
                </a:cubicBezTo>
                <a:cubicBezTo>
                  <a:pt x="19030" y="13800"/>
                  <a:pt x="19022" y="13764"/>
                  <a:pt x="19113" y="13657"/>
                </a:cubicBezTo>
                <a:cubicBezTo>
                  <a:pt x="19206" y="13547"/>
                  <a:pt x="19215" y="13547"/>
                  <a:pt x="19126" y="13558"/>
                </a:cubicBezTo>
                <a:cubicBezTo>
                  <a:pt x="19057" y="13566"/>
                  <a:pt x="19036" y="13555"/>
                  <a:pt x="19048" y="13504"/>
                </a:cubicBezTo>
                <a:cubicBezTo>
                  <a:pt x="19057" y="13467"/>
                  <a:pt x="19099" y="13418"/>
                  <a:pt x="19139" y="13396"/>
                </a:cubicBezTo>
                <a:cubicBezTo>
                  <a:pt x="19178" y="13375"/>
                  <a:pt x="19198" y="13332"/>
                  <a:pt x="19190" y="13306"/>
                </a:cubicBezTo>
                <a:cubicBezTo>
                  <a:pt x="19183" y="13281"/>
                  <a:pt x="19206" y="13265"/>
                  <a:pt x="19242" y="13271"/>
                </a:cubicBezTo>
                <a:cubicBezTo>
                  <a:pt x="19278" y="13276"/>
                  <a:pt x="19286" y="13264"/>
                  <a:pt x="19268" y="13244"/>
                </a:cubicBezTo>
                <a:cubicBezTo>
                  <a:pt x="19250" y="13223"/>
                  <a:pt x="19304" y="13108"/>
                  <a:pt x="19385" y="12992"/>
                </a:cubicBezTo>
                <a:cubicBezTo>
                  <a:pt x="19466" y="12876"/>
                  <a:pt x="19565" y="12743"/>
                  <a:pt x="19592" y="12687"/>
                </a:cubicBezTo>
                <a:cubicBezTo>
                  <a:pt x="19620" y="12630"/>
                  <a:pt x="19690" y="12477"/>
                  <a:pt x="19761" y="12345"/>
                </a:cubicBezTo>
                <a:cubicBezTo>
                  <a:pt x="19831" y="12214"/>
                  <a:pt x="19890" y="12072"/>
                  <a:pt x="19890" y="12031"/>
                </a:cubicBezTo>
                <a:cubicBezTo>
                  <a:pt x="19890" y="11990"/>
                  <a:pt x="19905" y="11942"/>
                  <a:pt x="19929" y="11932"/>
                </a:cubicBezTo>
                <a:cubicBezTo>
                  <a:pt x="19953" y="11922"/>
                  <a:pt x="19988" y="11846"/>
                  <a:pt x="20007" y="11761"/>
                </a:cubicBezTo>
                <a:cubicBezTo>
                  <a:pt x="20025" y="11677"/>
                  <a:pt x="20061" y="11601"/>
                  <a:pt x="20084" y="11591"/>
                </a:cubicBezTo>
                <a:cubicBezTo>
                  <a:pt x="20108" y="11580"/>
                  <a:pt x="20124" y="11542"/>
                  <a:pt x="20123" y="11510"/>
                </a:cubicBezTo>
                <a:cubicBezTo>
                  <a:pt x="20121" y="11446"/>
                  <a:pt x="20201" y="11201"/>
                  <a:pt x="20395" y="10665"/>
                </a:cubicBezTo>
                <a:cubicBezTo>
                  <a:pt x="20661" y="9933"/>
                  <a:pt x="20737" y="9698"/>
                  <a:pt x="20823" y="9336"/>
                </a:cubicBezTo>
                <a:cubicBezTo>
                  <a:pt x="20872" y="9129"/>
                  <a:pt x="20946" y="8881"/>
                  <a:pt x="20978" y="8788"/>
                </a:cubicBezTo>
                <a:cubicBezTo>
                  <a:pt x="21011" y="8694"/>
                  <a:pt x="21047" y="8506"/>
                  <a:pt x="21069" y="8365"/>
                </a:cubicBezTo>
                <a:cubicBezTo>
                  <a:pt x="21092" y="8224"/>
                  <a:pt x="21156" y="7951"/>
                  <a:pt x="21199" y="7763"/>
                </a:cubicBezTo>
                <a:cubicBezTo>
                  <a:pt x="21295" y="7340"/>
                  <a:pt x="21354" y="6928"/>
                  <a:pt x="21419" y="6245"/>
                </a:cubicBezTo>
                <a:cubicBezTo>
                  <a:pt x="21446" y="5954"/>
                  <a:pt x="21494" y="5642"/>
                  <a:pt x="21523" y="5544"/>
                </a:cubicBezTo>
                <a:cubicBezTo>
                  <a:pt x="21551" y="5447"/>
                  <a:pt x="21564" y="5096"/>
                  <a:pt x="21561" y="4772"/>
                </a:cubicBezTo>
                <a:cubicBezTo>
                  <a:pt x="21559" y="4447"/>
                  <a:pt x="21571" y="4162"/>
                  <a:pt x="21574" y="4134"/>
                </a:cubicBezTo>
                <a:cubicBezTo>
                  <a:pt x="21591" y="4009"/>
                  <a:pt x="21513" y="3255"/>
                  <a:pt x="21471" y="3128"/>
                </a:cubicBezTo>
                <a:cubicBezTo>
                  <a:pt x="21445" y="3050"/>
                  <a:pt x="21420" y="2915"/>
                  <a:pt x="21419" y="2822"/>
                </a:cubicBezTo>
                <a:cubicBezTo>
                  <a:pt x="21418" y="2730"/>
                  <a:pt x="21392" y="2601"/>
                  <a:pt x="21367" y="2544"/>
                </a:cubicBezTo>
                <a:cubicBezTo>
                  <a:pt x="21342" y="2486"/>
                  <a:pt x="21294" y="2342"/>
                  <a:pt x="21250" y="2220"/>
                </a:cubicBezTo>
                <a:cubicBezTo>
                  <a:pt x="21050" y="1656"/>
                  <a:pt x="21055" y="1663"/>
                  <a:pt x="20771" y="1241"/>
                </a:cubicBezTo>
                <a:cubicBezTo>
                  <a:pt x="20474" y="800"/>
                  <a:pt x="19923" y="468"/>
                  <a:pt x="19242" y="325"/>
                </a:cubicBezTo>
                <a:cubicBezTo>
                  <a:pt x="18604" y="190"/>
                  <a:pt x="17461" y="334"/>
                  <a:pt x="16858" y="621"/>
                </a:cubicBezTo>
                <a:cubicBezTo>
                  <a:pt x="16278" y="898"/>
                  <a:pt x="15556" y="1475"/>
                  <a:pt x="15265" y="1897"/>
                </a:cubicBezTo>
                <a:cubicBezTo>
                  <a:pt x="15226" y="1953"/>
                  <a:pt x="15153" y="2038"/>
                  <a:pt x="15109" y="2085"/>
                </a:cubicBezTo>
                <a:cubicBezTo>
                  <a:pt x="15065" y="2132"/>
                  <a:pt x="15021" y="2201"/>
                  <a:pt x="15006" y="2238"/>
                </a:cubicBezTo>
                <a:cubicBezTo>
                  <a:pt x="14991" y="2276"/>
                  <a:pt x="14868" y="2523"/>
                  <a:pt x="14734" y="2795"/>
                </a:cubicBezTo>
                <a:cubicBezTo>
                  <a:pt x="14509" y="3250"/>
                  <a:pt x="14273" y="3817"/>
                  <a:pt x="14215" y="4026"/>
                </a:cubicBezTo>
                <a:cubicBezTo>
                  <a:pt x="14177" y="4166"/>
                  <a:pt x="14040" y="4508"/>
                  <a:pt x="13943" y="4709"/>
                </a:cubicBezTo>
                <a:cubicBezTo>
                  <a:pt x="13849" y="4904"/>
                  <a:pt x="13781" y="5072"/>
                  <a:pt x="13684" y="5392"/>
                </a:cubicBezTo>
                <a:cubicBezTo>
                  <a:pt x="13653" y="5495"/>
                  <a:pt x="13605" y="5640"/>
                  <a:pt x="13580" y="5715"/>
                </a:cubicBezTo>
                <a:cubicBezTo>
                  <a:pt x="13556" y="5790"/>
                  <a:pt x="13503" y="5969"/>
                  <a:pt x="13464" y="6110"/>
                </a:cubicBezTo>
                <a:cubicBezTo>
                  <a:pt x="13424" y="6251"/>
                  <a:pt x="13362" y="6473"/>
                  <a:pt x="13321" y="6604"/>
                </a:cubicBezTo>
                <a:cubicBezTo>
                  <a:pt x="13281" y="6736"/>
                  <a:pt x="13211" y="7009"/>
                  <a:pt x="13166" y="7206"/>
                </a:cubicBezTo>
                <a:cubicBezTo>
                  <a:pt x="13121" y="7403"/>
                  <a:pt x="13073" y="7642"/>
                  <a:pt x="13049" y="7745"/>
                </a:cubicBezTo>
                <a:cubicBezTo>
                  <a:pt x="13026" y="7849"/>
                  <a:pt x="12984" y="8071"/>
                  <a:pt x="12959" y="8231"/>
                </a:cubicBezTo>
                <a:cubicBezTo>
                  <a:pt x="12933" y="8390"/>
                  <a:pt x="12882" y="8646"/>
                  <a:pt x="12855" y="8805"/>
                </a:cubicBezTo>
                <a:cubicBezTo>
                  <a:pt x="12827" y="8965"/>
                  <a:pt x="12793" y="9178"/>
                  <a:pt x="12777" y="9282"/>
                </a:cubicBezTo>
                <a:cubicBezTo>
                  <a:pt x="12727" y="9612"/>
                  <a:pt x="12619" y="10002"/>
                  <a:pt x="12570" y="10036"/>
                </a:cubicBezTo>
                <a:cubicBezTo>
                  <a:pt x="12539" y="10058"/>
                  <a:pt x="12362" y="10045"/>
                  <a:pt x="12065" y="10000"/>
                </a:cubicBezTo>
                <a:cubicBezTo>
                  <a:pt x="11461" y="9909"/>
                  <a:pt x="10733" y="9886"/>
                  <a:pt x="10095" y="9937"/>
                </a:cubicBezTo>
                <a:cubicBezTo>
                  <a:pt x="9811" y="9960"/>
                  <a:pt x="9383" y="9978"/>
                  <a:pt x="9149" y="9982"/>
                </a:cubicBezTo>
                <a:cubicBezTo>
                  <a:pt x="8916" y="9986"/>
                  <a:pt x="8711" y="10007"/>
                  <a:pt x="8683" y="10018"/>
                </a:cubicBezTo>
                <a:cubicBezTo>
                  <a:pt x="8598" y="10055"/>
                  <a:pt x="8534" y="9963"/>
                  <a:pt x="8502" y="9749"/>
                </a:cubicBezTo>
                <a:cubicBezTo>
                  <a:pt x="8484" y="9636"/>
                  <a:pt x="8440" y="9320"/>
                  <a:pt x="8398" y="9048"/>
                </a:cubicBezTo>
                <a:cubicBezTo>
                  <a:pt x="8356" y="8776"/>
                  <a:pt x="8291" y="8306"/>
                  <a:pt x="8268" y="8006"/>
                </a:cubicBezTo>
                <a:cubicBezTo>
                  <a:pt x="8211" y="7253"/>
                  <a:pt x="8089" y="6736"/>
                  <a:pt x="7815" y="6146"/>
                </a:cubicBezTo>
                <a:cubicBezTo>
                  <a:pt x="7776" y="6062"/>
                  <a:pt x="7720" y="5925"/>
                  <a:pt x="7685" y="5841"/>
                </a:cubicBezTo>
                <a:cubicBezTo>
                  <a:pt x="7651" y="5756"/>
                  <a:pt x="7565" y="5577"/>
                  <a:pt x="7504" y="5445"/>
                </a:cubicBezTo>
                <a:cubicBezTo>
                  <a:pt x="7443" y="5314"/>
                  <a:pt x="7376" y="5143"/>
                  <a:pt x="7349" y="5068"/>
                </a:cubicBezTo>
                <a:cubicBezTo>
                  <a:pt x="7254" y="4815"/>
                  <a:pt x="6941" y="4113"/>
                  <a:pt x="6895" y="4053"/>
                </a:cubicBezTo>
                <a:cubicBezTo>
                  <a:pt x="6870" y="4020"/>
                  <a:pt x="6843" y="3964"/>
                  <a:pt x="6843" y="3927"/>
                </a:cubicBezTo>
                <a:cubicBezTo>
                  <a:pt x="6843" y="3890"/>
                  <a:pt x="6818" y="3849"/>
                  <a:pt x="6791" y="3837"/>
                </a:cubicBezTo>
                <a:cubicBezTo>
                  <a:pt x="6764" y="3826"/>
                  <a:pt x="6740" y="3785"/>
                  <a:pt x="6740" y="3739"/>
                </a:cubicBezTo>
                <a:cubicBezTo>
                  <a:pt x="6740" y="3692"/>
                  <a:pt x="6727" y="3627"/>
                  <a:pt x="6701" y="3595"/>
                </a:cubicBezTo>
                <a:cubicBezTo>
                  <a:pt x="6674" y="3562"/>
                  <a:pt x="6610" y="3429"/>
                  <a:pt x="6558" y="3307"/>
                </a:cubicBezTo>
                <a:cubicBezTo>
                  <a:pt x="6468" y="3096"/>
                  <a:pt x="6325" y="2839"/>
                  <a:pt x="6182" y="2615"/>
                </a:cubicBezTo>
                <a:cubicBezTo>
                  <a:pt x="6147" y="2559"/>
                  <a:pt x="6089" y="2456"/>
                  <a:pt x="6053" y="2391"/>
                </a:cubicBezTo>
                <a:cubicBezTo>
                  <a:pt x="5948" y="2205"/>
                  <a:pt x="5378" y="1445"/>
                  <a:pt x="5172" y="1214"/>
                </a:cubicBezTo>
                <a:cubicBezTo>
                  <a:pt x="5069" y="1099"/>
                  <a:pt x="4930" y="939"/>
                  <a:pt x="4861" y="855"/>
                </a:cubicBezTo>
                <a:cubicBezTo>
                  <a:pt x="4550" y="475"/>
                  <a:pt x="4044" y="141"/>
                  <a:pt x="3604" y="37"/>
                </a:cubicBezTo>
                <a:close/>
                <a:moveTo>
                  <a:pt x="2503" y="12920"/>
                </a:moveTo>
                <a:cubicBezTo>
                  <a:pt x="2529" y="12909"/>
                  <a:pt x="2565" y="12920"/>
                  <a:pt x="2581" y="12938"/>
                </a:cubicBezTo>
                <a:cubicBezTo>
                  <a:pt x="2596" y="12956"/>
                  <a:pt x="2593" y="12981"/>
                  <a:pt x="2568" y="12992"/>
                </a:cubicBezTo>
                <a:cubicBezTo>
                  <a:pt x="2542" y="13003"/>
                  <a:pt x="2506" y="12992"/>
                  <a:pt x="2490" y="12974"/>
                </a:cubicBezTo>
                <a:cubicBezTo>
                  <a:pt x="2474" y="12956"/>
                  <a:pt x="2477" y="12931"/>
                  <a:pt x="2503" y="12920"/>
                </a:cubicBezTo>
                <a:close/>
                <a:moveTo>
                  <a:pt x="2218" y="13297"/>
                </a:moveTo>
                <a:cubicBezTo>
                  <a:pt x="2244" y="13287"/>
                  <a:pt x="2267" y="13289"/>
                  <a:pt x="2283" y="13306"/>
                </a:cubicBezTo>
                <a:cubicBezTo>
                  <a:pt x="2299" y="13324"/>
                  <a:pt x="2295" y="13349"/>
                  <a:pt x="2270" y="13360"/>
                </a:cubicBezTo>
                <a:cubicBezTo>
                  <a:pt x="2244" y="13371"/>
                  <a:pt x="2208" y="13369"/>
                  <a:pt x="2192" y="13351"/>
                </a:cubicBezTo>
                <a:cubicBezTo>
                  <a:pt x="2176" y="13334"/>
                  <a:pt x="2192" y="13308"/>
                  <a:pt x="2218" y="13297"/>
                </a:cubicBezTo>
                <a:close/>
                <a:moveTo>
                  <a:pt x="2062" y="13504"/>
                </a:moveTo>
                <a:cubicBezTo>
                  <a:pt x="2088" y="13493"/>
                  <a:pt x="2124" y="13495"/>
                  <a:pt x="2140" y="13513"/>
                </a:cubicBezTo>
                <a:cubicBezTo>
                  <a:pt x="2156" y="13531"/>
                  <a:pt x="2153" y="13556"/>
                  <a:pt x="2127" y="13567"/>
                </a:cubicBezTo>
                <a:cubicBezTo>
                  <a:pt x="2102" y="13578"/>
                  <a:pt x="2065" y="13576"/>
                  <a:pt x="2049" y="13558"/>
                </a:cubicBezTo>
                <a:cubicBezTo>
                  <a:pt x="2034" y="13540"/>
                  <a:pt x="2037" y="13515"/>
                  <a:pt x="2062" y="13504"/>
                </a:cubicBezTo>
                <a:close/>
                <a:moveTo>
                  <a:pt x="1972" y="13639"/>
                </a:moveTo>
                <a:cubicBezTo>
                  <a:pt x="1997" y="13628"/>
                  <a:pt x="2021" y="13630"/>
                  <a:pt x="2036" y="13648"/>
                </a:cubicBezTo>
                <a:cubicBezTo>
                  <a:pt x="2052" y="13666"/>
                  <a:pt x="2049" y="13691"/>
                  <a:pt x="2024" y="13702"/>
                </a:cubicBezTo>
                <a:cubicBezTo>
                  <a:pt x="1998" y="13713"/>
                  <a:pt x="1962" y="13711"/>
                  <a:pt x="1946" y="13693"/>
                </a:cubicBezTo>
                <a:cubicBezTo>
                  <a:pt x="1930" y="13675"/>
                  <a:pt x="1946" y="13650"/>
                  <a:pt x="1972" y="13639"/>
                </a:cubicBezTo>
                <a:close/>
                <a:moveTo>
                  <a:pt x="1868" y="13810"/>
                </a:moveTo>
                <a:cubicBezTo>
                  <a:pt x="1894" y="13799"/>
                  <a:pt x="1930" y="13801"/>
                  <a:pt x="1946" y="13819"/>
                </a:cubicBezTo>
                <a:cubicBezTo>
                  <a:pt x="1962" y="13836"/>
                  <a:pt x="1946" y="13861"/>
                  <a:pt x="1920" y="13872"/>
                </a:cubicBezTo>
                <a:cubicBezTo>
                  <a:pt x="1894" y="13883"/>
                  <a:pt x="1871" y="13881"/>
                  <a:pt x="1855" y="13863"/>
                </a:cubicBezTo>
                <a:cubicBezTo>
                  <a:pt x="1839" y="13846"/>
                  <a:pt x="1842" y="13821"/>
                  <a:pt x="1868" y="13810"/>
                </a:cubicBezTo>
                <a:close/>
                <a:moveTo>
                  <a:pt x="1790" y="14052"/>
                </a:moveTo>
                <a:cubicBezTo>
                  <a:pt x="1807" y="14070"/>
                  <a:pt x="1780" y="14132"/>
                  <a:pt x="1738" y="14187"/>
                </a:cubicBezTo>
                <a:cubicBezTo>
                  <a:pt x="1697" y="14242"/>
                  <a:pt x="1670" y="14288"/>
                  <a:pt x="1674" y="14295"/>
                </a:cubicBezTo>
                <a:cubicBezTo>
                  <a:pt x="1694" y="14325"/>
                  <a:pt x="1635" y="14342"/>
                  <a:pt x="1609" y="14313"/>
                </a:cubicBezTo>
                <a:cubicBezTo>
                  <a:pt x="1592" y="14294"/>
                  <a:pt x="1596" y="14261"/>
                  <a:pt x="1622" y="14250"/>
                </a:cubicBezTo>
                <a:cubicBezTo>
                  <a:pt x="1648" y="14239"/>
                  <a:pt x="1661" y="14210"/>
                  <a:pt x="1648" y="14187"/>
                </a:cubicBezTo>
                <a:cubicBezTo>
                  <a:pt x="1618" y="14133"/>
                  <a:pt x="1751" y="14008"/>
                  <a:pt x="1790" y="14052"/>
                </a:cubicBezTo>
                <a:close/>
              </a:path>
            </a:pathLst>
          </a:custGeom>
          <a:ln w="12700">
            <a:miter lim="400000"/>
          </a:ln>
        </p:spPr>
      </p:pic>
      <p:pic>
        <p:nvPicPr>
          <p:cNvPr id="186" name="il_fullxfull.3937129091_3ue6.jpg.jpeg" descr="il_fullxfull.3937129091_3ue6.jpg.jpeg"/>
          <p:cNvPicPr>
            <a:picLocks noChangeAspect="1"/>
          </p:cNvPicPr>
          <p:nvPr/>
        </p:nvPicPr>
        <p:blipFill>
          <a:blip r:embed="rId7">
            <a:extLst/>
          </a:blip>
          <a:stretch>
            <a:fillRect/>
          </a:stretch>
        </p:blipFill>
        <p:spPr>
          <a:xfrm>
            <a:off x="2932765" y="2224403"/>
            <a:ext cx="4575635" cy="4575634"/>
          </a:xfrm>
          <a:prstGeom prst="rect">
            <a:avLst/>
          </a:prstGeom>
          <a:ln w="12700">
            <a:miter lim="400000"/>
          </a:ln>
        </p:spPr>
      </p:pic>
      <p:pic>
        <p:nvPicPr>
          <p:cNvPr id="187" name="il_570xN.3856883330_tfmj.jpg.jpeg" descr="il_570xN.3856883330_tfmj.jpg.jpeg"/>
          <p:cNvPicPr>
            <a:picLocks noChangeAspect="0"/>
          </p:cNvPicPr>
          <p:nvPr/>
        </p:nvPicPr>
        <p:blipFill>
          <a:blip r:embed="rId8">
            <a:extLst/>
          </a:blip>
          <a:stretch>
            <a:fillRect/>
          </a:stretch>
        </p:blipFill>
        <p:spPr>
          <a:xfrm>
            <a:off x="9906000" y="2226220"/>
            <a:ext cx="4572000" cy="4572001"/>
          </a:xfrm>
          <a:prstGeom prst="rect">
            <a:avLst/>
          </a:prstGeom>
          <a:ln w="12700">
            <a:miter lim="400000"/>
          </a:ln>
        </p:spPr>
      </p:pic>
      <p:pic>
        <p:nvPicPr>
          <p:cNvPr id="188" name="il_fullxfull.4621685431_2fdh.jpg.jpeg" descr="il_fullxfull.4621685431_2fdh.jpg.jpeg"/>
          <p:cNvPicPr>
            <a:picLocks noChangeAspect="1"/>
          </p:cNvPicPr>
          <p:nvPr/>
        </p:nvPicPr>
        <p:blipFill>
          <a:blip r:embed="rId9">
            <a:extLst/>
          </a:blip>
          <a:stretch>
            <a:fillRect/>
          </a:stretch>
        </p:blipFill>
        <p:spPr>
          <a:xfrm>
            <a:off x="2932765" y="7901048"/>
            <a:ext cx="4575635" cy="4575635"/>
          </a:xfrm>
          <a:prstGeom prst="rect">
            <a:avLst/>
          </a:prstGeom>
          <a:ln w="12700">
            <a:miter lim="400000"/>
          </a:ln>
        </p:spPr>
      </p:pic>
      <p:pic>
        <p:nvPicPr>
          <p:cNvPr id="189" name="il_570xN.3866516909_nf5m.jpg.jpeg" descr="il_570xN.3866516909_nf5m.jpg.jpeg"/>
          <p:cNvPicPr>
            <a:picLocks noChangeAspect="0"/>
          </p:cNvPicPr>
          <p:nvPr/>
        </p:nvPicPr>
        <p:blipFill>
          <a:blip r:embed="rId10">
            <a:extLst/>
          </a:blip>
          <a:stretch>
            <a:fillRect/>
          </a:stretch>
        </p:blipFill>
        <p:spPr>
          <a:xfrm>
            <a:off x="9906000" y="7901048"/>
            <a:ext cx="4572000" cy="4572001"/>
          </a:xfrm>
          <a:prstGeom prst="rect">
            <a:avLst/>
          </a:prstGeom>
          <a:ln w="12700">
            <a:miter lim="400000"/>
          </a:ln>
        </p:spPr>
      </p:pic>
      <p:pic>
        <p:nvPicPr>
          <p:cNvPr id="190" name="Bad-Bunny-Un-Verano-Sweatshirt-Color-san.jpg.jpeg" descr="Bad-Bunny-Un-Verano-Sweatshirt-Color-san.jpg.jpeg"/>
          <p:cNvPicPr>
            <a:picLocks noChangeAspect="1"/>
          </p:cNvPicPr>
          <p:nvPr/>
        </p:nvPicPr>
        <p:blipFill>
          <a:blip r:embed="rId11">
            <a:extLst/>
          </a:blip>
          <a:stretch>
            <a:fillRect/>
          </a:stretch>
        </p:blipFill>
        <p:spPr>
          <a:xfrm>
            <a:off x="16667053" y="2226220"/>
            <a:ext cx="4572001" cy="4572001"/>
          </a:xfrm>
          <a:prstGeom prst="rect">
            <a:avLst/>
          </a:prstGeom>
          <a:ln w="12700">
            <a:miter lim="400000"/>
          </a:ln>
        </p:spPr>
      </p:pic>
      <p:sp>
        <p:nvSpPr>
          <p:cNvPr id="191" name="Add to Cart"/>
          <p:cNvSpPr/>
          <p:nvPr/>
        </p:nvSpPr>
        <p:spPr>
          <a:xfrm>
            <a:off x="16672990" y="6950395"/>
            <a:ext cx="2182545" cy="689873"/>
          </a:xfrm>
          <a:prstGeom prst="roundRect">
            <a:avLst>
              <a:gd name="adj" fmla="val 15000"/>
            </a:avLst>
          </a:prstGeom>
          <a:solidFill>
            <a:srgbClr val="E58A8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defTabSz="825500">
              <a:defRPr sz="2300">
                <a:solidFill>
                  <a:srgbClr val="000000"/>
                </a:solidFill>
                <a:latin typeface="Tahoma"/>
                <a:ea typeface="Tahoma"/>
                <a:cs typeface="Tahoma"/>
                <a:sym typeface="Tahoma"/>
              </a:defRPr>
            </a:lvl1pPr>
          </a:lstStyle>
          <a:p>
            <a:pPr/>
            <a:r>
              <a:t>Add to Cart</a:t>
            </a:r>
          </a:p>
        </p:txBody>
      </p:sp>
      <p:sp>
        <p:nvSpPr>
          <p:cNvPr id="192" name="Details">
            <a:hlinkClick r:id="rId12" invalidUrl="" action="ppaction://hlinksldjump" tgtFrame="" tooltip="" history="1" highlightClick="0" endSnd="0"/>
          </p:cNvPr>
          <p:cNvSpPr/>
          <p:nvPr/>
        </p:nvSpPr>
        <p:spPr>
          <a:xfrm>
            <a:off x="18992556" y="6950395"/>
            <a:ext cx="2182546" cy="689873"/>
          </a:xfrm>
          <a:prstGeom prst="roundRect">
            <a:avLst>
              <a:gd name="adj" fmla="val 15000"/>
            </a:avLst>
          </a:prstGeom>
          <a:solidFill>
            <a:srgbClr val="E58A8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defTabSz="825500">
              <a:defRPr sz="2300">
                <a:solidFill>
                  <a:srgbClr val="000000"/>
                </a:solidFill>
                <a:latin typeface="Tahoma"/>
                <a:ea typeface="Tahoma"/>
                <a:cs typeface="Tahoma"/>
                <a:sym typeface="Tahoma"/>
              </a:defRPr>
            </a:lvl1pPr>
          </a:lstStyle>
          <a:p>
            <a:pPr/>
            <a:r>
              <a:t>Details</a:t>
            </a:r>
          </a:p>
        </p:txBody>
      </p:sp>
      <p:sp>
        <p:nvSpPr>
          <p:cNvPr id="193" name="Add to Cart"/>
          <p:cNvSpPr/>
          <p:nvPr/>
        </p:nvSpPr>
        <p:spPr>
          <a:xfrm>
            <a:off x="9940944" y="6950395"/>
            <a:ext cx="2182546" cy="689873"/>
          </a:xfrm>
          <a:prstGeom prst="roundRect">
            <a:avLst>
              <a:gd name="adj" fmla="val 15000"/>
            </a:avLst>
          </a:prstGeom>
          <a:solidFill>
            <a:srgbClr val="E58A8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defTabSz="825500">
              <a:defRPr sz="2300">
                <a:solidFill>
                  <a:srgbClr val="000000"/>
                </a:solidFill>
                <a:latin typeface="Tahoma"/>
                <a:ea typeface="Tahoma"/>
                <a:cs typeface="Tahoma"/>
                <a:sym typeface="Tahoma"/>
              </a:defRPr>
            </a:lvl1pPr>
          </a:lstStyle>
          <a:p>
            <a:pPr/>
            <a:r>
              <a:t>Add to Cart</a:t>
            </a:r>
          </a:p>
        </p:txBody>
      </p:sp>
      <p:sp>
        <p:nvSpPr>
          <p:cNvPr id="194" name="Details"/>
          <p:cNvSpPr/>
          <p:nvPr/>
        </p:nvSpPr>
        <p:spPr>
          <a:xfrm>
            <a:off x="12260511" y="6950395"/>
            <a:ext cx="2182546" cy="689873"/>
          </a:xfrm>
          <a:prstGeom prst="roundRect">
            <a:avLst>
              <a:gd name="adj" fmla="val 15000"/>
            </a:avLst>
          </a:prstGeom>
          <a:solidFill>
            <a:srgbClr val="E58A8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defTabSz="825500">
              <a:defRPr sz="2300">
                <a:solidFill>
                  <a:srgbClr val="000000"/>
                </a:solidFill>
                <a:latin typeface="Tahoma"/>
                <a:ea typeface="Tahoma"/>
                <a:cs typeface="Tahoma"/>
                <a:sym typeface="Tahoma"/>
              </a:defRPr>
            </a:lvl1pPr>
          </a:lstStyle>
          <a:p>
            <a:pPr/>
            <a:r>
              <a:t>Details</a:t>
            </a:r>
          </a:p>
        </p:txBody>
      </p:sp>
      <p:sp>
        <p:nvSpPr>
          <p:cNvPr id="195" name="Add to Cart"/>
          <p:cNvSpPr/>
          <p:nvPr/>
        </p:nvSpPr>
        <p:spPr>
          <a:xfrm>
            <a:off x="2969526" y="6950395"/>
            <a:ext cx="2182546" cy="689873"/>
          </a:xfrm>
          <a:prstGeom prst="roundRect">
            <a:avLst>
              <a:gd name="adj" fmla="val 15000"/>
            </a:avLst>
          </a:prstGeom>
          <a:solidFill>
            <a:srgbClr val="E58A8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defTabSz="825500">
              <a:defRPr sz="2300">
                <a:solidFill>
                  <a:srgbClr val="000000"/>
                </a:solidFill>
                <a:latin typeface="Tahoma"/>
                <a:ea typeface="Tahoma"/>
                <a:cs typeface="Tahoma"/>
                <a:sym typeface="Tahoma"/>
              </a:defRPr>
            </a:lvl1pPr>
          </a:lstStyle>
          <a:p>
            <a:pPr/>
            <a:r>
              <a:t>Add to Cart</a:t>
            </a:r>
          </a:p>
        </p:txBody>
      </p:sp>
      <p:sp>
        <p:nvSpPr>
          <p:cNvPr id="196" name="Details"/>
          <p:cNvSpPr/>
          <p:nvPr/>
        </p:nvSpPr>
        <p:spPr>
          <a:xfrm>
            <a:off x="5289093" y="6950395"/>
            <a:ext cx="2182546" cy="689873"/>
          </a:xfrm>
          <a:prstGeom prst="roundRect">
            <a:avLst>
              <a:gd name="adj" fmla="val 15000"/>
            </a:avLst>
          </a:prstGeom>
          <a:solidFill>
            <a:srgbClr val="E58A8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defTabSz="825500">
              <a:defRPr sz="2300">
                <a:solidFill>
                  <a:srgbClr val="000000"/>
                </a:solidFill>
                <a:latin typeface="Tahoma"/>
                <a:ea typeface="Tahoma"/>
                <a:cs typeface="Tahoma"/>
                <a:sym typeface="Tahoma"/>
              </a:defRPr>
            </a:lvl1pPr>
          </a:lstStyle>
          <a:p>
            <a:pPr/>
            <a:r>
              <a:t>Details</a:t>
            </a:r>
          </a:p>
        </p:txBody>
      </p:sp>
      <p:sp>
        <p:nvSpPr>
          <p:cNvPr id="197" name="Add to Cart"/>
          <p:cNvSpPr/>
          <p:nvPr/>
        </p:nvSpPr>
        <p:spPr>
          <a:xfrm>
            <a:off x="9940944" y="12733830"/>
            <a:ext cx="2182546" cy="689874"/>
          </a:xfrm>
          <a:prstGeom prst="roundRect">
            <a:avLst>
              <a:gd name="adj" fmla="val 15000"/>
            </a:avLst>
          </a:prstGeom>
          <a:solidFill>
            <a:srgbClr val="E58A8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defTabSz="825500">
              <a:defRPr sz="2300">
                <a:solidFill>
                  <a:srgbClr val="000000"/>
                </a:solidFill>
                <a:latin typeface="Tahoma"/>
                <a:ea typeface="Tahoma"/>
                <a:cs typeface="Tahoma"/>
                <a:sym typeface="Tahoma"/>
              </a:defRPr>
            </a:lvl1pPr>
          </a:lstStyle>
          <a:p>
            <a:pPr/>
            <a:r>
              <a:t>Add to Cart</a:t>
            </a:r>
          </a:p>
        </p:txBody>
      </p:sp>
      <p:sp>
        <p:nvSpPr>
          <p:cNvPr id="198" name="Details"/>
          <p:cNvSpPr/>
          <p:nvPr/>
        </p:nvSpPr>
        <p:spPr>
          <a:xfrm>
            <a:off x="12260511" y="12733830"/>
            <a:ext cx="2182546" cy="689874"/>
          </a:xfrm>
          <a:prstGeom prst="roundRect">
            <a:avLst>
              <a:gd name="adj" fmla="val 15000"/>
            </a:avLst>
          </a:prstGeom>
          <a:solidFill>
            <a:srgbClr val="E58A8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defTabSz="825500">
              <a:defRPr sz="2300">
                <a:solidFill>
                  <a:srgbClr val="000000"/>
                </a:solidFill>
                <a:latin typeface="Tahoma"/>
                <a:ea typeface="Tahoma"/>
                <a:cs typeface="Tahoma"/>
                <a:sym typeface="Tahoma"/>
              </a:defRPr>
            </a:lvl1pPr>
          </a:lstStyle>
          <a:p>
            <a:pPr/>
            <a:r>
              <a:t>Details</a:t>
            </a:r>
          </a:p>
        </p:txBody>
      </p:sp>
      <p:sp>
        <p:nvSpPr>
          <p:cNvPr id="199" name="Add to Cart"/>
          <p:cNvSpPr/>
          <p:nvPr/>
        </p:nvSpPr>
        <p:spPr>
          <a:xfrm>
            <a:off x="2969526" y="12735647"/>
            <a:ext cx="2182546" cy="689874"/>
          </a:xfrm>
          <a:prstGeom prst="roundRect">
            <a:avLst>
              <a:gd name="adj" fmla="val 15000"/>
            </a:avLst>
          </a:prstGeom>
          <a:solidFill>
            <a:srgbClr val="E58A8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defTabSz="825500">
              <a:defRPr sz="2300">
                <a:solidFill>
                  <a:srgbClr val="000000"/>
                </a:solidFill>
                <a:latin typeface="Tahoma"/>
                <a:ea typeface="Tahoma"/>
                <a:cs typeface="Tahoma"/>
                <a:sym typeface="Tahoma"/>
              </a:defRPr>
            </a:lvl1pPr>
          </a:lstStyle>
          <a:p>
            <a:pPr/>
            <a:r>
              <a:t>Add to Cart</a:t>
            </a:r>
          </a:p>
        </p:txBody>
      </p:sp>
      <p:sp>
        <p:nvSpPr>
          <p:cNvPr id="200" name="Details"/>
          <p:cNvSpPr/>
          <p:nvPr/>
        </p:nvSpPr>
        <p:spPr>
          <a:xfrm>
            <a:off x="5289093" y="12735647"/>
            <a:ext cx="2182546" cy="689874"/>
          </a:xfrm>
          <a:prstGeom prst="roundRect">
            <a:avLst>
              <a:gd name="adj" fmla="val 15000"/>
            </a:avLst>
          </a:prstGeom>
          <a:solidFill>
            <a:srgbClr val="E58A8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defTabSz="825500">
              <a:defRPr sz="2300">
                <a:solidFill>
                  <a:srgbClr val="000000"/>
                </a:solidFill>
                <a:latin typeface="Tahoma"/>
                <a:ea typeface="Tahoma"/>
                <a:cs typeface="Tahoma"/>
                <a:sym typeface="Tahoma"/>
              </a:defRPr>
            </a:lvl1pPr>
          </a:lstStyle>
          <a:p>
            <a:pPr/>
            <a:r>
              <a:t>Details</a:t>
            </a:r>
          </a:p>
        </p:txBody>
      </p:sp>
      <p:sp>
        <p:nvSpPr>
          <p:cNvPr id="201" name="Bad Bunny Crew Neck"/>
          <p:cNvSpPr txBox="1"/>
          <p:nvPr/>
        </p:nvSpPr>
        <p:spPr>
          <a:xfrm>
            <a:off x="16653338" y="1554244"/>
            <a:ext cx="4599433" cy="711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nSpc>
                <a:spcPct val="80000"/>
              </a:lnSpc>
              <a:defRPr spc="-72" sz="3600">
                <a:solidFill>
                  <a:srgbClr val="000000"/>
                </a:solidFill>
                <a:latin typeface="Luminari"/>
                <a:ea typeface="Luminari"/>
                <a:cs typeface="Luminari"/>
                <a:sym typeface="Luminari"/>
              </a:defRPr>
            </a:lvl1pPr>
          </a:lstStyle>
          <a:p>
            <a:pPr/>
            <a:r>
              <a:t>Bad Bunny Crew Neck</a:t>
            </a:r>
          </a:p>
        </p:txBody>
      </p:sp>
      <p:sp>
        <p:nvSpPr>
          <p:cNvPr id="202" name="Un Verano Sin Ti Vinyl"/>
          <p:cNvSpPr txBox="1"/>
          <p:nvPr/>
        </p:nvSpPr>
        <p:spPr>
          <a:xfrm>
            <a:off x="9800387" y="1554244"/>
            <a:ext cx="4783227" cy="711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nSpc>
                <a:spcPct val="80000"/>
              </a:lnSpc>
              <a:defRPr spc="-72" sz="3600">
                <a:solidFill>
                  <a:srgbClr val="000000"/>
                </a:solidFill>
                <a:latin typeface="Luminari"/>
                <a:ea typeface="Luminari"/>
                <a:cs typeface="Luminari"/>
                <a:sym typeface="Luminari"/>
              </a:defRPr>
            </a:lvl1pPr>
          </a:lstStyle>
          <a:p>
            <a:pPr/>
            <a:r>
              <a:t>Un Verano Sin Ti Vinyl</a:t>
            </a:r>
          </a:p>
        </p:txBody>
      </p:sp>
      <p:sp>
        <p:nvSpPr>
          <p:cNvPr id="203" name="Bad Bunny Phone Case"/>
          <p:cNvSpPr txBox="1"/>
          <p:nvPr/>
        </p:nvSpPr>
        <p:spPr>
          <a:xfrm>
            <a:off x="2828969" y="1554244"/>
            <a:ext cx="4860951" cy="711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nSpc>
                <a:spcPct val="80000"/>
              </a:lnSpc>
              <a:defRPr spc="-72" sz="3600">
                <a:solidFill>
                  <a:srgbClr val="000000"/>
                </a:solidFill>
                <a:latin typeface="Luminari"/>
                <a:ea typeface="Luminari"/>
                <a:cs typeface="Luminari"/>
                <a:sym typeface="Luminari"/>
              </a:defRPr>
            </a:lvl1pPr>
          </a:lstStyle>
          <a:p>
            <a:pPr/>
            <a:r>
              <a:t>Bad Bunny Phone Case</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5" name="Rectangle"/>
          <p:cNvSpPr/>
          <p:nvPr/>
        </p:nvSpPr>
        <p:spPr>
          <a:xfrm>
            <a:off x="-94602" y="-6252"/>
            <a:ext cx="24573204" cy="1135094"/>
          </a:xfrm>
          <a:prstGeom prst="rect">
            <a:avLst/>
          </a:prstGeom>
          <a:solidFill>
            <a:srgbClr val="E89CA7"/>
          </a:solidFill>
          <a:ln w="12700">
            <a:miter lim="400000"/>
          </a:ln>
        </p:spPr>
        <p:txBody>
          <a:bodyPr lIns="50800" tIns="50800" rIns="50800" bIns="50800" anchor="ctr"/>
          <a:lstStyle/>
          <a:p>
            <a:pPr defTabSz="825500">
              <a:defRPr sz="3200">
                <a:solidFill>
                  <a:srgbClr val="FFFFFF"/>
                </a:solidFill>
                <a:latin typeface="Helvetica Neue Medium"/>
                <a:ea typeface="Helvetica Neue Medium"/>
                <a:cs typeface="Helvetica Neue Medium"/>
                <a:sym typeface="Helvetica Neue Medium"/>
              </a:defRPr>
            </a:pPr>
          </a:p>
        </p:txBody>
      </p:sp>
      <p:sp>
        <p:nvSpPr>
          <p:cNvPr id="206" name="Home"/>
          <p:cNvSpPr txBox="1"/>
          <p:nvPr/>
        </p:nvSpPr>
        <p:spPr>
          <a:xfrm>
            <a:off x="18697750" y="152498"/>
            <a:ext cx="1634756" cy="7239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3700">
                <a:solidFill>
                  <a:srgbClr val="000000"/>
                </a:solidFill>
                <a:latin typeface="Luminari"/>
                <a:ea typeface="Luminari"/>
                <a:cs typeface="Luminari"/>
                <a:sym typeface="Luminari"/>
                <a:hlinkClick r:id="rId2" invalidUrl="" action="ppaction://hlinksldjump" tgtFrame="" tooltip="" history="1" highlightClick="0" endSnd="0"/>
              </a:defRPr>
            </a:lvl1pPr>
          </a:lstStyle>
          <a:p>
            <a:pPr/>
            <a:r>
              <a:rPr>
                <a:hlinkClick r:id="rId2" invalidUrl="" action="ppaction://hlinksldjump" tgtFrame="" tooltip="" history="1" highlightClick="0" endSnd="0"/>
              </a:rPr>
              <a:t>Home</a:t>
            </a:r>
          </a:p>
        </p:txBody>
      </p:sp>
      <p:sp>
        <p:nvSpPr>
          <p:cNvPr id="207" name="About"/>
          <p:cNvSpPr txBox="1"/>
          <p:nvPr/>
        </p:nvSpPr>
        <p:spPr>
          <a:xfrm>
            <a:off x="20468471" y="152498"/>
            <a:ext cx="1473722" cy="723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700">
                <a:solidFill>
                  <a:srgbClr val="000000"/>
                </a:solidFill>
                <a:latin typeface="Luminari"/>
                <a:ea typeface="Luminari"/>
                <a:cs typeface="Luminari"/>
                <a:sym typeface="Luminari"/>
                <a:hlinkClick r:id="rId3" invalidUrl="" action="ppaction://hlinksldjump" tgtFrame="" tooltip="" history="1" highlightClick="0" endSnd="0"/>
              </a:defRPr>
            </a:lvl1pPr>
          </a:lstStyle>
          <a:p>
            <a:pPr/>
            <a:r>
              <a:rPr>
                <a:hlinkClick r:id="rId3" invalidUrl="" action="ppaction://hlinksldjump" tgtFrame="" tooltip="" history="1" highlightClick="0" endSnd="0"/>
              </a:rPr>
              <a:t>About</a:t>
            </a:r>
          </a:p>
        </p:txBody>
      </p:sp>
      <p:sp>
        <p:nvSpPr>
          <p:cNvPr id="208" name="Shop"/>
          <p:cNvSpPr txBox="1"/>
          <p:nvPr/>
        </p:nvSpPr>
        <p:spPr>
          <a:xfrm>
            <a:off x="22145081" y="152498"/>
            <a:ext cx="1232663" cy="723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700">
                <a:solidFill>
                  <a:srgbClr val="000000"/>
                </a:solidFill>
                <a:latin typeface="Luminari"/>
                <a:ea typeface="Luminari"/>
                <a:cs typeface="Luminari"/>
                <a:sym typeface="Luminari"/>
                <a:hlinkClick r:id="rId4" invalidUrl="" action="ppaction://hlinksldjump" tgtFrame="" tooltip="" history="1" highlightClick="0" endSnd="0"/>
              </a:defRPr>
            </a:lvl1pPr>
          </a:lstStyle>
          <a:p>
            <a:pPr/>
            <a:r>
              <a:rPr>
                <a:hlinkClick r:id="rId4" invalidUrl="" action="ppaction://hlinksldjump" tgtFrame="" tooltip="" history="1" highlightClick="0" endSnd="0"/>
              </a:rPr>
              <a:t>Shop</a:t>
            </a:r>
          </a:p>
        </p:txBody>
      </p:sp>
      <p:pic>
        <p:nvPicPr>
          <p:cNvPr id="209" name="Screenshot 2023-02-21 at 1.22.20 AM.png" descr="Screenshot 2023-02-21 at 1.22.20 AM.png"/>
          <p:cNvPicPr>
            <a:picLocks noChangeAspect="1"/>
          </p:cNvPicPr>
          <p:nvPr/>
        </p:nvPicPr>
        <p:blipFill>
          <a:blip r:embed="rId5">
            <a:extLst/>
          </a:blip>
          <a:srcRect l="26282" t="21200" r="25000" b="20825"/>
          <a:stretch>
            <a:fillRect/>
          </a:stretch>
        </p:blipFill>
        <p:spPr>
          <a:xfrm>
            <a:off x="23629267" y="238344"/>
            <a:ext cx="482601" cy="552209"/>
          </a:xfrm>
          <a:custGeom>
            <a:avLst/>
            <a:gdLst/>
            <a:ahLst/>
            <a:cxnLst>
              <a:cxn ang="0">
                <a:pos x="wd2" y="hd2"/>
              </a:cxn>
              <a:cxn ang="5400000">
                <a:pos x="wd2" y="hd2"/>
              </a:cxn>
              <a:cxn ang="10800000">
                <a:pos x="wd2" y="hd2"/>
              </a:cxn>
              <a:cxn ang="16200000">
                <a:pos x="wd2" y="hd2"/>
              </a:cxn>
            </a:cxnLst>
            <a:rect l="0" t="0" r="r" b="b"/>
            <a:pathLst>
              <a:path w="21600" h="21429" fill="norm" stroke="1" extrusionOk="0">
                <a:moveTo>
                  <a:pt x="10800" y="0"/>
                </a:moveTo>
                <a:cubicBezTo>
                  <a:pt x="8251" y="0"/>
                  <a:pt x="6799" y="877"/>
                  <a:pt x="5720" y="3065"/>
                </a:cubicBezTo>
                <a:cubicBezTo>
                  <a:pt x="5151" y="4218"/>
                  <a:pt x="5121" y="4235"/>
                  <a:pt x="3837" y="4235"/>
                </a:cubicBezTo>
                <a:cubicBezTo>
                  <a:pt x="3120" y="4235"/>
                  <a:pt x="2143" y="4408"/>
                  <a:pt x="1670" y="4620"/>
                </a:cubicBezTo>
                <a:cubicBezTo>
                  <a:pt x="150" y="5302"/>
                  <a:pt x="0" y="6029"/>
                  <a:pt x="0" y="12737"/>
                </a:cubicBezTo>
                <a:cubicBezTo>
                  <a:pt x="0" y="20076"/>
                  <a:pt x="200" y="20729"/>
                  <a:pt x="2629" y="21254"/>
                </a:cubicBezTo>
                <a:cubicBezTo>
                  <a:pt x="4232" y="21600"/>
                  <a:pt x="19064" y="21389"/>
                  <a:pt x="19948" y="21007"/>
                </a:cubicBezTo>
                <a:cubicBezTo>
                  <a:pt x="21455" y="20357"/>
                  <a:pt x="21600" y="19662"/>
                  <a:pt x="21600" y="12875"/>
                </a:cubicBezTo>
                <a:cubicBezTo>
                  <a:pt x="21600" y="6017"/>
                  <a:pt x="21455" y="5304"/>
                  <a:pt x="19930" y="4620"/>
                </a:cubicBezTo>
                <a:cubicBezTo>
                  <a:pt x="19457" y="4408"/>
                  <a:pt x="18480" y="4235"/>
                  <a:pt x="17763" y="4235"/>
                </a:cubicBezTo>
                <a:cubicBezTo>
                  <a:pt x="16479" y="4235"/>
                  <a:pt x="16467" y="4218"/>
                  <a:pt x="15898" y="3065"/>
                </a:cubicBezTo>
                <a:cubicBezTo>
                  <a:pt x="14818" y="877"/>
                  <a:pt x="13349" y="0"/>
                  <a:pt x="10800" y="0"/>
                </a:cubicBezTo>
                <a:close/>
                <a:moveTo>
                  <a:pt x="10800" y="1032"/>
                </a:moveTo>
                <a:cubicBezTo>
                  <a:pt x="12502" y="1032"/>
                  <a:pt x="15103" y="2917"/>
                  <a:pt x="14690" y="3850"/>
                </a:cubicBezTo>
                <a:cubicBezTo>
                  <a:pt x="14433" y="4431"/>
                  <a:pt x="7184" y="4431"/>
                  <a:pt x="6928" y="3850"/>
                </a:cubicBezTo>
                <a:cubicBezTo>
                  <a:pt x="6514" y="2917"/>
                  <a:pt x="9098" y="1032"/>
                  <a:pt x="10800" y="1032"/>
                </a:cubicBezTo>
                <a:close/>
                <a:moveTo>
                  <a:pt x="1652" y="6022"/>
                </a:moveTo>
                <a:lnTo>
                  <a:pt x="10516" y="6022"/>
                </a:lnTo>
                <a:lnTo>
                  <a:pt x="19380" y="6022"/>
                </a:lnTo>
                <a:lnTo>
                  <a:pt x="19380" y="12752"/>
                </a:lnTo>
                <a:lnTo>
                  <a:pt x="19380" y="19467"/>
                </a:lnTo>
                <a:lnTo>
                  <a:pt x="10747" y="19714"/>
                </a:lnTo>
                <a:cubicBezTo>
                  <a:pt x="4088" y="19901"/>
                  <a:pt x="1986" y="19689"/>
                  <a:pt x="1581" y="18789"/>
                </a:cubicBezTo>
                <a:cubicBezTo>
                  <a:pt x="1292" y="18148"/>
                  <a:pt x="1188" y="15017"/>
                  <a:pt x="1350" y="11828"/>
                </a:cubicBezTo>
                <a:lnTo>
                  <a:pt x="1652" y="6022"/>
                </a:lnTo>
                <a:close/>
              </a:path>
            </a:pathLst>
          </a:custGeom>
          <a:ln w="12700">
            <a:miter lim="400000"/>
          </a:ln>
        </p:spPr>
      </p:pic>
      <p:pic>
        <p:nvPicPr>
          <p:cNvPr id="210" name="Bad-Bunny-logo.jpg" descr="Bad-Bunny-logo.jpg">
            <a:hlinkClick r:id="rId2" invalidUrl="" action="ppaction://hlinksldjump" tgtFrame="" tooltip="" history="1" highlightClick="0" endSnd="0"/>
          </p:cNvPr>
          <p:cNvPicPr>
            <a:picLocks noChangeAspect="1"/>
          </p:cNvPicPr>
          <p:nvPr/>
        </p:nvPicPr>
        <p:blipFill>
          <a:blip r:embed="rId6">
            <a:extLst/>
          </a:blip>
          <a:srcRect l="33564" t="8009" r="32461" b="10384"/>
          <a:stretch>
            <a:fillRect/>
          </a:stretch>
        </p:blipFill>
        <p:spPr>
          <a:xfrm>
            <a:off x="130275" y="44178"/>
            <a:ext cx="660942" cy="952560"/>
          </a:xfrm>
          <a:custGeom>
            <a:avLst/>
            <a:gdLst/>
            <a:ahLst/>
            <a:cxnLst>
              <a:cxn ang="0">
                <a:pos x="wd2" y="hd2"/>
              </a:cxn>
              <a:cxn ang="5400000">
                <a:pos x="wd2" y="hd2"/>
              </a:cxn>
              <a:cxn ang="10800000">
                <a:pos x="wd2" y="hd2"/>
              </a:cxn>
              <a:cxn ang="16200000">
                <a:pos x="wd2" y="hd2"/>
              </a:cxn>
            </a:cxnLst>
            <a:rect l="0" t="0" r="r" b="b"/>
            <a:pathLst>
              <a:path w="21577" h="21563" fill="norm" stroke="1" extrusionOk="0">
                <a:moveTo>
                  <a:pt x="3604" y="37"/>
                </a:moveTo>
                <a:cubicBezTo>
                  <a:pt x="3376" y="-17"/>
                  <a:pt x="2612" y="-12"/>
                  <a:pt x="2192" y="46"/>
                </a:cubicBezTo>
                <a:cubicBezTo>
                  <a:pt x="1804" y="99"/>
                  <a:pt x="1439" y="207"/>
                  <a:pt x="1324" y="298"/>
                </a:cubicBezTo>
                <a:cubicBezTo>
                  <a:pt x="1026" y="534"/>
                  <a:pt x="752" y="1080"/>
                  <a:pt x="495" y="1960"/>
                </a:cubicBezTo>
                <a:cubicBezTo>
                  <a:pt x="462" y="2072"/>
                  <a:pt x="416" y="2215"/>
                  <a:pt x="391" y="2274"/>
                </a:cubicBezTo>
                <a:cubicBezTo>
                  <a:pt x="319" y="2444"/>
                  <a:pt x="198" y="2906"/>
                  <a:pt x="93" y="3478"/>
                </a:cubicBezTo>
                <a:cubicBezTo>
                  <a:pt x="20" y="3880"/>
                  <a:pt x="-9" y="4225"/>
                  <a:pt x="2" y="4619"/>
                </a:cubicBezTo>
                <a:cubicBezTo>
                  <a:pt x="14" y="5013"/>
                  <a:pt x="68" y="5457"/>
                  <a:pt x="171" y="6056"/>
                </a:cubicBezTo>
                <a:cubicBezTo>
                  <a:pt x="184" y="6131"/>
                  <a:pt x="221" y="6327"/>
                  <a:pt x="249" y="6488"/>
                </a:cubicBezTo>
                <a:cubicBezTo>
                  <a:pt x="276" y="6648"/>
                  <a:pt x="329" y="6862"/>
                  <a:pt x="365" y="6964"/>
                </a:cubicBezTo>
                <a:cubicBezTo>
                  <a:pt x="402" y="7066"/>
                  <a:pt x="462" y="7263"/>
                  <a:pt x="495" y="7404"/>
                </a:cubicBezTo>
                <a:cubicBezTo>
                  <a:pt x="528" y="7545"/>
                  <a:pt x="575" y="7716"/>
                  <a:pt x="598" y="7781"/>
                </a:cubicBezTo>
                <a:cubicBezTo>
                  <a:pt x="622" y="7847"/>
                  <a:pt x="671" y="8052"/>
                  <a:pt x="715" y="8231"/>
                </a:cubicBezTo>
                <a:cubicBezTo>
                  <a:pt x="759" y="8409"/>
                  <a:pt x="819" y="8575"/>
                  <a:pt x="845" y="8608"/>
                </a:cubicBezTo>
                <a:cubicBezTo>
                  <a:pt x="870" y="8640"/>
                  <a:pt x="883" y="8690"/>
                  <a:pt x="883" y="8716"/>
                </a:cubicBezTo>
                <a:cubicBezTo>
                  <a:pt x="883" y="8741"/>
                  <a:pt x="933" y="8865"/>
                  <a:pt x="987" y="8985"/>
                </a:cubicBezTo>
                <a:cubicBezTo>
                  <a:pt x="1041" y="9106"/>
                  <a:pt x="1106" y="9243"/>
                  <a:pt x="1130" y="9300"/>
                </a:cubicBezTo>
                <a:cubicBezTo>
                  <a:pt x="1224" y="9525"/>
                  <a:pt x="1444" y="10026"/>
                  <a:pt x="1479" y="10090"/>
                </a:cubicBezTo>
                <a:cubicBezTo>
                  <a:pt x="1848" y="10766"/>
                  <a:pt x="2116" y="11148"/>
                  <a:pt x="2412" y="11420"/>
                </a:cubicBezTo>
                <a:cubicBezTo>
                  <a:pt x="2536" y="11533"/>
                  <a:pt x="2674" y="11674"/>
                  <a:pt x="2710" y="11734"/>
                </a:cubicBezTo>
                <a:cubicBezTo>
                  <a:pt x="2746" y="11795"/>
                  <a:pt x="2804" y="11847"/>
                  <a:pt x="2840" y="11842"/>
                </a:cubicBezTo>
                <a:cubicBezTo>
                  <a:pt x="2875" y="11837"/>
                  <a:pt x="2897" y="11841"/>
                  <a:pt x="2892" y="11860"/>
                </a:cubicBezTo>
                <a:cubicBezTo>
                  <a:pt x="2887" y="11879"/>
                  <a:pt x="2860" y="11892"/>
                  <a:pt x="2840" y="11887"/>
                </a:cubicBezTo>
                <a:cubicBezTo>
                  <a:pt x="2777" y="11873"/>
                  <a:pt x="2801" y="11963"/>
                  <a:pt x="2879" y="12040"/>
                </a:cubicBezTo>
                <a:cubicBezTo>
                  <a:pt x="2947" y="12107"/>
                  <a:pt x="2940" y="12128"/>
                  <a:pt x="2788" y="12327"/>
                </a:cubicBezTo>
                <a:cubicBezTo>
                  <a:pt x="2697" y="12446"/>
                  <a:pt x="2503" y="12699"/>
                  <a:pt x="2347" y="12884"/>
                </a:cubicBezTo>
                <a:cubicBezTo>
                  <a:pt x="1970" y="13333"/>
                  <a:pt x="1498" y="14024"/>
                  <a:pt x="1440" y="14232"/>
                </a:cubicBezTo>
                <a:cubicBezTo>
                  <a:pt x="1427" y="14279"/>
                  <a:pt x="1399" y="14356"/>
                  <a:pt x="1376" y="14394"/>
                </a:cubicBezTo>
                <a:cubicBezTo>
                  <a:pt x="1320" y="14485"/>
                  <a:pt x="1190" y="14883"/>
                  <a:pt x="1130" y="15157"/>
                </a:cubicBezTo>
                <a:cubicBezTo>
                  <a:pt x="953" y="15953"/>
                  <a:pt x="1221" y="17445"/>
                  <a:pt x="1596" y="17798"/>
                </a:cubicBezTo>
                <a:cubicBezTo>
                  <a:pt x="1658" y="17857"/>
                  <a:pt x="1732" y="17957"/>
                  <a:pt x="1777" y="18023"/>
                </a:cubicBezTo>
                <a:cubicBezTo>
                  <a:pt x="2062" y="18438"/>
                  <a:pt x="2328" y="18808"/>
                  <a:pt x="2399" y="18886"/>
                </a:cubicBezTo>
                <a:cubicBezTo>
                  <a:pt x="2588" y="19091"/>
                  <a:pt x="3536" y="19838"/>
                  <a:pt x="3604" y="19838"/>
                </a:cubicBezTo>
                <a:cubicBezTo>
                  <a:pt x="3626" y="19838"/>
                  <a:pt x="3795" y="19951"/>
                  <a:pt x="3993" y="20089"/>
                </a:cubicBezTo>
                <a:cubicBezTo>
                  <a:pt x="4191" y="20228"/>
                  <a:pt x="4491" y="20387"/>
                  <a:pt x="4654" y="20449"/>
                </a:cubicBezTo>
                <a:cubicBezTo>
                  <a:pt x="5557" y="20791"/>
                  <a:pt x="5987" y="20933"/>
                  <a:pt x="6286" y="20997"/>
                </a:cubicBezTo>
                <a:cubicBezTo>
                  <a:pt x="6470" y="21036"/>
                  <a:pt x="6648" y="21083"/>
                  <a:pt x="6675" y="21096"/>
                </a:cubicBezTo>
                <a:cubicBezTo>
                  <a:pt x="6702" y="21109"/>
                  <a:pt x="6862" y="21151"/>
                  <a:pt x="7038" y="21185"/>
                </a:cubicBezTo>
                <a:cubicBezTo>
                  <a:pt x="7214" y="21220"/>
                  <a:pt x="7388" y="21260"/>
                  <a:pt x="7413" y="21275"/>
                </a:cubicBezTo>
                <a:cubicBezTo>
                  <a:pt x="7439" y="21291"/>
                  <a:pt x="7488" y="21302"/>
                  <a:pt x="7530" y="21302"/>
                </a:cubicBezTo>
                <a:cubicBezTo>
                  <a:pt x="7572" y="21302"/>
                  <a:pt x="7682" y="21330"/>
                  <a:pt x="7776" y="21365"/>
                </a:cubicBezTo>
                <a:cubicBezTo>
                  <a:pt x="7870" y="21400"/>
                  <a:pt x="8105" y="21442"/>
                  <a:pt x="8294" y="21455"/>
                </a:cubicBezTo>
                <a:cubicBezTo>
                  <a:pt x="8484" y="21468"/>
                  <a:pt x="8755" y="21500"/>
                  <a:pt x="8890" y="21527"/>
                </a:cubicBezTo>
                <a:cubicBezTo>
                  <a:pt x="9172" y="21583"/>
                  <a:pt x="10676" y="21570"/>
                  <a:pt x="10976" y="21509"/>
                </a:cubicBezTo>
                <a:cubicBezTo>
                  <a:pt x="11071" y="21490"/>
                  <a:pt x="11206" y="21473"/>
                  <a:pt x="11274" y="21473"/>
                </a:cubicBezTo>
                <a:cubicBezTo>
                  <a:pt x="11342" y="21473"/>
                  <a:pt x="11601" y="21437"/>
                  <a:pt x="11844" y="21392"/>
                </a:cubicBezTo>
                <a:cubicBezTo>
                  <a:pt x="12262" y="21315"/>
                  <a:pt x="12784" y="21235"/>
                  <a:pt x="13632" y="21114"/>
                </a:cubicBezTo>
                <a:cubicBezTo>
                  <a:pt x="13835" y="21085"/>
                  <a:pt x="14069" y="21039"/>
                  <a:pt x="14150" y="21015"/>
                </a:cubicBezTo>
                <a:cubicBezTo>
                  <a:pt x="14232" y="20991"/>
                  <a:pt x="14380" y="20957"/>
                  <a:pt x="14474" y="20943"/>
                </a:cubicBezTo>
                <a:cubicBezTo>
                  <a:pt x="14569" y="20928"/>
                  <a:pt x="14730" y="20880"/>
                  <a:pt x="14824" y="20835"/>
                </a:cubicBezTo>
                <a:cubicBezTo>
                  <a:pt x="14919" y="20791"/>
                  <a:pt x="15029" y="20755"/>
                  <a:pt x="15070" y="20754"/>
                </a:cubicBezTo>
                <a:cubicBezTo>
                  <a:pt x="15111" y="20753"/>
                  <a:pt x="15283" y="20693"/>
                  <a:pt x="15459" y="20619"/>
                </a:cubicBezTo>
                <a:cubicBezTo>
                  <a:pt x="15635" y="20546"/>
                  <a:pt x="15869" y="20451"/>
                  <a:pt x="15977" y="20413"/>
                </a:cubicBezTo>
                <a:cubicBezTo>
                  <a:pt x="16634" y="20181"/>
                  <a:pt x="17869" y="19424"/>
                  <a:pt x="18063" y="19128"/>
                </a:cubicBezTo>
                <a:cubicBezTo>
                  <a:pt x="18109" y="19058"/>
                  <a:pt x="18236" y="18917"/>
                  <a:pt x="18348" y="18814"/>
                </a:cubicBezTo>
                <a:cubicBezTo>
                  <a:pt x="18585" y="18597"/>
                  <a:pt x="18802" y="18319"/>
                  <a:pt x="18802" y="18248"/>
                </a:cubicBezTo>
                <a:cubicBezTo>
                  <a:pt x="18802" y="18221"/>
                  <a:pt x="18877" y="18100"/>
                  <a:pt x="18957" y="17978"/>
                </a:cubicBezTo>
                <a:cubicBezTo>
                  <a:pt x="19129" y="17718"/>
                  <a:pt x="19128" y="17707"/>
                  <a:pt x="19281" y="17107"/>
                </a:cubicBezTo>
                <a:cubicBezTo>
                  <a:pt x="19382" y="16709"/>
                  <a:pt x="19352" y="15309"/>
                  <a:pt x="19229" y="14888"/>
                </a:cubicBezTo>
                <a:cubicBezTo>
                  <a:pt x="19183" y="14728"/>
                  <a:pt x="19120" y="14412"/>
                  <a:pt x="19087" y="14187"/>
                </a:cubicBezTo>
                <a:cubicBezTo>
                  <a:pt x="19030" y="13800"/>
                  <a:pt x="19022" y="13764"/>
                  <a:pt x="19113" y="13657"/>
                </a:cubicBezTo>
                <a:cubicBezTo>
                  <a:pt x="19206" y="13547"/>
                  <a:pt x="19215" y="13547"/>
                  <a:pt x="19126" y="13558"/>
                </a:cubicBezTo>
                <a:cubicBezTo>
                  <a:pt x="19057" y="13566"/>
                  <a:pt x="19036" y="13555"/>
                  <a:pt x="19048" y="13504"/>
                </a:cubicBezTo>
                <a:cubicBezTo>
                  <a:pt x="19057" y="13467"/>
                  <a:pt x="19099" y="13418"/>
                  <a:pt x="19139" y="13396"/>
                </a:cubicBezTo>
                <a:cubicBezTo>
                  <a:pt x="19178" y="13375"/>
                  <a:pt x="19198" y="13332"/>
                  <a:pt x="19190" y="13306"/>
                </a:cubicBezTo>
                <a:cubicBezTo>
                  <a:pt x="19183" y="13281"/>
                  <a:pt x="19206" y="13265"/>
                  <a:pt x="19242" y="13271"/>
                </a:cubicBezTo>
                <a:cubicBezTo>
                  <a:pt x="19278" y="13276"/>
                  <a:pt x="19286" y="13264"/>
                  <a:pt x="19268" y="13244"/>
                </a:cubicBezTo>
                <a:cubicBezTo>
                  <a:pt x="19250" y="13223"/>
                  <a:pt x="19304" y="13108"/>
                  <a:pt x="19385" y="12992"/>
                </a:cubicBezTo>
                <a:cubicBezTo>
                  <a:pt x="19466" y="12876"/>
                  <a:pt x="19565" y="12743"/>
                  <a:pt x="19592" y="12687"/>
                </a:cubicBezTo>
                <a:cubicBezTo>
                  <a:pt x="19620" y="12630"/>
                  <a:pt x="19690" y="12477"/>
                  <a:pt x="19761" y="12345"/>
                </a:cubicBezTo>
                <a:cubicBezTo>
                  <a:pt x="19831" y="12214"/>
                  <a:pt x="19890" y="12072"/>
                  <a:pt x="19890" y="12031"/>
                </a:cubicBezTo>
                <a:cubicBezTo>
                  <a:pt x="19890" y="11990"/>
                  <a:pt x="19905" y="11942"/>
                  <a:pt x="19929" y="11932"/>
                </a:cubicBezTo>
                <a:cubicBezTo>
                  <a:pt x="19953" y="11922"/>
                  <a:pt x="19988" y="11846"/>
                  <a:pt x="20007" y="11761"/>
                </a:cubicBezTo>
                <a:cubicBezTo>
                  <a:pt x="20025" y="11677"/>
                  <a:pt x="20061" y="11601"/>
                  <a:pt x="20084" y="11591"/>
                </a:cubicBezTo>
                <a:cubicBezTo>
                  <a:pt x="20108" y="11580"/>
                  <a:pt x="20124" y="11542"/>
                  <a:pt x="20123" y="11510"/>
                </a:cubicBezTo>
                <a:cubicBezTo>
                  <a:pt x="20121" y="11446"/>
                  <a:pt x="20201" y="11201"/>
                  <a:pt x="20395" y="10665"/>
                </a:cubicBezTo>
                <a:cubicBezTo>
                  <a:pt x="20661" y="9933"/>
                  <a:pt x="20737" y="9698"/>
                  <a:pt x="20823" y="9336"/>
                </a:cubicBezTo>
                <a:cubicBezTo>
                  <a:pt x="20872" y="9129"/>
                  <a:pt x="20946" y="8881"/>
                  <a:pt x="20978" y="8788"/>
                </a:cubicBezTo>
                <a:cubicBezTo>
                  <a:pt x="21011" y="8694"/>
                  <a:pt x="21047" y="8506"/>
                  <a:pt x="21069" y="8365"/>
                </a:cubicBezTo>
                <a:cubicBezTo>
                  <a:pt x="21092" y="8224"/>
                  <a:pt x="21156" y="7951"/>
                  <a:pt x="21199" y="7763"/>
                </a:cubicBezTo>
                <a:cubicBezTo>
                  <a:pt x="21295" y="7340"/>
                  <a:pt x="21354" y="6928"/>
                  <a:pt x="21419" y="6245"/>
                </a:cubicBezTo>
                <a:cubicBezTo>
                  <a:pt x="21446" y="5954"/>
                  <a:pt x="21494" y="5642"/>
                  <a:pt x="21523" y="5544"/>
                </a:cubicBezTo>
                <a:cubicBezTo>
                  <a:pt x="21551" y="5447"/>
                  <a:pt x="21564" y="5096"/>
                  <a:pt x="21561" y="4772"/>
                </a:cubicBezTo>
                <a:cubicBezTo>
                  <a:pt x="21559" y="4447"/>
                  <a:pt x="21571" y="4162"/>
                  <a:pt x="21574" y="4134"/>
                </a:cubicBezTo>
                <a:cubicBezTo>
                  <a:pt x="21591" y="4009"/>
                  <a:pt x="21513" y="3255"/>
                  <a:pt x="21471" y="3128"/>
                </a:cubicBezTo>
                <a:cubicBezTo>
                  <a:pt x="21445" y="3050"/>
                  <a:pt x="21420" y="2915"/>
                  <a:pt x="21419" y="2822"/>
                </a:cubicBezTo>
                <a:cubicBezTo>
                  <a:pt x="21418" y="2730"/>
                  <a:pt x="21392" y="2601"/>
                  <a:pt x="21367" y="2544"/>
                </a:cubicBezTo>
                <a:cubicBezTo>
                  <a:pt x="21342" y="2486"/>
                  <a:pt x="21294" y="2342"/>
                  <a:pt x="21250" y="2220"/>
                </a:cubicBezTo>
                <a:cubicBezTo>
                  <a:pt x="21050" y="1656"/>
                  <a:pt x="21055" y="1663"/>
                  <a:pt x="20771" y="1241"/>
                </a:cubicBezTo>
                <a:cubicBezTo>
                  <a:pt x="20474" y="800"/>
                  <a:pt x="19923" y="468"/>
                  <a:pt x="19242" y="325"/>
                </a:cubicBezTo>
                <a:cubicBezTo>
                  <a:pt x="18604" y="190"/>
                  <a:pt x="17461" y="334"/>
                  <a:pt x="16858" y="621"/>
                </a:cubicBezTo>
                <a:cubicBezTo>
                  <a:pt x="16278" y="898"/>
                  <a:pt x="15556" y="1475"/>
                  <a:pt x="15265" y="1897"/>
                </a:cubicBezTo>
                <a:cubicBezTo>
                  <a:pt x="15226" y="1953"/>
                  <a:pt x="15153" y="2038"/>
                  <a:pt x="15109" y="2085"/>
                </a:cubicBezTo>
                <a:cubicBezTo>
                  <a:pt x="15065" y="2132"/>
                  <a:pt x="15021" y="2201"/>
                  <a:pt x="15006" y="2238"/>
                </a:cubicBezTo>
                <a:cubicBezTo>
                  <a:pt x="14991" y="2276"/>
                  <a:pt x="14868" y="2523"/>
                  <a:pt x="14734" y="2795"/>
                </a:cubicBezTo>
                <a:cubicBezTo>
                  <a:pt x="14509" y="3250"/>
                  <a:pt x="14273" y="3817"/>
                  <a:pt x="14215" y="4026"/>
                </a:cubicBezTo>
                <a:cubicBezTo>
                  <a:pt x="14177" y="4166"/>
                  <a:pt x="14040" y="4508"/>
                  <a:pt x="13943" y="4709"/>
                </a:cubicBezTo>
                <a:cubicBezTo>
                  <a:pt x="13849" y="4904"/>
                  <a:pt x="13781" y="5072"/>
                  <a:pt x="13684" y="5392"/>
                </a:cubicBezTo>
                <a:cubicBezTo>
                  <a:pt x="13653" y="5495"/>
                  <a:pt x="13605" y="5640"/>
                  <a:pt x="13580" y="5715"/>
                </a:cubicBezTo>
                <a:cubicBezTo>
                  <a:pt x="13556" y="5790"/>
                  <a:pt x="13503" y="5969"/>
                  <a:pt x="13464" y="6110"/>
                </a:cubicBezTo>
                <a:cubicBezTo>
                  <a:pt x="13424" y="6251"/>
                  <a:pt x="13362" y="6473"/>
                  <a:pt x="13321" y="6604"/>
                </a:cubicBezTo>
                <a:cubicBezTo>
                  <a:pt x="13281" y="6736"/>
                  <a:pt x="13211" y="7009"/>
                  <a:pt x="13166" y="7206"/>
                </a:cubicBezTo>
                <a:cubicBezTo>
                  <a:pt x="13121" y="7403"/>
                  <a:pt x="13073" y="7642"/>
                  <a:pt x="13049" y="7745"/>
                </a:cubicBezTo>
                <a:cubicBezTo>
                  <a:pt x="13026" y="7849"/>
                  <a:pt x="12984" y="8071"/>
                  <a:pt x="12959" y="8231"/>
                </a:cubicBezTo>
                <a:cubicBezTo>
                  <a:pt x="12933" y="8390"/>
                  <a:pt x="12882" y="8646"/>
                  <a:pt x="12855" y="8805"/>
                </a:cubicBezTo>
                <a:cubicBezTo>
                  <a:pt x="12827" y="8965"/>
                  <a:pt x="12793" y="9178"/>
                  <a:pt x="12777" y="9282"/>
                </a:cubicBezTo>
                <a:cubicBezTo>
                  <a:pt x="12727" y="9612"/>
                  <a:pt x="12619" y="10002"/>
                  <a:pt x="12570" y="10036"/>
                </a:cubicBezTo>
                <a:cubicBezTo>
                  <a:pt x="12539" y="10058"/>
                  <a:pt x="12362" y="10045"/>
                  <a:pt x="12065" y="10000"/>
                </a:cubicBezTo>
                <a:cubicBezTo>
                  <a:pt x="11461" y="9909"/>
                  <a:pt x="10733" y="9886"/>
                  <a:pt x="10095" y="9937"/>
                </a:cubicBezTo>
                <a:cubicBezTo>
                  <a:pt x="9811" y="9960"/>
                  <a:pt x="9383" y="9978"/>
                  <a:pt x="9149" y="9982"/>
                </a:cubicBezTo>
                <a:cubicBezTo>
                  <a:pt x="8916" y="9986"/>
                  <a:pt x="8711" y="10007"/>
                  <a:pt x="8683" y="10018"/>
                </a:cubicBezTo>
                <a:cubicBezTo>
                  <a:pt x="8598" y="10055"/>
                  <a:pt x="8534" y="9963"/>
                  <a:pt x="8502" y="9749"/>
                </a:cubicBezTo>
                <a:cubicBezTo>
                  <a:pt x="8484" y="9636"/>
                  <a:pt x="8440" y="9320"/>
                  <a:pt x="8398" y="9048"/>
                </a:cubicBezTo>
                <a:cubicBezTo>
                  <a:pt x="8356" y="8776"/>
                  <a:pt x="8291" y="8306"/>
                  <a:pt x="8268" y="8006"/>
                </a:cubicBezTo>
                <a:cubicBezTo>
                  <a:pt x="8211" y="7253"/>
                  <a:pt x="8089" y="6736"/>
                  <a:pt x="7815" y="6146"/>
                </a:cubicBezTo>
                <a:cubicBezTo>
                  <a:pt x="7776" y="6062"/>
                  <a:pt x="7720" y="5925"/>
                  <a:pt x="7685" y="5841"/>
                </a:cubicBezTo>
                <a:cubicBezTo>
                  <a:pt x="7651" y="5756"/>
                  <a:pt x="7565" y="5577"/>
                  <a:pt x="7504" y="5445"/>
                </a:cubicBezTo>
                <a:cubicBezTo>
                  <a:pt x="7443" y="5314"/>
                  <a:pt x="7376" y="5143"/>
                  <a:pt x="7349" y="5068"/>
                </a:cubicBezTo>
                <a:cubicBezTo>
                  <a:pt x="7254" y="4815"/>
                  <a:pt x="6941" y="4113"/>
                  <a:pt x="6895" y="4053"/>
                </a:cubicBezTo>
                <a:cubicBezTo>
                  <a:pt x="6870" y="4020"/>
                  <a:pt x="6843" y="3964"/>
                  <a:pt x="6843" y="3927"/>
                </a:cubicBezTo>
                <a:cubicBezTo>
                  <a:pt x="6843" y="3890"/>
                  <a:pt x="6818" y="3849"/>
                  <a:pt x="6791" y="3837"/>
                </a:cubicBezTo>
                <a:cubicBezTo>
                  <a:pt x="6764" y="3826"/>
                  <a:pt x="6740" y="3785"/>
                  <a:pt x="6740" y="3739"/>
                </a:cubicBezTo>
                <a:cubicBezTo>
                  <a:pt x="6740" y="3692"/>
                  <a:pt x="6727" y="3627"/>
                  <a:pt x="6701" y="3595"/>
                </a:cubicBezTo>
                <a:cubicBezTo>
                  <a:pt x="6674" y="3562"/>
                  <a:pt x="6610" y="3429"/>
                  <a:pt x="6558" y="3307"/>
                </a:cubicBezTo>
                <a:cubicBezTo>
                  <a:pt x="6468" y="3096"/>
                  <a:pt x="6325" y="2839"/>
                  <a:pt x="6182" y="2615"/>
                </a:cubicBezTo>
                <a:cubicBezTo>
                  <a:pt x="6147" y="2559"/>
                  <a:pt x="6089" y="2456"/>
                  <a:pt x="6053" y="2391"/>
                </a:cubicBezTo>
                <a:cubicBezTo>
                  <a:pt x="5948" y="2205"/>
                  <a:pt x="5378" y="1445"/>
                  <a:pt x="5172" y="1214"/>
                </a:cubicBezTo>
                <a:cubicBezTo>
                  <a:pt x="5069" y="1099"/>
                  <a:pt x="4930" y="939"/>
                  <a:pt x="4861" y="855"/>
                </a:cubicBezTo>
                <a:cubicBezTo>
                  <a:pt x="4550" y="475"/>
                  <a:pt x="4044" y="141"/>
                  <a:pt x="3604" y="37"/>
                </a:cubicBezTo>
                <a:close/>
                <a:moveTo>
                  <a:pt x="2503" y="12920"/>
                </a:moveTo>
                <a:cubicBezTo>
                  <a:pt x="2529" y="12909"/>
                  <a:pt x="2565" y="12920"/>
                  <a:pt x="2581" y="12938"/>
                </a:cubicBezTo>
                <a:cubicBezTo>
                  <a:pt x="2596" y="12956"/>
                  <a:pt x="2593" y="12981"/>
                  <a:pt x="2568" y="12992"/>
                </a:cubicBezTo>
                <a:cubicBezTo>
                  <a:pt x="2542" y="13003"/>
                  <a:pt x="2506" y="12992"/>
                  <a:pt x="2490" y="12974"/>
                </a:cubicBezTo>
                <a:cubicBezTo>
                  <a:pt x="2474" y="12956"/>
                  <a:pt x="2477" y="12931"/>
                  <a:pt x="2503" y="12920"/>
                </a:cubicBezTo>
                <a:close/>
                <a:moveTo>
                  <a:pt x="2218" y="13297"/>
                </a:moveTo>
                <a:cubicBezTo>
                  <a:pt x="2244" y="13287"/>
                  <a:pt x="2267" y="13289"/>
                  <a:pt x="2283" y="13306"/>
                </a:cubicBezTo>
                <a:cubicBezTo>
                  <a:pt x="2299" y="13324"/>
                  <a:pt x="2295" y="13349"/>
                  <a:pt x="2270" y="13360"/>
                </a:cubicBezTo>
                <a:cubicBezTo>
                  <a:pt x="2244" y="13371"/>
                  <a:pt x="2208" y="13369"/>
                  <a:pt x="2192" y="13351"/>
                </a:cubicBezTo>
                <a:cubicBezTo>
                  <a:pt x="2176" y="13334"/>
                  <a:pt x="2192" y="13308"/>
                  <a:pt x="2218" y="13297"/>
                </a:cubicBezTo>
                <a:close/>
                <a:moveTo>
                  <a:pt x="2062" y="13504"/>
                </a:moveTo>
                <a:cubicBezTo>
                  <a:pt x="2088" y="13493"/>
                  <a:pt x="2124" y="13495"/>
                  <a:pt x="2140" y="13513"/>
                </a:cubicBezTo>
                <a:cubicBezTo>
                  <a:pt x="2156" y="13531"/>
                  <a:pt x="2153" y="13556"/>
                  <a:pt x="2127" y="13567"/>
                </a:cubicBezTo>
                <a:cubicBezTo>
                  <a:pt x="2102" y="13578"/>
                  <a:pt x="2065" y="13576"/>
                  <a:pt x="2049" y="13558"/>
                </a:cubicBezTo>
                <a:cubicBezTo>
                  <a:pt x="2034" y="13540"/>
                  <a:pt x="2037" y="13515"/>
                  <a:pt x="2062" y="13504"/>
                </a:cubicBezTo>
                <a:close/>
                <a:moveTo>
                  <a:pt x="1972" y="13639"/>
                </a:moveTo>
                <a:cubicBezTo>
                  <a:pt x="1997" y="13628"/>
                  <a:pt x="2021" y="13630"/>
                  <a:pt x="2036" y="13648"/>
                </a:cubicBezTo>
                <a:cubicBezTo>
                  <a:pt x="2052" y="13666"/>
                  <a:pt x="2049" y="13691"/>
                  <a:pt x="2024" y="13702"/>
                </a:cubicBezTo>
                <a:cubicBezTo>
                  <a:pt x="1998" y="13713"/>
                  <a:pt x="1962" y="13711"/>
                  <a:pt x="1946" y="13693"/>
                </a:cubicBezTo>
                <a:cubicBezTo>
                  <a:pt x="1930" y="13675"/>
                  <a:pt x="1946" y="13650"/>
                  <a:pt x="1972" y="13639"/>
                </a:cubicBezTo>
                <a:close/>
                <a:moveTo>
                  <a:pt x="1868" y="13810"/>
                </a:moveTo>
                <a:cubicBezTo>
                  <a:pt x="1894" y="13799"/>
                  <a:pt x="1930" y="13801"/>
                  <a:pt x="1946" y="13819"/>
                </a:cubicBezTo>
                <a:cubicBezTo>
                  <a:pt x="1962" y="13836"/>
                  <a:pt x="1946" y="13861"/>
                  <a:pt x="1920" y="13872"/>
                </a:cubicBezTo>
                <a:cubicBezTo>
                  <a:pt x="1894" y="13883"/>
                  <a:pt x="1871" y="13881"/>
                  <a:pt x="1855" y="13863"/>
                </a:cubicBezTo>
                <a:cubicBezTo>
                  <a:pt x="1839" y="13846"/>
                  <a:pt x="1842" y="13821"/>
                  <a:pt x="1868" y="13810"/>
                </a:cubicBezTo>
                <a:close/>
                <a:moveTo>
                  <a:pt x="1790" y="14052"/>
                </a:moveTo>
                <a:cubicBezTo>
                  <a:pt x="1807" y="14070"/>
                  <a:pt x="1780" y="14132"/>
                  <a:pt x="1738" y="14187"/>
                </a:cubicBezTo>
                <a:cubicBezTo>
                  <a:pt x="1697" y="14242"/>
                  <a:pt x="1670" y="14288"/>
                  <a:pt x="1674" y="14295"/>
                </a:cubicBezTo>
                <a:cubicBezTo>
                  <a:pt x="1694" y="14325"/>
                  <a:pt x="1635" y="14342"/>
                  <a:pt x="1609" y="14313"/>
                </a:cubicBezTo>
                <a:cubicBezTo>
                  <a:pt x="1592" y="14294"/>
                  <a:pt x="1596" y="14261"/>
                  <a:pt x="1622" y="14250"/>
                </a:cubicBezTo>
                <a:cubicBezTo>
                  <a:pt x="1648" y="14239"/>
                  <a:pt x="1661" y="14210"/>
                  <a:pt x="1648" y="14187"/>
                </a:cubicBezTo>
                <a:cubicBezTo>
                  <a:pt x="1618" y="14133"/>
                  <a:pt x="1751" y="14008"/>
                  <a:pt x="1790" y="14052"/>
                </a:cubicBezTo>
                <a:close/>
              </a:path>
            </a:pathLst>
          </a:custGeom>
          <a:ln w="12700">
            <a:miter lim="400000"/>
          </a:ln>
        </p:spPr>
      </p:pic>
      <p:sp>
        <p:nvSpPr>
          <p:cNvPr id="211" name="Rounded Rectangle"/>
          <p:cNvSpPr/>
          <p:nvPr/>
        </p:nvSpPr>
        <p:spPr>
          <a:xfrm>
            <a:off x="815637" y="1952754"/>
            <a:ext cx="22752725" cy="2394661"/>
          </a:xfrm>
          <a:prstGeom prst="roundRect">
            <a:avLst>
              <a:gd name="adj" fmla="val 7955"/>
            </a:avLst>
          </a:prstGeom>
          <a:solidFill>
            <a:srgbClr val="EFEFEF"/>
          </a:solidFill>
          <a:ln w="12700">
            <a:miter lim="400000"/>
          </a:ln>
        </p:spPr>
        <p:txBody>
          <a:bodyPr lIns="50800" tIns="50800" rIns="50800" bIns="50800" anchor="ctr"/>
          <a:lstStyle/>
          <a:p>
            <a:pPr defTabSz="825500">
              <a:defRPr sz="3200">
                <a:solidFill>
                  <a:srgbClr val="FFFFFF"/>
                </a:solidFill>
                <a:latin typeface="Helvetica Neue Medium"/>
                <a:ea typeface="Helvetica Neue Medium"/>
                <a:cs typeface="Helvetica Neue Medium"/>
                <a:sym typeface="Helvetica Neue Medium"/>
              </a:defRPr>
            </a:pPr>
          </a:p>
        </p:txBody>
      </p:sp>
      <p:pic>
        <p:nvPicPr>
          <p:cNvPr id="212" name="Bad-Bunny-Un-Verano-Sweatshirt-Color-san.jpg.jpeg" descr="Bad-Bunny-Un-Verano-Sweatshirt-Color-san.jpg.jpeg"/>
          <p:cNvPicPr>
            <a:picLocks noChangeAspect="1"/>
          </p:cNvPicPr>
          <p:nvPr/>
        </p:nvPicPr>
        <p:blipFill>
          <a:blip r:embed="rId7">
            <a:extLst/>
          </a:blip>
          <a:stretch>
            <a:fillRect/>
          </a:stretch>
        </p:blipFill>
        <p:spPr>
          <a:xfrm>
            <a:off x="1155405" y="2180987"/>
            <a:ext cx="1938196" cy="1938195"/>
          </a:xfrm>
          <a:prstGeom prst="rect">
            <a:avLst/>
          </a:prstGeom>
          <a:ln w="12700">
            <a:miter lim="400000"/>
          </a:ln>
        </p:spPr>
      </p:pic>
      <p:sp>
        <p:nvSpPr>
          <p:cNvPr id="213" name="Bad Bunny Crew Neck"/>
          <p:cNvSpPr txBox="1"/>
          <p:nvPr/>
        </p:nvSpPr>
        <p:spPr>
          <a:xfrm>
            <a:off x="3510321" y="2603984"/>
            <a:ext cx="7340347" cy="1092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nSpc>
                <a:spcPct val="80000"/>
              </a:lnSpc>
              <a:defRPr spc="-116" sz="5800">
                <a:solidFill>
                  <a:srgbClr val="000000"/>
                </a:solidFill>
                <a:latin typeface="Luminari"/>
                <a:ea typeface="Luminari"/>
                <a:cs typeface="Luminari"/>
                <a:sym typeface="Luminari"/>
              </a:defRPr>
            </a:lvl1pPr>
          </a:lstStyle>
          <a:p>
            <a:pPr/>
            <a:r>
              <a:t>Bad Bunny Crew Neck</a:t>
            </a:r>
          </a:p>
        </p:txBody>
      </p:sp>
      <p:sp>
        <p:nvSpPr>
          <p:cNvPr id="214" name="35$"/>
          <p:cNvSpPr txBox="1"/>
          <p:nvPr/>
        </p:nvSpPr>
        <p:spPr>
          <a:xfrm>
            <a:off x="21868976" y="2603984"/>
            <a:ext cx="1186054" cy="1092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nSpc>
                <a:spcPct val="80000"/>
              </a:lnSpc>
              <a:defRPr spc="-116" sz="5800">
                <a:solidFill>
                  <a:srgbClr val="000000"/>
                </a:solidFill>
                <a:latin typeface="Luminari"/>
                <a:ea typeface="Luminari"/>
                <a:cs typeface="Luminari"/>
                <a:sym typeface="Luminari"/>
              </a:defRPr>
            </a:lvl1pPr>
          </a:lstStyle>
          <a:p>
            <a:pPr/>
            <a:r>
              <a:t>35$</a:t>
            </a:r>
          </a:p>
        </p:txBody>
      </p:sp>
      <p:sp>
        <p:nvSpPr>
          <p:cNvPr id="215" name="Total: 35$"/>
          <p:cNvSpPr txBox="1"/>
          <p:nvPr/>
        </p:nvSpPr>
        <p:spPr>
          <a:xfrm>
            <a:off x="20181234" y="9641047"/>
            <a:ext cx="3281322" cy="1003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nSpc>
                <a:spcPct val="80000"/>
              </a:lnSpc>
              <a:defRPr b="1" spc="-116" sz="5800" u="sng">
                <a:solidFill>
                  <a:srgbClr val="000000"/>
                </a:solidFill>
                <a:latin typeface="Century Gothic"/>
                <a:ea typeface="Century Gothic"/>
                <a:cs typeface="Century Gothic"/>
                <a:sym typeface="Century Gothic"/>
              </a:defRPr>
            </a:lvl1pPr>
          </a:lstStyle>
          <a:p>
            <a:pPr/>
            <a:r>
              <a:t>Total: 35$</a:t>
            </a:r>
          </a:p>
        </p:txBody>
      </p:sp>
      <p:sp>
        <p:nvSpPr>
          <p:cNvPr id="216" name="Checkout"/>
          <p:cNvSpPr/>
          <p:nvPr/>
        </p:nvSpPr>
        <p:spPr>
          <a:xfrm>
            <a:off x="19812950" y="11844912"/>
            <a:ext cx="4017890" cy="1270001"/>
          </a:xfrm>
          <a:prstGeom prst="roundRect">
            <a:avLst>
              <a:gd name="adj" fmla="val 15000"/>
            </a:avLst>
          </a:prstGeom>
          <a:solidFill>
            <a:srgbClr val="E88C91"/>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defTabSz="825500">
              <a:defRPr sz="3200">
                <a:solidFill>
                  <a:srgbClr val="000000"/>
                </a:solidFill>
                <a:latin typeface="Century Gothic"/>
                <a:ea typeface="Century Gothic"/>
                <a:cs typeface="Century Gothic"/>
                <a:sym typeface="Century Gothic"/>
              </a:defRPr>
            </a:lvl1pPr>
          </a:lstStyle>
          <a:p>
            <a:pPr/>
            <a:r>
              <a:t>Checkout</a:t>
            </a:r>
          </a:p>
        </p:txBody>
      </p:sp>
      <p:sp>
        <p:nvSpPr>
          <p:cNvPr id="217" name="Shipping: Free"/>
          <p:cNvSpPr txBox="1"/>
          <p:nvPr/>
        </p:nvSpPr>
        <p:spPr>
          <a:xfrm>
            <a:off x="20441804" y="10657808"/>
            <a:ext cx="2760180" cy="596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nSpc>
                <a:spcPct val="80000"/>
              </a:lnSpc>
              <a:defRPr spc="-64" sz="3200">
                <a:solidFill>
                  <a:srgbClr val="000000"/>
                </a:solidFill>
                <a:latin typeface="Century Gothic"/>
                <a:ea typeface="Century Gothic"/>
                <a:cs typeface="Century Gothic"/>
                <a:sym typeface="Century Gothic"/>
              </a:defRPr>
            </a:lvl1pPr>
          </a:lstStyle>
          <a:p>
            <a:pPr/>
            <a:r>
              <a:t>Shipping: Free</a:t>
            </a:r>
          </a:p>
        </p:txBody>
      </p:sp>
      <p:grpSp>
        <p:nvGrpSpPr>
          <p:cNvPr id="220" name="Group"/>
          <p:cNvGrpSpPr/>
          <p:nvPr/>
        </p:nvGrpSpPr>
        <p:grpSpPr>
          <a:xfrm>
            <a:off x="19017712" y="2743684"/>
            <a:ext cx="1791023" cy="812801"/>
            <a:chOff x="0" y="0"/>
            <a:chExt cx="1791022" cy="812800"/>
          </a:xfrm>
        </p:grpSpPr>
        <p:sp>
          <p:nvSpPr>
            <p:cNvPr id="218" name="Qty: 1"/>
            <p:cNvSpPr txBox="1"/>
            <p:nvPr/>
          </p:nvSpPr>
          <p:spPr>
            <a:xfrm>
              <a:off x="0" y="0"/>
              <a:ext cx="1460069" cy="8128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lgn="l">
                <a:lnSpc>
                  <a:spcPct val="80000"/>
                </a:lnSpc>
                <a:defRPr spc="-84" sz="4200">
                  <a:solidFill>
                    <a:srgbClr val="000000"/>
                  </a:solidFill>
                  <a:latin typeface="Luminari"/>
                  <a:ea typeface="Luminari"/>
                  <a:cs typeface="Luminari"/>
                  <a:sym typeface="Luminari"/>
                </a:defRPr>
              </a:lvl1pPr>
            </a:lstStyle>
            <a:p>
              <a:pPr/>
              <a:r>
                <a:t>Qty: 1</a:t>
              </a:r>
            </a:p>
          </p:txBody>
        </p:sp>
        <p:sp>
          <p:nvSpPr>
            <p:cNvPr id="219" name="\/"/>
            <p:cNvSpPr txBox="1"/>
            <p:nvPr/>
          </p:nvSpPr>
          <p:spPr>
            <a:xfrm>
              <a:off x="1432565" y="139700"/>
              <a:ext cx="358458" cy="5334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lgn="l">
                <a:lnSpc>
                  <a:spcPct val="80000"/>
                </a:lnSpc>
                <a:defRPr spc="-50" sz="2500">
                  <a:solidFill>
                    <a:srgbClr val="000000"/>
                  </a:solidFill>
                  <a:latin typeface="Luminari"/>
                  <a:ea typeface="Luminari"/>
                  <a:cs typeface="Luminari"/>
                  <a:sym typeface="Luminari"/>
                </a:defRPr>
              </a:lvl1pPr>
            </a:lstStyle>
            <a:p>
              <a:pPr>
                <a:defRPr spc="-116" sz="5800"/>
              </a:pPr>
              <a:r>
                <a:rPr spc="-50" sz="2500"/>
                <a:t>\/</a:t>
              </a:r>
            </a:p>
          </p:txBody>
        </p:sp>
      </p:gr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2" name="Rectangle"/>
          <p:cNvSpPr/>
          <p:nvPr/>
        </p:nvSpPr>
        <p:spPr>
          <a:xfrm>
            <a:off x="-94602" y="-6252"/>
            <a:ext cx="24573204" cy="1135094"/>
          </a:xfrm>
          <a:prstGeom prst="rect">
            <a:avLst/>
          </a:prstGeom>
          <a:solidFill>
            <a:srgbClr val="E89CA7"/>
          </a:solidFill>
          <a:ln w="12700">
            <a:miter lim="400000"/>
          </a:ln>
        </p:spPr>
        <p:txBody>
          <a:bodyPr lIns="50800" tIns="50800" rIns="50800" bIns="50800" anchor="ctr"/>
          <a:lstStyle/>
          <a:p>
            <a:pPr defTabSz="825500">
              <a:defRPr sz="3200">
                <a:solidFill>
                  <a:srgbClr val="FFFFFF"/>
                </a:solidFill>
                <a:latin typeface="Helvetica Neue Medium"/>
                <a:ea typeface="Helvetica Neue Medium"/>
                <a:cs typeface="Helvetica Neue Medium"/>
                <a:sym typeface="Helvetica Neue Medium"/>
              </a:defRPr>
            </a:pPr>
          </a:p>
        </p:txBody>
      </p:sp>
      <p:sp>
        <p:nvSpPr>
          <p:cNvPr id="223" name="Home"/>
          <p:cNvSpPr txBox="1"/>
          <p:nvPr/>
        </p:nvSpPr>
        <p:spPr>
          <a:xfrm>
            <a:off x="18697750" y="152498"/>
            <a:ext cx="1634756" cy="7239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3700">
                <a:solidFill>
                  <a:srgbClr val="000000"/>
                </a:solidFill>
                <a:latin typeface="Luminari"/>
                <a:ea typeface="Luminari"/>
                <a:cs typeface="Luminari"/>
                <a:sym typeface="Luminari"/>
                <a:hlinkClick r:id="rId2" invalidUrl="" action="ppaction://hlinksldjump" tgtFrame="" tooltip="" history="1" highlightClick="0" endSnd="0"/>
              </a:defRPr>
            </a:lvl1pPr>
          </a:lstStyle>
          <a:p>
            <a:pPr/>
            <a:r>
              <a:rPr>
                <a:hlinkClick r:id="rId2" invalidUrl="" action="ppaction://hlinksldjump" tgtFrame="" tooltip="" history="1" highlightClick="0" endSnd="0"/>
              </a:rPr>
              <a:t>Home</a:t>
            </a:r>
          </a:p>
        </p:txBody>
      </p:sp>
      <p:sp>
        <p:nvSpPr>
          <p:cNvPr id="224" name="About"/>
          <p:cNvSpPr txBox="1"/>
          <p:nvPr/>
        </p:nvSpPr>
        <p:spPr>
          <a:xfrm>
            <a:off x="20468471" y="152498"/>
            <a:ext cx="1473722" cy="723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700">
                <a:solidFill>
                  <a:srgbClr val="000000"/>
                </a:solidFill>
                <a:latin typeface="Luminari"/>
                <a:ea typeface="Luminari"/>
                <a:cs typeface="Luminari"/>
                <a:sym typeface="Luminari"/>
                <a:hlinkClick r:id="rId3" invalidUrl="" action="ppaction://hlinksldjump" tgtFrame="" tooltip="" history="1" highlightClick="0" endSnd="0"/>
              </a:defRPr>
            </a:lvl1pPr>
          </a:lstStyle>
          <a:p>
            <a:pPr/>
            <a:r>
              <a:rPr>
                <a:hlinkClick r:id="rId3" invalidUrl="" action="ppaction://hlinksldjump" tgtFrame="" tooltip="" history="1" highlightClick="0" endSnd="0"/>
              </a:rPr>
              <a:t>About</a:t>
            </a:r>
          </a:p>
        </p:txBody>
      </p:sp>
      <p:sp>
        <p:nvSpPr>
          <p:cNvPr id="225" name="Shop"/>
          <p:cNvSpPr txBox="1"/>
          <p:nvPr/>
        </p:nvSpPr>
        <p:spPr>
          <a:xfrm>
            <a:off x="22145081" y="152498"/>
            <a:ext cx="1232663" cy="723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700">
                <a:solidFill>
                  <a:srgbClr val="000000"/>
                </a:solidFill>
                <a:latin typeface="Luminari"/>
                <a:ea typeface="Luminari"/>
                <a:cs typeface="Luminari"/>
                <a:sym typeface="Luminari"/>
              </a:defRPr>
            </a:lvl1pPr>
          </a:lstStyle>
          <a:p>
            <a:pPr/>
            <a:r>
              <a:t>Shop</a:t>
            </a:r>
          </a:p>
        </p:txBody>
      </p:sp>
      <p:pic>
        <p:nvPicPr>
          <p:cNvPr id="226" name="Screenshot 2023-02-21 at 1.22.20 AM.png" descr="Screenshot 2023-02-21 at 1.22.20 AM.png">
            <a:hlinkClick r:id="rId4" invalidUrl="" action="ppaction://hlinksldjump" tgtFrame="" tooltip="" history="1" highlightClick="0" endSnd="0"/>
          </p:cNvPr>
          <p:cNvPicPr>
            <a:picLocks noChangeAspect="1"/>
          </p:cNvPicPr>
          <p:nvPr/>
        </p:nvPicPr>
        <p:blipFill>
          <a:blip r:embed="rId5">
            <a:extLst/>
          </a:blip>
          <a:srcRect l="26282" t="21200" r="25000" b="20825"/>
          <a:stretch>
            <a:fillRect/>
          </a:stretch>
        </p:blipFill>
        <p:spPr>
          <a:xfrm>
            <a:off x="23629267" y="238344"/>
            <a:ext cx="482601" cy="552209"/>
          </a:xfrm>
          <a:custGeom>
            <a:avLst/>
            <a:gdLst/>
            <a:ahLst/>
            <a:cxnLst>
              <a:cxn ang="0">
                <a:pos x="wd2" y="hd2"/>
              </a:cxn>
              <a:cxn ang="5400000">
                <a:pos x="wd2" y="hd2"/>
              </a:cxn>
              <a:cxn ang="10800000">
                <a:pos x="wd2" y="hd2"/>
              </a:cxn>
              <a:cxn ang="16200000">
                <a:pos x="wd2" y="hd2"/>
              </a:cxn>
            </a:cxnLst>
            <a:rect l="0" t="0" r="r" b="b"/>
            <a:pathLst>
              <a:path w="21600" h="21429" fill="norm" stroke="1" extrusionOk="0">
                <a:moveTo>
                  <a:pt x="10800" y="0"/>
                </a:moveTo>
                <a:cubicBezTo>
                  <a:pt x="8251" y="0"/>
                  <a:pt x="6799" y="877"/>
                  <a:pt x="5720" y="3065"/>
                </a:cubicBezTo>
                <a:cubicBezTo>
                  <a:pt x="5151" y="4218"/>
                  <a:pt x="5121" y="4235"/>
                  <a:pt x="3837" y="4235"/>
                </a:cubicBezTo>
                <a:cubicBezTo>
                  <a:pt x="3120" y="4235"/>
                  <a:pt x="2143" y="4408"/>
                  <a:pt x="1670" y="4620"/>
                </a:cubicBezTo>
                <a:cubicBezTo>
                  <a:pt x="150" y="5302"/>
                  <a:pt x="0" y="6029"/>
                  <a:pt x="0" y="12737"/>
                </a:cubicBezTo>
                <a:cubicBezTo>
                  <a:pt x="0" y="20076"/>
                  <a:pt x="200" y="20729"/>
                  <a:pt x="2629" y="21254"/>
                </a:cubicBezTo>
                <a:cubicBezTo>
                  <a:pt x="4232" y="21600"/>
                  <a:pt x="19064" y="21389"/>
                  <a:pt x="19948" y="21007"/>
                </a:cubicBezTo>
                <a:cubicBezTo>
                  <a:pt x="21455" y="20357"/>
                  <a:pt x="21600" y="19662"/>
                  <a:pt x="21600" y="12875"/>
                </a:cubicBezTo>
                <a:cubicBezTo>
                  <a:pt x="21600" y="6017"/>
                  <a:pt x="21455" y="5304"/>
                  <a:pt x="19930" y="4620"/>
                </a:cubicBezTo>
                <a:cubicBezTo>
                  <a:pt x="19457" y="4408"/>
                  <a:pt x="18480" y="4235"/>
                  <a:pt x="17763" y="4235"/>
                </a:cubicBezTo>
                <a:cubicBezTo>
                  <a:pt x="16479" y="4235"/>
                  <a:pt x="16467" y="4218"/>
                  <a:pt x="15898" y="3065"/>
                </a:cubicBezTo>
                <a:cubicBezTo>
                  <a:pt x="14818" y="877"/>
                  <a:pt x="13349" y="0"/>
                  <a:pt x="10800" y="0"/>
                </a:cubicBezTo>
                <a:close/>
                <a:moveTo>
                  <a:pt x="10800" y="1032"/>
                </a:moveTo>
                <a:cubicBezTo>
                  <a:pt x="12502" y="1032"/>
                  <a:pt x="15103" y="2917"/>
                  <a:pt x="14690" y="3850"/>
                </a:cubicBezTo>
                <a:cubicBezTo>
                  <a:pt x="14433" y="4431"/>
                  <a:pt x="7184" y="4431"/>
                  <a:pt x="6928" y="3850"/>
                </a:cubicBezTo>
                <a:cubicBezTo>
                  <a:pt x="6514" y="2917"/>
                  <a:pt x="9098" y="1032"/>
                  <a:pt x="10800" y="1032"/>
                </a:cubicBezTo>
                <a:close/>
                <a:moveTo>
                  <a:pt x="1652" y="6022"/>
                </a:moveTo>
                <a:lnTo>
                  <a:pt x="10516" y="6022"/>
                </a:lnTo>
                <a:lnTo>
                  <a:pt x="19380" y="6022"/>
                </a:lnTo>
                <a:lnTo>
                  <a:pt x="19380" y="12752"/>
                </a:lnTo>
                <a:lnTo>
                  <a:pt x="19380" y="19467"/>
                </a:lnTo>
                <a:lnTo>
                  <a:pt x="10747" y="19714"/>
                </a:lnTo>
                <a:cubicBezTo>
                  <a:pt x="4088" y="19901"/>
                  <a:pt x="1986" y="19689"/>
                  <a:pt x="1581" y="18789"/>
                </a:cubicBezTo>
                <a:cubicBezTo>
                  <a:pt x="1292" y="18148"/>
                  <a:pt x="1188" y="15017"/>
                  <a:pt x="1350" y="11828"/>
                </a:cubicBezTo>
                <a:lnTo>
                  <a:pt x="1652" y="6022"/>
                </a:lnTo>
                <a:close/>
              </a:path>
            </a:pathLst>
          </a:custGeom>
          <a:ln w="12700">
            <a:miter lim="400000"/>
          </a:ln>
        </p:spPr>
      </p:pic>
      <p:sp>
        <p:nvSpPr>
          <p:cNvPr id="227" name="Line"/>
          <p:cNvSpPr/>
          <p:nvPr/>
        </p:nvSpPr>
        <p:spPr>
          <a:xfrm>
            <a:off x="22152030" y="741352"/>
            <a:ext cx="1180003" cy="1"/>
          </a:xfrm>
          <a:prstGeom prst="line">
            <a:avLst/>
          </a:prstGeom>
          <a:ln w="63500">
            <a:solidFill>
              <a:srgbClr val="000000"/>
            </a:solidFill>
            <a:miter lim="400000"/>
          </a:ln>
        </p:spPr>
        <p:txBody>
          <a:bodyPr lIns="50800" tIns="50800" rIns="50800" bIns="50800" anchor="ctr"/>
          <a:lstStyle/>
          <a:p>
            <a:pPr/>
          </a:p>
        </p:txBody>
      </p:sp>
      <p:pic>
        <p:nvPicPr>
          <p:cNvPr id="228" name="Bad-Bunny-logo.jpg" descr="Bad-Bunny-logo.jpg">
            <a:hlinkClick r:id="rId2" invalidUrl="" action="ppaction://hlinksldjump" tgtFrame="" tooltip="" history="1" highlightClick="0" endSnd="0"/>
          </p:cNvPr>
          <p:cNvPicPr>
            <a:picLocks noChangeAspect="1"/>
          </p:cNvPicPr>
          <p:nvPr/>
        </p:nvPicPr>
        <p:blipFill>
          <a:blip r:embed="rId6">
            <a:extLst/>
          </a:blip>
          <a:srcRect l="33564" t="8009" r="32461" b="10384"/>
          <a:stretch>
            <a:fillRect/>
          </a:stretch>
        </p:blipFill>
        <p:spPr>
          <a:xfrm>
            <a:off x="130275" y="44178"/>
            <a:ext cx="660942" cy="952560"/>
          </a:xfrm>
          <a:custGeom>
            <a:avLst/>
            <a:gdLst/>
            <a:ahLst/>
            <a:cxnLst>
              <a:cxn ang="0">
                <a:pos x="wd2" y="hd2"/>
              </a:cxn>
              <a:cxn ang="5400000">
                <a:pos x="wd2" y="hd2"/>
              </a:cxn>
              <a:cxn ang="10800000">
                <a:pos x="wd2" y="hd2"/>
              </a:cxn>
              <a:cxn ang="16200000">
                <a:pos x="wd2" y="hd2"/>
              </a:cxn>
            </a:cxnLst>
            <a:rect l="0" t="0" r="r" b="b"/>
            <a:pathLst>
              <a:path w="21577" h="21563" fill="norm" stroke="1" extrusionOk="0">
                <a:moveTo>
                  <a:pt x="3604" y="37"/>
                </a:moveTo>
                <a:cubicBezTo>
                  <a:pt x="3376" y="-17"/>
                  <a:pt x="2612" y="-12"/>
                  <a:pt x="2192" y="46"/>
                </a:cubicBezTo>
                <a:cubicBezTo>
                  <a:pt x="1804" y="99"/>
                  <a:pt x="1439" y="207"/>
                  <a:pt x="1324" y="298"/>
                </a:cubicBezTo>
                <a:cubicBezTo>
                  <a:pt x="1026" y="534"/>
                  <a:pt x="752" y="1080"/>
                  <a:pt x="495" y="1960"/>
                </a:cubicBezTo>
                <a:cubicBezTo>
                  <a:pt x="462" y="2072"/>
                  <a:pt x="416" y="2215"/>
                  <a:pt x="391" y="2274"/>
                </a:cubicBezTo>
                <a:cubicBezTo>
                  <a:pt x="319" y="2444"/>
                  <a:pt x="198" y="2906"/>
                  <a:pt x="93" y="3478"/>
                </a:cubicBezTo>
                <a:cubicBezTo>
                  <a:pt x="20" y="3880"/>
                  <a:pt x="-9" y="4225"/>
                  <a:pt x="2" y="4619"/>
                </a:cubicBezTo>
                <a:cubicBezTo>
                  <a:pt x="14" y="5013"/>
                  <a:pt x="68" y="5457"/>
                  <a:pt x="171" y="6056"/>
                </a:cubicBezTo>
                <a:cubicBezTo>
                  <a:pt x="184" y="6131"/>
                  <a:pt x="221" y="6327"/>
                  <a:pt x="249" y="6488"/>
                </a:cubicBezTo>
                <a:cubicBezTo>
                  <a:pt x="276" y="6648"/>
                  <a:pt x="329" y="6862"/>
                  <a:pt x="365" y="6964"/>
                </a:cubicBezTo>
                <a:cubicBezTo>
                  <a:pt x="402" y="7066"/>
                  <a:pt x="462" y="7263"/>
                  <a:pt x="495" y="7404"/>
                </a:cubicBezTo>
                <a:cubicBezTo>
                  <a:pt x="528" y="7545"/>
                  <a:pt x="575" y="7716"/>
                  <a:pt x="598" y="7781"/>
                </a:cubicBezTo>
                <a:cubicBezTo>
                  <a:pt x="622" y="7847"/>
                  <a:pt x="671" y="8052"/>
                  <a:pt x="715" y="8231"/>
                </a:cubicBezTo>
                <a:cubicBezTo>
                  <a:pt x="759" y="8409"/>
                  <a:pt x="819" y="8575"/>
                  <a:pt x="845" y="8608"/>
                </a:cubicBezTo>
                <a:cubicBezTo>
                  <a:pt x="870" y="8640"/>
                  <a:pt x="883" y="8690"/>
                  <a:pt x="883" y="8716"/>
                </a:cubicBezTo>
                <a:cubicBezTo>
                  <a:pt x="883" y="8741"/>
                  <a:pt x="933" y="8865"/>
                  <a:pt x="987" y="8985"/>
                </a:cubicBezTo>
                <a:cubicBezTo>
                  <a:pt x="1041" y="9106"/>
                  <a:pt x="1106" y="9243"/>
                  <a:pt x="1130" y="9300"/>
                </a:cubicBezTo>
                <a:cubicBezTo>
                  <a:pt x="1224" y="9525"/>
                  <a:pt x="1444" y="10026"/>
                  <a:pt x="1479" y="10090"/>
                </a:cubicBezTo>
                <a:cubicBezTo>
                  <a:pt x="1848" y="10766"/>
                  <a:pt x="2116" y="11148"/>
                  <a:pt x="2412" y="11420"/>
                </a:cubicBezTo>
                <a:cubicBezTo>
                  <a:pt x="2536" y="11533"/>
                  <a:pt x="2674" y="11674"/>
                  <a:pt x="2710" y="11734"/>
                </a:cubicBezTo>
                <a:cubicBezTo>
                  <a:pt x="2746" y="11795"/>
                  <a:pt x="2804" y="11847"/>
                  <a:pt x="2840" y="11842"/>
                </a:cubicBezTo>
                <a:cubicBezTo>
                  <a:pt x="2875" y="11837"/>
                  <a:pt x="2897" y="11841"/>
                  <a:pt x="2892" y="11860"/>
                </a:cubicBezTo>
                <a:cubicBezTo>
                  <a:pt x="2887" y="11879"/>
                  <a:pt x="2860" y="11892"/>
                  <a:pt x="2840" y="11887"/>
                </a:cubicBezTo>
                <a:cubicBezTo>
                  <a:pt x="2777" y="11873"/>
                  <a:pt x="2801" y="11963"/>
                  <a:pt x="2879" y="12040"/>
                </a:cubicBezTo>
                <a:cubicBezTo>
                  <a:pt x="2947" y="12107"/>
                  <a:pt x="2940" y="12128"/>
                  <a:pt x="2788" y="12327"/>
                </a:cubicBezTo>
                <a:cubicBezTo>
                  <a:pt x="2697" y="12446"/>
                  <a:pt x="2503" y="12699"/>
                  <a:pt x="2347" y="12884"/>
                </a:cubicBezTo>
                <a:cubicBezTo>
                  <a:pt x="1970" y="13333"/>
                  <a:pt x="1498" y="14024"/>
                  <a:pt x="1440" y="14232"/>
                </a:cubicBezTo>
                <a:cubicBezTo>
                  <a:pt x="1427" y="14279"/>
                  <a:pt x="1399" y="14356"/>
                  <a:pt x="1376" y="14394"/>
                </a:cubicBezTo>
                <a:cubicBezTo>
                  <a:pt x="1320" y="14485"/>
                  <a:pt x="1190" y="14883"/>
                  <a:pt x="1130" y="15157"/>
                </a:cubicBezTo>
                <a:cubicBezTo>
                  <a:pt x="953" y="15953"/>
                  <a:pt x="1221" y="17445"/>
                  <a:pt x="1596" y="17798"/>
                </a:cubicBezTo>
                <a:cubicBezTo>
                  <a:pt x="1658" y="17857"/>
                  <a:pt x="1732" y="17957"/>
                  <a:pt x="1777" y="18023"/>
                </a:cubicBezTo>
                <a:cubicBezTo>
                  <a:pt x="2062" y="18438"/>
                  <a:pt x="2328" y="18808"/>
                  <a:pt x="2399" y="18886"/>
                </a:cubicBezTo>
                <a:cubicBezTo>
                  <a:pt x="2588" y="19091"/>
                  <a:pt x="3536" y="19838"/>
                  <a:pt x="3604" y="19838"/>
                </a:cubicBezTo>
                <a:cubicBezTo>
                  <a:pt x="3626" y="19838"/>
                  <a:pt x="3795" y="19951"/>
                  <a:pt x="3993" y="20089"/>
                </a:cubicBezTo>
                <a:cubicBezTo>
                  <a:pt x="4191" y="20228"/>
                  <a:pt x="4491" y="20387"/>
                  <a:pt x="4654" y="20449"/>
                </a:cubicBezTo>
                <a:cubicBezTo>
                  <a:pt x="5557" y="20791"/>
                  <a:pt x="5987" y="20933"/>
                  <a:pt x="6286" y="20997"/>
                </a:cubicBezTo>
                <a:cubicBezTo>
                  <a:pt x="6470" y="21036"/>
                  <a:pt x="6648" y="21083"/>
                  <a:pt x="6675" y="21096"/>
                </a:cubicBezTo>
                <a:cubicBezTo>
                  <a:pt x="6702" y="21109"/>
                  <a:pt x="6862" y="21151"/>
                  <a:pt x="7038" y="21185"/>
                </a:cubicBezTo>
                <a:cubicBezTo>
                  <a:pt x="7214" y="21220"/>
                  <a:pt x="7388" y="21260"/>
                  <a:pt x="7413" y="21275"/>
                </a:cubicBezTo>
                <a:cubicBezTo>
                  <a:pt x="7439" y="21291"/>
                  <a:pt x="7488" y="21302"/>
                  <a:pt x="7530" y="21302"/>
                </a:cubicBezTo>
                <a:cubicBezTo>
                  <a:pt x="7572" y="21302"/>
                  <a:pt x="7682" y="21330"/>
                  <a:pt x="7776" y="21365"/>
                </a:cubicBezTo>
                <a:cubicBezTo>
                  <a:pt x="7870" y="21400"/>
                  <a:pt x="8105" y="21442"/>
                  <a:pt x="8294" y="21455"/>
                </a:cubicBezTo>
                <a:cubicBezTo>
                  <a:pt x="8484" y="21468"/>
                  <a:pt x="8755" y="21500"/>
                  <a:pt x="8890" y="21527"/>
                </a:cubicBezTo>
                <a:cubicBezTo>
                  <a:pt x="9172" y="21583"/>
                  <a:pt x="10676" y="21570"/>
                  <a:pt x="10976" y="21509"/>
                </a:cubicBezTo>
                <a:cubicBezTo>
                  <a:pt x="11071" y="21490"/>
                  <a:pt x="11206" y="21473"/>
                  <a:pt x="11274" y="21473"/>
                </a:cubicBezTo>
                <a:cubicBezTo>
                  <a:pt x="11342" y="21473"/>
                  <a:pt x="11601" y="21437"/>
                  <a:pt x="11844" y="21392"/>
                </a:cubicBezTo>
                <a:cubicBezTo>
                  <a:pt x="12262" y="21315"/>
                  <a:pt x="12784" y="21235"/>
                  <a:pt x="13632" y="21114"/>
                </a:cubicBezTo>
                <a:cubicBezTo>
                  <a:pt x="13835" y="21085"/>
                  <a:pt x="14069" y="21039"/>
                  <a:pt x="14150" y="21015"/>
                </a:cubicBezTo>
                <a:cubicBezTo>
                  <a:pt x="14232" y="20991"/>
                  <a:pt x="14380" y="20957"/>
                  <a:pt x="14474" y="20943"/>
                </a:cubicBezTo>
                <a:cubicBezTo>
                  <a:pt x="14569" y="20928"/>
                  <a:pt x="14730" y="20880"/>
                  <a:pt x="14824" y="20835"/>
                </a:cubicBezTo>
                <a:cubicBezTo>
                  <a:pt x="14919" y="20791"/>
                  <a:pt x="15029" y="20755"/>
                  <a:pt x="15070" y="20754"/>
                </a:cubicBezTo>
                <a:cubicBezTo>
                  <a:pt x="15111" y="20753"/>
                  <a:pt x="15283" y="20693"/>
                  <a:pt x="15459" y="20619"/>
                </a:cubicBezTo>
                <a:cubicBezTo>
                  <a:pt x="15635" y="20546"/>
                  <a:pt x="15869" y="20451"/>
                  <a:pt x="15977" y="20413"/>
                </a:cubicBezTo>
                <a:cubicBezTo>
                  <a:pt x="16634" y="20181"/>
                  <a:pt x="17869" y="19424"/>
                  <a:pt x="18063" y="19128"/>
                </a:cubicBezTo>
                <a:cubicBezTo>
                  <a:pt x="18109" y="19058"/>
                  <a:pt x="18236" y="18917"/>
                  <a:pt x="18348" y="18814"/>
                </a:cubicBezTo>
                <a:cubicBezTo>
                  <a:pt x="18585" y="18597"/>
                  <a:pt x="18802" y="18319"/>
                  <a:pt x="18802" y="18248"/>
                </a:cubicBezTo>
                <a:cubicBezTo>
                  <a:pt x="18802" y="18221"/>
                  <a:pt x="18877" y="18100"/>
                  <a:pt x="18957" y="17978"/>
                </a:cubicBezTo>
                <a:cubicBezTo>
                  <a:pt x="19129" y="17718"/>
                  <a:pt x="19128" y="17707"/>
                  <a:pt x="19281" y="17107"/>
                </a:cubicBezTo>
                <a:cubicBezTo>
                  <a:pt x="19382" y="16709"/>
                  <a:pt x="19352" y="15309"/>
                  <a:pt x="19229" y="14888"/>
                </a:cubicBezTo>
                <a:cubicBezTo>
                  <a:pt x="19183" y="14728"/>
                  <a:pt x="19120" y="14412"/>
                  <a:pt x="19087" y="14187"/>
                </a:cubicBezTo>
                <a:cubicBezTo>
                  <a:pt x="19030" y="13800"/>
                  <a:pt x="19022" y="13764"/>
                  <a:pt x="19113" y="13657"/>
                </a:cubicBezTo>
                <a:cubicBezTo>
                  <a:pt x="19206" y="13547"/>
                  <a:pt x="19215" y="13547"/>
                  <a:pt x="19126" y="13558"/>
                </a:cubicBezTo>
                <a:cubicBezTo>
                  <a:pt x="19057" y="13566"/>
                  <a:pt x="19036" y="13555"/>
                  <a:pt x="19048" y="13504"/>
                </a:cubicBezTo>
                <a:cubicBezTo>
                  <a:pt x="19057" y="13467"/>
                  <a:pt x="19099" y="13418"/>
                  <a:pt x="19139" y="13396"/>
                </a:cubicBezTo>
                <a:cubicBezTo>
                  <a:pt x="19178" y="13375"/>
                  <a:pt x="19198" y="13332"/>
                  <a:pt x="19190" y="13306"/>
                </a:cubicBezTo>
                <a:cubicBezTo>
                  <a:pt x="19183" y="13281"/>
                  <a:pt x="19206" y="13265"/>
                  <a:pt x="19242" y="13271"/>
                </a:cubicBezTo>
                <a:cubicBezTo>
                  <a:pt x="19278" y="13276"/>
                  <a:pt x="19286" y="13264"/>
                  <a:pt x="19268" y="13244"/>
                </a:cubicBezTo>
                <a:cubicBezTo>
                  <a:pt x="19250" y="13223"/>
                  <a:pt x="19304" y="13108"/>
                  <a:pt x="19385" y="12992"/>
                </a:cubicBezTo>
                <a:cubicBezTo>
                  <a:pt x="19466" y="12876"/>
                  <a:pt x="19565" y="12743"/>
                  <a:pt x="19592" y="12687"/>
                </a:cubicBezTo>
                <a:cubicBezTo>
                  <a:pt x="19620" y="12630"/>
                  <a:pt x="19690" y="12477"/>
                  <a:pt x="19761" y="12345"/>
                </a:cubicBezTo>
                <a:cubicBezTo>
                  <a:pt x="19831" y="12214"/>
                  <a:pt x="19890" y="12072"/>
                  <a:pt x="19890" y="12031"/>
                </a:cubicBezTo>
                <a:cubicBezTo>
                  <a:pt x="19890" y="11990"/>
                  <a:pt x="19905" y="11942"/>
                  <a:pt x="19929" y="11932"/>
                </a:cubicBezTo>
                <a:cubicBezTo>
                  <a:pt x="19953" y="11922"/>
                  <a:pt x="19988" y="11846"/>
                  <a:pt x="20007" y="11761"/>
                </a:cubicBezTo>
                <a:cubicBezTo>
                  <a:pt x="20025" y="11677"/>
                  <a:pt x="20061" y="11601"/>
                  <a:pt x="20084" y="11591"/>
                </a:cubicBezTo>
                <a:cubicBezTo>
                  <a:pt x="20108" y="11580"/>
                  <a:pt x="20124" y="11542"/>
                  <a:pt x="20123" y="11510"/>
                </a:cubicBezTo>
                <a:cubicBezTo>
                  <a:pt x="20121" y="11446"/>
                  <a:pt x="20201" y="11201"/>
                  <a:pt x="20395" y="10665"/>
                </a:cubicBezTo>
                <a:cubicBezTo>
                  <a:pt x="20661" y="9933"/>
                  <a:pt x="20737" y="9698"/>
                  <a:pt x="20823" y="9336"/>
                </a:cubicBezTo>
                <a:cubicBezTo>
                  <a:pt x="20872" y="9129"/>
                  <a:pt x="20946" y="8881"/>
                  <a:pt x="20978" y="8788"/>
                </a:cubicBezTo>
                <a:cubicBezTo>
                  <a:pt x="21011" y="8694"/>
                  <a:pt x="21047" y="8506"/>
                  <a:pt x="21069" y="8365"/>
                </a:cubicBezTo>
                <a:cubicBezTo>
                  <a:pt x="21092" y="8224"/>
                  <a:pt x="21156" y="7951"/>
                  <a:pt x="21199" y="7763"/>
                </a:cubicBezTo>
                <a:cubicBezTo>
                  <a:pt x="21295" y="7340"/>
                  <a:pt x="21354" y="6928"/>
                  <a:pt x="21419" y="6245"/>
                </a:cubicBezTo>
                <a:cubicBezTo>
                  <a:pt x="21446" y="5954"/>
                  <a:pt x="21494" y="5642"/>
                  <a:pt x="21523" y="5544"/>
                </a:cubicBezTo>
                <a:cubicBezTo>
                  <a:pt x="21551" y="5447"/>
                  <a:pt x="21564" y="5096"/>
                  <a:pt x="21561" y="4772"/>
                </a:cubicBezTo>
                <a:cubicBezTo>
                  <a:pt x="21559" y="4447"/>
                  <a:pt x="21571" y="4162"/>
                  <a:pt x="21574" y="4134"/>
                </a:cubicBezTo>
                <a:cubicBezTo>
                  <a:pt x="21591" y="4009"/>
                  <a:pt x="21513" y="3255"/>
                  <a:pt x="21471" y="3128"/>
                </a:cubicBezTo>
                <a:cubicBezTo>
                  <a:pt x="21445" y="3050"/>
                  <a:pt x="21420" y="2915"/>
                  <a:pt x="21419" y="2822"/>
                </a:cubicBezTo>
                <a:cubicBezTo>
                  <a:pt x="21418" y="2730"/>
                  <a:pt x="21392" y="2601"/>
                  <a:pt x="21367" y="2544"/>
                </a:cubicBezTo>
                <a:cubicBezTo>
                  <a:pt x="21342" y="2486"/>
                  <a:pt x="21294" y="2342"/>
                  <a:pt x="21250" y="2220"/>
                </a:cubicBezTo>
                <a:cubicBezTo>
                  <a:pt x="21050" y="1656"/>
                  <a:pt x="21055" y="1663"/>
                  <a:pt x="20771" y="1241"/>
                </a:cubicBezTo>
                <a:cubicBezTo>
                  <a:pt x="20474" y="800"/>
                  <a:pt x="19923" y="468"/>
                  <a:pt x="19242" y="325"/>
                </a:cubicBezTo>
                <a:cubicBezTo>
                  <a:pt x="18604" y="190"/>
                  <a:pt x="17461" y="334"/>
                  <a:pt x="16858" y="621"/>
                </a:cubicBezTo>
                <a:cubicBezTo>
                  <a:pt x="16278" y="898"/>
                  <a:pt x="15556" y="1475"/>
                  <a:pt x="15265" y="1897"/>
                </a:cubicBezTo>
                <a:cubicBezTo>
                  <a:pt x="15226" y="1953"/>
                  <a:pt x="15153" y="2038"/>
                  <a:pt x="15109" y="2085"/>
                </a:cubicBezTo>
                <a:cubicBezTo>
                  <a:pt x="15065" y="2132"/>
                  <a:pt x="15021" y="2201"/>
                  <a:pt x="15006" y="2238"/>
                </a:cubicBezTo>
                <a:cubicBezTo>
                  <a:pt x="14991" y="2276"/>
                  <a:pt x="14868" y="2523"/>
                  <a:pt x="14734" y="2795"/>
                </a:cubicBezTo>
                <a:cubicBezTo>
                  <a:pt x="14509" y="3250"/>
                  <a:pt x="14273" y="3817"/>
                  <a:pt x="14215" y="4026"/>
                </a:cubicBezTo>
                <a:cubicBezTo>
                  <a:pt x="14177" y="4166"/>
                  <a:pt x="14040" y="4508"/>
                  <a:pt x="13943" y="4709"/>
                </a:cubicBezTo>
                <a:cubicBezTo>
                  <a:pt x="13849" y="4904"/>
                  <a:pt x="13781" y="5072"/>
                  <a:pt x="13684" y="5392"/>
                </a:cubicBezTo>
                <a:cubicBezTo>
                  <a:pt x="13653" y="5495"/>
                  <a:pt x="13605" y="5640"/>
                  <a:pt x="13580" y="5715"/>
                </a:cubicBezTo>
                <a:cubicBezTo>
                  <a:pt x="13556" y="5790"/>
                  <a:pt x="13503" y="5969"/>
                  <a:pt x="13464" y="6110"/>
                </a:cubicBezTo>
                <a:cubicBezTo>
                  <a:pt x="13424" y="6251"/>
                  <a:pt x="13362" y="6473"/>
                  <a:pt x="13321" y="6604"/>
                </a:cubicBezTo>
                <a:cubicBezTo>
                  <a:pt x="13281" y="6736"/>
                  <a:pt x="13211" y="7009"/>
                  <a:pt x="13166" y="7206"/>
                </a:cubicBezTo>
                <a:cubicBezTo>
                  <a:pt x="13121" y="7403"/>
                  <a:pt x="13073" y="7642"/>
                  <a:pt x="13049" y="7745"/>
                </a:cubicBezTo>
                <a:cubicBezTo>
                  <a:pt x="13026" y="7849"/>
                  <a:pt x="12984" y="8071"/>
                  <a:pt x="12959" y="8231"/>
                </a:cubicBezTo>
                <a:cubicBezTo>
                  <a:pt x="12933" y="8390"/>
                  <a:pt x="12882" y="8646"/>
                  <a:pt x="12855" y="8805"/>
                </a:cubicBezTo>
                <a:cubicBezTo>
                  <a:pt x="12827" y="8965"/>
                  <a:pt x="12793" y="9178"/>
                  <a:pt x="12777" y="9282"/>
                </a:cubicBezTo>
                <a:cubicBezTo>
                  <a:pt x="12727" y="9612"/>
                  <a:pt x="12619" y="10002"/>
                  <a:pt x="12570" y="10036"/>
                </a:cubicBezTo>
                <a:cubicBezTo>
                  <a:pt x="12539" y="10058"/>
                  <a:pt x="12362" y="10045"/>
                  <a:pt x="12065" y="10000"/>
                </a:cubicBezTo>
                <a:cubicBezTo>
                  <a:pt x="11461" y="9909"/>
                  <a:pt x="10733" y="9886"/>
                  <a:pt x="10095" y="9937"/>
                </a:cubicBezTo>
                <a:cubicBezTo>
                  <a:pt x="9811" y="9960"/>
                  <a:pt x="9383" y="9978"/>
                  <a:pt x="9149" y="9982"/>
                </a:cubicBezTo>
                <a:cubicBezTo>
                  <a:pt x="8916" y="9986"/>
                  <a:pt x="8711" y="10007"/>
                  <a:pt x="8683" y="10018"/>
                </a:cubicBezTo>
                <a:cubicBezTo>
                  <a:pt x="8598" y="10055"/>
                  <a:pt x="8534" y="9963"/>
                  <a:pt x="8502" y="9749"/>
                </a:cubicBezTo>
                <a:cubicBezTo>
                  <a:pt x="8484" y="9636"/>
                  <a:pt x="8440" y="9320"/>
                  <a:pt x="8398" y="9048"/>
                </a:cubicBezTo>
                <a:cubicBezTo>
                  <a:pt x="8356" y="8776"/>
                  <a:pt x="8291" y="8306"/>
                  <a:pt x="8268" y="8006"/>
                </a:cubicBezTo>
                <a:cubicBezTo>
                  <a:pt x="8211" y="7253"/>
                  <a:pt x="8089" y="6736"/>
                  <a:pt x="7815" y="6146"/>
                </a:cubicBezTo>
                <a:cubicBezTo>
                  <a:pt x="7776" y="6062"/>
                  <a:pt x="7720" y="5925"/>
                  <a:pt x="7685" y="5841"/>
                </a:cubicBezTo>
                <a:cubicBezTo>
                  <a:pt x="7651" y="5756"/>
                  <a:pt x="7565" y="5577"/>
                  <a:pt x="7504" y="5445"/>
                </a:cubicBezTo>
                <a:cubicBezTo>
                  <a:pt x="7443" y="5314"/>
                  <a:pt x="7376" y="5143"/>
                  <a:pt x="7349" y="5068"/>
                </a:cubicBezTo>
                <a:cubicBezTo>
                  <a:pt x="7254" y="4815"/>
                  <a:pt x="6941" y="4113"/>
                  <a:pt x="6895" y="4053"/>
                </a:cubicBezTo>
                <a:cubicBezTo>
                  <a:pt x="6870" y="4020"/>
                  <a:pt x="6843" y="3964"/>
                  <a:pt x="6843" y="3927"/>
                </a:cubicBezTo>
                <a:cubicBezTo>
                  <a:pt x="6843" y="3890"/>
                  <a:pt x="6818" y="3849"/>
                  <a:pt x="6791" y="3837"/>
                </a:cubicBezTo>
                <a:cubicBezTo>
                  <a:pt x="6764" y="3826"/>
                  <a:pt x="6740" y="3785"/>
                  <a:pt x="6740" y="3739"/>
                </a:cubicBezTo>
                <a:cubicBezTo>
                  <a:pt x="6740" y="3692"/>
                  <a:pt x="6727" y="3627"/>
                  <a:pt x="6701" y="3595"/>
                </a:cubicBezTo>
                <a:cubicBezTo>
                  <a:pt x="6674" y="3562"/>
                  <a:pt x="6610" y="3429"/>
                  <a:pt x="6558" y="3307"/>
                </a:cubicBezTo>
                <a:cubicBezTo>
                  <a:pt x="6468" y="3096"/>
                  <a:pt x="6325" y="2839"/>
                  <a:pt x="6182" y="2615"/>
                </a:cubicBezTo>
                <a:cubicBezTo>
                  <a:pt x="6147" y="2559"/>
                  <a:pt x="6089" y="2456"/>
                  <a:pt x="6053" y="2391"/>
                </a:cubicBezTo>
                <a:cubicBezTo>
                  <a:pt x="5948" y="2205"/>
                  <a:pt x="5378" y="1445"/>
                  <a:pt x="5172" y="1214"/>
                </a:cubicBezTo>
                <a:cubicBezTo>
                  <a:pt x="5069" y="1099"/>
                  <a:pt x="4930" y="939"/>
                  <a:pt x="4861" y="855"/>
                </a:cubicBezTo>
                <a:cubicBezTo>
                  <a:pt x="4550" y="475"/>
                  <a:pt x="4044" y="141"/>
                  <a:pt x="3604" y="37"/>
                </a:cubicBezTo>
                <a:close/>
                <a:moveTo>
                  <a:pt x="2503" y="12920"/>
                </a:moveTo>
                <a:cubicBezTo>
                  <a:pt x="2529" y="12909"/>
                  <a:pt x="2565" y="12920"/>
                  <a:pt x="2581" y="12938"/>
                </a:cubicBezTo>
                <a:cubicBezTo>
                  <a:pt x="2596" y="12956"/>
                  <a:pt x="2593" y="12981"/>
                  <a:pt x="2568" y="12992"/>
                </a:cubicBezTo>
                <a:cubicBezTo>
                  <a:pt x="2542" y="13003"/>
                  <a:pt x="2506" y="12992"/>
                  <a:pt x="2490" y="12974"/>
                </a:cubicBezTo>
                <a:cubicBezTo>
                  <a:pt x="2474" y="12956"/>
                  <a:pt x="2477" y="12931"/>
                  <a:pt x="2503" y="12920"/>
                </a:cubicBezTo>
                <a:close/>
                <a:moveTo>
                  <a:pt x="2218" y="13297"/>
                </a:moveTo>
                <a:cubicBezTo>
                  <a:pt x="2244" y="13287"/>
                  <a:pt x="2267" y="13289"/>
                  <a:pt x="2283" y="13306"/>
                </a:cubicBezTo>
                <a:cubicBezTo>
                  <a:pt x="2299" y="13324"/>
                  <a:pt x="2295" y="13349"/>
                  <a:pt x="2270" y="13360"/>
                </a:cubicBezTo>
                <a:cubicBezTo>
                  <a:pt x="2244" y="13371"/>
                  <a:pt x="2208" y="13369"/>
                  <a:pt x="2192" y="13351"/>
                </a:cubicBezTo>
                <a:cubicBezTo>
                  <a:pt x="2176" y="13334"/>
                  <a:pt x="2192" y="13308"/>
                  <a:pt x="2218" y="13297"/>
                </a:cubicBezTo>
                <a:close/>
                <a:moveTo>
                  <a:pt x="2062" y="13504"/>
                </a:moveTo>
                <a:cubicBezTo>
                  <a:pt x="2088" y="13493"/>
                  <a:pt x="2124" y="13495"/>
                  <a:pt x="2140" y="13513"/>
                </a:cubicBezTo>
                <a:cubicBezTo>
                  <a:pt x="2156" y="13531"/>
                  <a:pt x="2153" y="13556"/>
                  <a:pt x="2127" y="13567"/>
                </a:cubicBezTo>
                <a:cubicBezTo>
                  <a:pt x="2102" y="13578"/>
                  <a:pt x="2065" y="13576"/>
                  <a:pt x="2049" y="13558"/>
                </a:cubicBezTo>
                <a:cubicBezTo>
                  <a:pt x="2034" y="13540"/>
                  <a:pt x="2037" y="13515"/>
                  <a:pt x="2062" y="13504"/>
                </a:cubicBezTo>
                <a:close/>
                <a:moveTo>
                  <a:pt x="1972" y="13639"/>
                </a:moveTo>
                <a:cubicBezTo>
                  <a:pt x="1997" y="13628"/>
                  <a:pt x="2021" y="13630"/>
                  <a:pt x="2036" y="13648"/>
                </a:cubicBezTo>
                <a:cubicBezTo>
                  <a:pt x="2052" y="13666"/>
                  <a:pt x="2049" y="13691"/>
                  <a:pt x="2024" y="13702"/>
                </a:cubicBezTo>
                <a:cubicBezTo>
                  <a:pt x="1998" y="13713"/>
                  <a:pt x="1962" y="13711"/>
                  <a:pt x="1946" y="13693"/>
                </a:cubicBezTo>
                <a:cubicBezTo>
                  <a:pt x="1930" y="13675"/>
                  <a:pt x="1946" y="13650"/>
                  <a:pt x="1972" y="13639"/>
                </a:cubicBezTo>
                <a:close/>
                <a:moveTo>
                  <a:pt x="1868" y="13810"/>
                </a:moveTo>
                <a:cubicBezTo>
                  <a:pt x="1894" y="13799"/>
                  <a:pt x="1930" y="13801"/>
                  <a:pt x="1946" y="13819"/>
                </a:cubicBezTo>
                <a:cubicBezTo>
                  <a:pt x="1962" y="13836"/>
                  <a:pt x="1946" y="13861"/>
                  <a:pt x="1920" y="13872"/>
                </a:cubicBezTo>
                <a:cubicBezTo>
                  <a:pt x="1894" y="13883"/>
                  <a:pt x="1871" y="13881"/>
                  <a:pt x="1855" y="13863"/>
                </a:cubicBezTo>
                <a:cubicBezTo>
                  <a:pt x="1839" y="13846"/>
                  <a:pt x="1842" y="13821"/>
                  <a:pt x="1868" y="13810"/>
                </a:cubicBezTo>
                <a:close/>
                <a:moveTo>
                  <a:pt x="1790" y="14052"/>
                </a:moveTo>
                <a:cubicBezTo>
                  <a:pt x="1807" y="14070"/>
                  <a:pt x="1780" y="14132"/>
                  <a:pt x="1738" y="14187"/>
                </a:cubicBezTo>
                <a:cubicBezTo>
                  <a:pt x="1697" y="14242"/>
                  <a:pt x="1670" y="14288"/>
                  <a:pt x="1674" y="14295"/>
                </a:cubicBezTo>
                <a:cubicBezTo>
                  <a:pt x="1694" y="14325"/>
                  <a:pt x="1635" y="14342"/>
                  <a:pt x="1609" y="14313"/>
                </a:cubicBezTo>
                <a:cubicBezTo>
                  <a:pt x="1592" y="14294"/>
                  <a:pt x="1596" y="14261"/>
                  <a:pt x="1622" y="14250"/>
                </a:cubicBezTo>
                <a:cubicBezTo>
                  <a:pt x="1648" y="14239"/>
                  <a:pt x="1661" y="14210"/>
                  <a:pt x="1648" y="14187"/>
                </a:cubicBezTo>
                <a:cubicBezTo>
                  <a:pt x="1618" y="14133"/>
                  <a:pt x="1751" y="14008"/>
                  <a:pt x="1790" y="14052"/>
                </a:cubicBezTo>
                <a:close/>
              </a:path>
            </a:pathLst>
          </a:custGeom>
          <a:ln w="12700">
            <a:miter lim="400000"/>
          </a:ln>
        </p:spPr>
      </p:pic>
      <p:pic>
        <p:nvPicPr>
          <p:cNvPr id="229" name="Bad-Bunny-Un-Verano-Sweatshirt-Color-san.jpg.jpeg" descr="Bad-Bunny-Un-Verano-Sweatshirt-Color-san.jpg.jpeg"/>
          <p:cNvPicPr>
            <a:picLocks noChangeAspect="1"/>
          </p:cNvPicPr>
          <p:nvPr/>
        </p:nvPicPr>
        <p:blipFill>
          <a:blip r:embed="rId7">
            <a:extLst/>
          </a:blip>
          <a:stretch>
            <a:fillRect/>
          </a:stretch>
        </p:blipFill>
        <p:spPr>
          <a:xfrm>
            <a:off x="1289586" y="2211980"/>
            <a:ext cx="10083801" cy="10083801"/>
          </a:xfrm>
          <a:prstGeom prst="rect">
            <a:avLst/>
          </a:prstGeom>
          <a:ln w="12700">
            <a:miter lim="400000"/>
          </a:ln>
        </p:spPr>
      </p:pic>
      <p:sp>
        <p:nvSpPr>
          <p:cNvPr id="230" name="Bad Bunny Crew Neck"/>
          <p:cNvSpPr txBox="1"/>
          <p:nvPr/>
        </p:nvSpPr>
        <p:spPr>
          <a:xfrm>
            <a:off x="11948381" y="2203778"/>
            <a:ext cx="12074653" cy="172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nSpc>
                <a:spcPct val="80000"/>
              </a:lnSpc>
              <a:defRPr spc="-192" sz="9600">
                <a:solidFill>
                  <a:srgbClr val="000000"/>
                </a:solidFill>
                <a:latin typeface="Luminari"/>
                <a:ea typeface="Luminari"/>
                <a:cs typeface="Luminari"/>
                <a:sym typeface="Luminari"/>
              </a:defRPr>
            </a:lvl1pPr>
          </a:lstStyle>
          <a:p>
            <a:pPr/>
            <a:r>
              <a:t>Bad Bunny Crew Neck</a:t>
            </a:r>
          </a:p>
        </p:txBody>
      </p:sp>
      <p:sp>
        <p:nvSpPr>
          <p:cNvPr id="231" name="Add to Cart">
            <a:hlinkClick r:id="rId4" invalidUrl="" action="ppaction://hlinksldjump" tgtFrame="" tooltip="" history="1" highlightClick="0" endSnd="0"/>
          </p:cNvPr>
          <p:cNvSpPr/>
          <p:nvPr/>
        </p:nvSpPr>
        <p:spPr>
          <a:xfrm>
            <a:off x="15976762" y="11003061"/>
            <a:ext cx="4017890" cy="1270001"/>
          </a:xfrm>
          <a:prstGeom prst="roundRect">
            <a:avLst>
              <a:gd name="adj" fmla="val 15000"/>
            </a:avLst>
          </a:prstGeom>
          <a:solidFill>
            <a:srgbClr val="E88C91"/>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defTabSz="825500">
              <a:defRPr sz="3200">
                <a:solidFill>
                  <a:srgbClr val="000000"/>
                </a:solidFill>
                <a:latin typeface="Century Gothic"/>
                <a:ea typeface="Century Gothic"/>
                <a:cs typeface="Century Gothic"/>
                <a:sym typeface="Century Gothic"/>
              </a:defRPr>
            </a:lvl1pPr>
          </a:lstStyle>
          <a:p>
            <a:pPr/>
            <a:r>
              <a:t>Add to Cart</a:t>
            </a:r>
          </a:p>
        </p:txBody>
      </p:sp>
      <p:sp>
        <p:nvSpPr>
          <p:cNvPr id="232" name="35$"/>
          <p:cNvSpPr txBox="1"/>
          <p:nvPr/>
        </p:nvSpPr>
        <p:spPr>
          <a:xfrm>
            <a:off x="17392681" y="9654430"/>
            <a:ext cx="1186054" cy="1092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nSpc>
                <a:spcPct val="80000"/>
              </a:lnSpc>
              <a:defRPr spc="-116" sz="5800">
                <a:solidFill>
                  <a:srgbClr val="000000"/>
                </a:solidFill>
                <a:latin typeface="Luminari"/>
                <a:ea typeface="Luminari"/>
                <a:cs typeface="Luminari"/>
                <a:sym typeface="Luminari"/>
              </a:defRPr>
            </a:lvl1pPr>
          </a:lstStyle>
          <a:p>
            <a:pPr/>
            <a:r>
              <a:t>35$</a:t>
            </a:r>
          </a:p>
        </p:txBody>
      </p:sp>
      <p:sp>
        <p:nvSpPr>
          <p:cNvPr id="233" name="Lorem ipsum dolor sit amet, consectetur adipiscing elit. Mauris pulvinar leo leo, et elementum urna faucibus vitae. Ut vel luctus purus, eget dictum ante. In dignissim luctus quam quis auctor. Nunc vehicula nibh vitae porttitor efficitur. Duis tempor ult"/>
          <p:cNvSpPr txBox="1"/>
          <p:nvPr/>
        </p:nvSpPr>
        <p:spPr>
          <a:xfrm>
            <a:off x="12021335" y="4810289"/>
            <a:ext cx="11928744" cy="2895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nSpc>
                <a:spcPct val="80000"/>
              </a:lnSpc>
              <a:defRPr spc="-72" sz="3600">
                <a:solidFill>
                  <a:srgbClr val="000000"/>
                </a:solidFill>
                <a:latin typeface="Century Gothic"/>
                <a:ea typeface="Century Gothic"/>
                <a:cs typeface="Century Gothic"/>
                <a:sym typeface="Century Gothic"/>
              </a:defRPr>
            </a:lvl1pPr>
          </a:lstStyle>
          <a:p>
            <a:pPr/>
            <a:r>
              <a:t>Lorem ipsum dolor sit amet, consectetur adipiscing elit. Mauris pulvinar leo leo, et elementum urna faucibus vitae. Ut vel luctus purus, eget dictum ante. In dignissim luctus quam quis auctor. Nunc vehicula nibh vitae porttitor efficitur. Duis tempor ultricies metus, sed lacinia massa viverra placerat.</a:t>
            </a:r>
          </a:p>
        </p:txBody>
      </p:sp>
      <p:grpSp>
        <p:nvGrpSpPr>
          <p:cNvPr id="236" name="Group"/>
          <p:cNvGrpSpPr/>
          <p:nvPr/>
        </p:nvGrpSpPr>
        <p:grpSpPr>
          <a:xfrm>
            <a:off x="16923935" y="8273760"/>
            <a:ext cx="2123544" cy="812801"/>
            <a:chOff x="0" y="0"/>
            <a:chExt cx="2123542" cy="812800"/>
          </a:xfrm>
        </p:grpSpPr>
        <p:sp>
          <p:nvSpPr>
            <p:cNvPr id="234" name="Size: L"/>
            <p:cNvSpPr txBox="1"/>
            <p:nvPr/>
          </p:nvSpPr>
          <p:spPr>
            <a:xfrm>
              <a:off x="0" y="0"/>
              <a:ext cx="2123543" cy="8128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lgn="l">
                <a:lnSpc>
                  <a:spcPct val="80000"/>
                </a:lnSpc>
                <a:defRPr spc="-84" sz="4200">
                  <a:solidFill>
                    <a:srgbClr val="000000"/>
                  </a:solidFill>
                  <a:latin typeface="Luminari"/>
                  <a:ea typeface="Luminari"/>
                  <a:cs typeface="Luminari"/>
                  <a:sym typeface="Luminari"/>
                </a:defRPr>
              </a:lvl1pPr>
            </a:lstStyle>
            <a:p>
              <a:pPr/>
              <a:r>
                <a:t>Size: L</a:t>
              </a:r>
            </a:p>
          </p:txBody>
        </p:sp>
        <p:sp>
          <p:nvSpPr>
            <p:cNvPr id="235" name="\/"/>
            <p:cNvSpPr txBox="1"/>
            <p:nvPr/>
          </p:nvSpPr>
          <p:spPr>
            <a:xfrm>
              <a:off x="1534288" y="139700"/>
              <a:ext cx="420187" cy="5334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lgn="l">
                <a:lnSpc>
                  <a:spcPct val="80000"/>
                </a:lnSpc>
                <a:defRPr spc="-50" sz="2500">
                  <a:solidFill>
                    <a:srgbClr val="000000"/>
                  </a:solidFill>
                  <a:latin typeface="Luminari"/>
                  <a:ea typeface="Luminari"/>
                  <a:cs typeface="Luminari"/>
                  <a:sym typeface="Luminari"/>
                </a:defRPr>
              </a:lvl1pPr>
            </a:lstStyle>
            <a:p>
              <a:pPr>
                <a:defRPr spc="-116" sz="5800"/>
              </a:pPr>
              <a:r>
                <a:rPr spc="-50" sz="2500"/>
                <a:t>\/</a:t>
              </a:r>
            </a:p>
          </p:txBody>
        </p:sp>
      </p:gr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21_BasicWhite">
  <a:themeElements>
    <a:clrScheme name="21_BasicWhite">
      <a:dk1>
        <a:srgbClr val="5E5E5E"/>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21_BasicWhite">
  <a:themeElements>
    <a:clrScheme name="21_BasicWhit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