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6096000" cy="1016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3175"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012692" y="6006270"/>
            <a:ext cx="4068705" cy="117960"/>
          </a:xfrm>
          <a:prstGeom prst="rect">
            <a:avLst/>
          </a:prstGeom>
        </p:spPr>
        <p:txBody>
          <a:bodyPr lIns="8466" tIns="8466" rIns="8466" bIns="8466"/>
          <a:lstStyle>
            <a:lvl1pPr defTabSz="244592">
              <a:defRPr sz="1040"/>
            </a:lvl1pPr>
          </a:lstStyle>
          <a:p>
            <a:pPr/>
            <a:r>
              <a:t>Author and Date</a:t>
            </a:r>
          </a:p>
        </p:txBody>
      </p:sp>
      <p:sp>
        <p:nvSpPr>
          <p:cNvPr id="12" name="Presentation Title"/>
          <p:cNvSpPr txBox="1"/>
          <p:nvPr>
            <p:ph type="title" hasCustomPrompt="1"/>
          </p:nvPr>
        </p:nvSpPr>
        <p:spPr>
          <a:prstGeom prst="rect">
            <a:avLst/>
          </a:prstGeom>
        </p:spPr>
        <p:txBody>
          <a:bodyPr/>
          <a:lstStyle/>
          <a:p>
            <a:pPr/>
            <a:r>
              <a:t>Presentation Title</a:t>
            </a:r>
          </a:p>
        </p:txBody>
      </p:sp>
      <p:sp>
        <p:nvSpPr>
          <p:cNvPr id="13"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quarter" idx="1" hasCustomPrompt="1"/>
          </p:nvPr>
        </p:nvSpPr>
        <p:spPr>
          <a:xfrm>
            <a:off x="1013648" y="4721267"/>
            <a:ext cx="4068704" cy="717466"/>
          </a:xfrm>
          <a:prstGeom prst="rect">
            <a:avLst/>
          </a:prstGeom>
        </p:spPr>
        <p:txBody>
          <a:bodyPr anchor="ctr"/>
          <a:lstStyle>
            <a:lvl1pPr algn="ctr" defTabSz="1806177">
              <a:lnSpc>
                <a:spcPct val="80000"/>
              </a:lnSpc>
              <a:defRPr b="0" spc="-168" sz="8400">
                <a:latin typeface="Helvetica Neue Medium"/>
                <a:ea typeface="Helvetica Neue Medium"/>
                <a:cs typeface="Helvetica Neue Medium"/>
                <a:sym typeface="Helvetica Neue Medium"/>
              </a:defRPr>
            </a:lvl1pPr>
            <a:lvl2pPr algn="ctr" defTabSz="1806177">
              <a:lnSpc>
                <a:spcPct val="80000"/>
              </a:lnSpc>
              <a:defRPr b="0" spc="-168" sz="8400">
                <a:latin typeface="Helvetica Neue Medium"/>
                <a:ea typeface="Helvetica Neue Medium"/>
                <a:cs typeface="Helvetica Neue Medium"/>
                <a:sym typeface="Helvetica Neue Medium"/>
              </a:defRPr>
            </a:lvl2pPr>
            <a:lvl3pPr algn="ctr" defTabSz="1806177">
              <a:lnSpc>
                <a:spcPct val="80000"/>
              </a:lnSpc>
              <a:defRPr b="0" spc="-168" sz="8400">
                <a:latin typeface="Helvetica Neue Medium"/>
                <a:ea typeface="Helvetica Neue Medium"/>
                <a:cs typeface="Helvetica Neue Medium"/>
                <a:sym typeface="Helvetica Neue Medium"/>
              </a:defRPr>
            </a:lvl3pPr>
            <a:lvl4pPr algn="ctr" defTabSz="1806177">
              <a:lnSpc>
                <a:spcPct val="80000"/>
              </a:lnSpc>
              <a:defRPr b="0" spc="-168" sz="8400">
                <a:latin typeface="Helvetica Neue Medium"/>
                <a:ea typeface="Helvetica Neue Medium"/>
                <a:cs typeface="Helvetica Neue Medium"/>
                <a:sym typeface="Helvetica Neue Medium"/>
              </a:defRPr>
            </a:lvl4pPr>
            <a:lvl5pPr algn="ctr" defTabSz="1806177">
              <a:lnSpc>
                <a:spcPct val="80000"/>
              </a:lnSpc>
              <a:defRPr b="0" spc="-168" sz="84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quarter" idx="1" hasCustomPrompt="1"/>
          </p:nvPr>
        </p:nvSpPr>
        <p:spPr>
          <a:xfrm>
            <a:off x="1013648" y="4009245"/>
            <a:ext cx="4068704" cy="1341035"/>
          </a:xfrm>
          <a:prstGeom prst="rect">
            <a:avLst/>
          </a:prstGeom>
        </p:spPr>
        <p:txBody>
          <a:bodyPr anchor="b"/>
          <a:lstStyle>
            <a:lvl1pPr algn="ctr" defTabSz="1806177">
              <a:lnSpc>
                <a:spcPct val="80000"/>
              </a:lnSpc>
              <a:defRPr spc="-183" sz="18400"/>
            </a:lvl1pPr>
            <a:lvl2pPr algn="ctr" defTabSz="1806177">
              <a:lnSpc>
                <a:spcPct val="80000"/>
              </a:lnSpc>
              <a:defRPr spc="-183" sz="18400"/>
            </a:lvl2pPr>
            <a:lvl3pPr algn="ctr" defTabSz="1806177">
              <a:lnSpc>
                <a:spcPct val="80000"/>
              </a:lnSpc>
              <a:defRPr spc="-183" sz="18400"/>
            </a:lvl3pPr>
            <a:lvl4pPr algn="ctr" defTabSz="1806177">
              <a:lnSpc>
                <a:spcPct val="80000"/>
              </a:lnSpc>
              <a:defRPr spc="-183" sz="18400"/>
            </a:lvl4pPr>
            <a:lvl5pPr algn="ctr" defTabSz="1806177">
              <a:lnSpc>
                <a:spcPct val="80000"/>
              </a:lnSpc>
              <a:defRPr spc="-183" sz="184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013648" y="5340033"/>
            <a:ext cx="4068704" cy="173108"/>
          </a:xfrm>
          <a:prstGeom prst="rect">
            <a:avLst/>
          </a:prstGeom>
        </p:spPr>
        <p:txBody>
          <a:bodyPr lIns="8466" tIns="8466" rIns="8466" bIns="8466"/>
          <a:lstStyle>
            <a:lvl1pPr algn="ctr" defTabSz="244592">
              <a:defRPr sz="16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40226" y="5786935"/>
            <a:ext cx="3740751" cy="117960"/>
          </a:xfrm>
          <a:prstGeom prst="rect">
            <a:avLst/>
          </a:prstGeom>
        </p:spPr>
        <p:txBody>
          <a:bodyPr lIns="8466" tIns="8466" rIns="8466" bIns="8466"/>
          <a:lstStyle>
            <a:lvl1pPr defTabSz="244592">
              <a:defRPr sz="1040"/>
            </a:lvl1pPr>
          </a:lstStyle>
          <a:p>
            <a:pPr/>
            <a:r>
              <a:t>Attribution</a:t>
            </a:r>
          </a:p>
        </p:txBody>
      </p:sp>
      <p:sp>
        <p:nvSpPr>
          <p:cNvPr id="116" name="Body Level One…"/>
          <p:cNvSpPr txBox="1"/>
          <p:nvPr>
            <p:ph type="body" sz="quarter" idx="1" hasCustomPrompt="1"/>
          </p:nvPr>
        </p:nvSpPr>
        <p:spPr>
          <a:xfrm>
            <a:off x="1115022" y="4724789"/>
            <a:ext cx="3865956" cy="710423"/>
          </a:xfrm>
          <a:prstGeom prst="rect">
            <a:avLst/>
          </a:prstGeom>
        </p:spPr>
        <p:txBody>
          <a:bodyPr/>
          <a:lstStyle>
            <a:lvl1pPr marL="473276" indent="-348074" defTabSz="1806177">
              <a:lnSpc>
                <a:spcPct val="90000"/>
              </a:lnSpc>
              <a:defRPr b="0" spc="-119" sz="6000">
                <a:latin typeface="Helvetica Neue Medium"/>
                <a:ea typeface="Helvetica Neue Medium"/>
                <a:cs typeface="Helvetica Neue Medium"/>
                <a:sym typeface="Helvetica Neue Medium"/>
              </a:defRPr>
            </a:lvl1pPr>
            <a:lvl2pPr marL="473276" indent="109125" defTabSz="1806177">
              <a:lnSpc>
                <a:spcPct val="90000"/>
              </a:lnSpc>
              <a:defRPr b="0" spc="-119" sz="6000">
                <a:latin typeface="Helvetica Neue Medium"/>
                <a:ea typeface="Helvetica Neue Medium"/>
                <a:cs typeface="Helvetica Neue Medium"/>
                <a:sym typeface="Helvetica Neue Medium"/>
              </a:defRPr>
            </a:lvl2pPr>
            <a:lvl3pPr marL="473276" indent="566325" defTabSz="1806177">
              <a:lnSpc>
                <a:spcPct val="90000"/>
              </a:lnSpc>
              <a:defRPr b="0" spc="-119" sz="6000">
                <a:latin typeface="Helvetica Neue Medium"/>
                <a:ea typeface="Helvetica Neue Medium"/>
                <a:cs typeface="Helvetica Neue Medium"/>
                <a:sym typeface="Helvetica Neue Medium"/>
              </a:defRPr>
            </a:lvl3pPr>
            <a:lvl4pPr marL="473276" indent="1023525" defTabSz="1806177">
              <a:lnSpc>
                <a:spcPct val="90000"/>
              </a:lnSpc>
              <a:defRPr b="0" spc="-119" sz="6000">
                <a:latin typeface="Helvetica Neue Medium"/>
                <a:ea typeface="Helvetica Neue Medium"/>
                <a:cs typeface="Helvetica Neue Medium"/>
                <a:sym typeface="Helvetica Neue Medium"/>
              </a:defRPr>
            </a:lvl4pPr>
            <a:lvl5pPr marL="473276" indent="1480725" defTabSz="1806177">
              <a:lnSpc>
                <a:spcPct val="90000"/>
              </a:lnSpc>
              <a:defRPr b="0"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3708870" y="3998148"/>
            <a:ext cx="1377612" cy="1101793"/>
          </a:xfrm>
          <a:prstGeom prst="rect">
            <a:avLst/>
          </a:prstGeom>
        </p:spPr>
        <p:txBody>
          <a:bodyPr lIns="91439" tIns="45719" rIns="91439" bIns="45719">
            <a:noAutofit/>
          </a:bodyPr>
          <a:lstStyle/>
          <a:p>
            <a:pPr/>
          </a:p>
        </p:txBody>
      </p:sp>
      <p:sp>
        <p:nvSpPr>
          <p:cNvPr id="125" name="Bowl with salmon cakes, salad, and hummus "/>
          <p:cNvSpPr/>
          <p:nvPr>
            <p:ph type="pic" sz="quarter" idx="22"/>
          </p:nvPr>
        </p:nvSpPr>
        <p:spPr>
          <a:xfrm>
            <a:off x="3290240" y="4546717"/>
            <a:ext cx="1933223" cy="2250034"/>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sz="quarter" idx="23"/>
          </p:nvPr>
        </p:nvSpPr>
        <p:spPr>
          <a:xfrm>
            <a:off x="764351" y="3901722"/>
            <a:ext cx="3076224" cy="2307168"/>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sz="half" idx="21"/>
          </p:nvPr>
        </p:nvSpPr>
        <p:spPr>
          <a:xfrm>
            <a:off x="543277" y="2786944"/>
            <a:ext cx="5009446" cy="4007556"/>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sz="half" idx="21"/>
          </p:nvPr>
        </p:nvSpPr>
        <p:spPr>
          <a:xfrm>
            <a:off x="576203" y="3570111"/>
            <a:ext cx="4953001" cy="296647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013648" y="5129388"/>
            <a:ext cx="4068704" cy="860779"/>
          </a:xfrm>
          <a:prstGeom prst="rect">
            <a:avLst/>
          </a:prstGeom>
        </p:spPr>
        <p:txBody>
          <a:bodyPr/>
          <a:lstStyle/>
          <a:p>
            <a:pPr/>
            <a:r>
              <a:t>Presentation Title</a:t>
            </a:r>
          </a:p>
        </p:txBody>
      </p:sp>
      <p:sp>
        <p:nvSpPr>
          <p:cNvPr id="23" name="Author and Date"/>
          <p:cNvSpPr txBox="1"/>
          <p:nvPr>
            <p:ph type="body" sz="quarter" idx="22" hasCustomPrompt="1"/>
          </p:nvPr>
        </p:nvSpPr>
        <p:spPr>
          <a:xfrm>
            <a:off x="1013868" y="4014840"/>
            <a:ext cx="4068264" cy="117960"/>
          </a:xfrm>
          <a:prstGeom prst="rect">
            <a:avLst/>
          </a:prstGeom>
        </p:spPr>
        <p:txBody>
          <a:bodyPr lIns="8466" tIns="8466" rIns="8466" bIns="8466"/>
          <a:lstStyle>
            <a:lvl1pPr defTabSz="244592">
              <a:defRPr sz="1040"/>
            </a:lvl1pPr>
          </a:lstStyle>
          <a:p>
            <a:pPr/>
            <a:r>
              <a:t>Author and Date</a:t>
            </a:r>
          </a:p>
        </p:txBody>
      </p:sp>
      <p:sp>
        <p:nvSpPr>
          <p:cNvPr id="24" name="Body Level One…"/>
          <p:cNvSpPr txBox="1"/>
          <p:nvPr>
            <p:ph type="body" sz="quarter" idx="1" hasCustomPrompt="1"/>
          </p:nvPr>
        </p:nvSpPr>
        <p:spPr>
          <a:xfrm>
            <a:off x="1013648" y="5959983"/>
            <a:ext cx="4068704" cy="206844"/>
          </a:xfrm>
          <a:prstGeom prst="rect">
            <a:avLst/>
          </a:prstGeom>
        </p:spPr>
        <p:txBody>
          <a:body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sz="quarter" idx="21"/>
          </p:nvPr>
        </p:nvSpPr>
        <p:spPr>
          <a:xfrm>
            <a:off x="2822222" y="3772370"/>
            <a:ext cx="2249045" cy="2617612"/>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013648" y="4045185"/>
            <a:ext cx="1810927" cy="1089311"/>
          </a:xfrm>
          <a:prstGeom prst="rect">
            <a:avLst/>
          </a:prstGeom>
        </p:spPr>
        <p:txBody>
          <a:bodyPr/>
          <a:lstStyle>
            <a:lvl1pPr>
              <a:defRPr spc="-119" sz="6000"/>
            </a:lvl1pPr>
          </a:lstStyle>
          <a:p>
            <a:pPr/>
            <a:r>
              <a:t>Slide Title</a:t>
            </a:r>
          </a:p>
        </p:txBody>
      </p:sp>
      <p:sp>
        <p:nvSpPr>
          <p:cNvPr id="34" name="Body Level One…"/>
          <p:cNvSpPr txBox="1"/>
          <p:nvPr>
            <p:ph type="body" sz="quarter" idx="1" hasCustomPrompt="1"/>
          </p:nvPr>
        </p:nvSpPr>
        <p:spPr>
          <a:xfrm>
            <a:off x="1013648" y="5117514"/>
            <a:ext cx="1810927" cy="997301"/>
          </a:xfrm>
          <a:prstGeom prst="rect">
            <a:avLst/>
          </a:prstGeom>
        </p:spPr>
        <p:txBody>
          <a:body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2946351" y="6110213"/>
            <a:ext cx="200984" cy="1923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013648" y="4009907"/>
            <a:ext cx="4068704" cy="265402"/>
          </a:xfrm>
          <a:prstGeom prst="rect">
            <a:avLst/>
          </a:prstGeom>
        </p:spPr>
        <p:txBody>
          <a:bodyPr anchor="t"/>
          <a:lstStyle>
            <a:lvl1pPr>
              <a:defRPr spc="-119" sz="6000"/>
            </a:lvl1pPr>
          </a:lstStyle>
          <a:p>
            <a:pPr/>
            <a:r>
              <a:t>Slide Title</a:t>
            </a:r>
          </a:p>
        </p:txBody>
      </p:sp>
      <p:sp>
        <p:nvSpPr>
          <p:cNvPr id="43" name="Slide Subtitle"/>
          <p:cNvSpPr txBox="1"/>
          <p:nvPr>
            <p:ph type="body" sz="quarter" idx="21" hasCustomPrompt="1"/>
          </p:nvPr>
        </p:nvSpPr>
        <p:spPr>
          <a:xfrm>
            <a:off x="1013648" y="4249437"/>
            <a:ext cx="4068704" cy="173108"/>
          </a:xfrm>
          <a:prstGeom prst="rect">
            <a:avLst/>
          </a:prstGeom>
        </p:spPr>
        <p:txBody>
          <a:bodyPr lIns="8466" tIns="8466" rIns="8466" bIns="8466"/>
          <a:lstStyle>
            <a:lvl1pPr defTabSz="244592">
              <a:defRPr sz="1600"/>
            </a:lvl1pPr>
          </a:lstStyle>
          <a:p>
            <a:pPr/>
            <a:r>
              <a:t>Slide Subtitle</a:t>
            </a:r>
          </a:p>
        </p:txBody>
      </p:sp>
      <p:sp>
        <p:nvSpPr>
          <p:cNvPr id="44" name="Body Level One…"/>
          <p:cNvSpPr txBox="1"/>
          <p:nvPr>
            <p:ph type="body" sz="quarter" idx="1" hasCustomPrompt="1"/>
          </p:nvPr>
        </p:nvSpPr>
        <p:spPr>
          <a:xfrm>
            <a:off x="1013648" y="4596760"/>
            <a:ext cx="4068704" cy="1528892"/>
          </a:xfrm>
          <a:prstGeom prst="rect">
            <a:avLst/>
          </a:prstGeom>
        </p:spPr>
        <p:txBody>
          <a:bodyPr/>
          <a:lstStyle>
            <a:lvl1pPr marL="431800" indent="-431800" defTabSz="1806177">
              <a:lnSpc>
                <a:spcPct val="90000"/>
              </a:lnSpc>
              <a:spcBef>
                <a:spcPts val="3300"/>
              </a:spcBef>
              <a:buSzPct val="123000"/>
              <a:buChar char="•"/>
              <a:defRPr b="0" sz="3400"/>
            </a:lvl1pPr>
            <a:lvl2pPr marL="1041400" indent="-431800" defTabSz="1806177">
              <a:lnSpc>
                <a:spcPct val="90000"/>
              </a:lnSpc>
              <a:spcBef>
                <a:spcPts val="3300"/>
              </a:spcBef>
              <a:buSzPct val="123000"/>
              <a:buChar char="•"/>
              <a:defRPr b="0" sz="3400"/>
            </a:lvl2pPr>
            <a:lvl3pPr marL="1651000" indent="-431800" defTabSz="1806177">
              <a:lnSpc>
                <a:spcPct val="90000"/>
              </a:lnSpc>
              <a:spcBef>
                <a:spcPts val="3300"/>
              </a:spcBef>
              <a:buSzPct val="123000"/>
              <a:buChar char="•"/>
              <a:defRPr b="0" sz="3400"/>
            </a:lvl3pPr>
            <a:lvl4pPr marL="2260600" indent="-431800" defTabSz="1806177">
              <a:lnSpc>
                <a:spcPct val="90000"/>
              </a:lnSpc>
              <a:spcBef>
                <a:spcPts val="3300"/>
              </a:spcBef>
              <a:buSzPct val="123000"/>
              <a:buChar char="•"/>
              <a:defRPr b="0" sz="3400"/>
            </a:lvl4pPr>
            <a:lvl5pPr marL="2870200" indent="-431800" defTabSz="1806177">
              <a:lnSpc>
                <a:spcPct val="90000"/>
              </a:lnSpc>
              <a:spcBef>
                <a:spcPts val="3300"/>
              </a:spcBef>
              <a:buSzPct val="123000"/>
              <a:buChar char="•"/>
              <a:defRPr b="0" sz="3400"/>
            </a:lvl5p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sz="quarter" idx="1" hasCustomPrompt="1"/>
          </p:nvPr>
        </p:nvSpPr>
        <p:spPr>
          <a:xfrm>
            <a:off x="1013648" y="4596760"/>
            <a:ext cx="4068704" cy="1528892"/>
          </a:xfrm>
          <a:prstGeom prst="rect">
            <a:avLst/>
          </a:prstGeom>
        </p:spPr>
        <p:txBody>
          <a:bodyPr numCol="2" spcCol="203435"/>
          <a:lstStyle>
            <a:lvl1pPr marL="431800" indent="-431800" defTabSz="1806177">
              <a:lnSpc>
                <a:spcPct val="90000"/>
              </a:lnSpc>
              <a:spcBef>
                <a:spcPts val="3300"/>
              </a:spcBef>
              <a:buSzPct val="123000"/>
              <a:buChar char="•"/>
              <a:defRPr b="0" sz="3400"/>
            </a:lvl1pPr>
            <a:lvl2pPr marL="1041400" indent="-431800" defTabSz="1806177">
              <a:lnSpc>
                <a:spcPct val="90000"/>
              </a:lnSpc>
              <a:spcBef>
                <a:spcPts val="3300"/>
              </a:spcBef>
              <a:buSzPct val="123000"/>
              <a:buChar char="•"/>
              <a:defRPr b="0" sz="3400"/>
            </a:lvl2pPr>
            <a:lvl3pPr marL="1651000" indent="-431800" defTabSz="1806177">
              <a:lnSpc>
                <a:spcPct val="90000"/>
              </a:lnSpc>
              <a:spcBef>
                <a:spcPts val="3300"/>
              </a:spcBef>
              <a:buSzPct val="123000"/>
              <a:buChar char="•"/>
              <a:defRPr b="0" sz="3400"/>
            </a:lvl3pPr>
            <a:lvl4pPr marL="2260600" indent="-431800" defTabSz="1806177">
              <a:lnSpc>
                <a:spcPct val="90000"/>
              </a:lnSpc>
              <a:spcBef>
                <a:spcPts val="3300"/>
              </a:spcBef>
              <a:buSzPct val="123000"/>
              <a:buChar char="•"/>
              <a:defRPr b="0" sz="3400"/>
            </a:lvl4pPr>
            <a:lvl5pPr marL="2870200" indent="-431800" defTabSz="1806177">
              <a:lnSpc>
                <a:spcPct val="90000"/>
              </a:lnSpc>
              <a:spcBef>
                <a:spcPts val="3300"/>
              </a:spcBef>
              <a:buSzPct val="123000"/>
              <a:buChar char="•"/>
              <a:defRPr b="0" sz="3400"/>
            </a:lvl5p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013648" y="4249437"/>
            <a:ext cx="1810927" cy="173108"/>
          </a:xfrm>
          <a:prstGeom prst="rect">
            <a:avLst/>
          </a:prstGeom>
        </p:spPr>
        <p:txBody>
          <a:bodyPr lIns="8466" tIns="8466" rIns="8466" bIns="8466"/>
          <a:lstStyle>
            <a:lvl1pPr defTabSz="244592">
              <a:defRPr sz="1600"/>
            </a:lvl1pPr>
          </a:lstStyle>
          <a:p>
            <a:pPr/>
            <a:r>
              <a:t>Slide Subtitle</a:t>
            </a:r>
          </a:p>
        </p:txBody>
      </p:sp>
      <p:sp>
        <p:nvSpPr>
          <p:cNvPr id="61" name="Body Level One…"/>
          <p:cNvSpPr txBox="1"/>
          <p:nvPr>
            <p:ph type="body" sz="quarter" idx="1" hasCustomPrompt="1"/>
          </p:nvPr>
        </p:nvSpPr>
        <p:spPr>
          <a:xfrm>
            <a:off x="1013648" y="4596760"/>
            <a:ext cx="1810927" cy="1529006"/>
          </a:xfrm>
          <a:prstGeom prst="rect">
            <a:avLst/>
          </a:prstGeom>
        </p:spPr>
        <p:txBody>
          <a:bodyPr/>
          <a:lstStyle>
            <a:lvl1pPr marL="431800" indent="-431800" defTabSz="1806177">
              <a:lnSpc>
                <a:spcPct val="90000"/>
              </a:lnSpc>
              <a:spcBef>
                <a:spcPts val="3300"/>
              </a:spcBef>
              <a:buSzPct val="123000"/>
              <a:buChar char="•"/>
              <a:defRPr b="0" sz="3400"/>
            </a:lvl1pPr>
            <a:lvl2pPr marL="1041400" indent="-431800" defTabSz="1806177">
              <a:lnSpc>
                <a:spcPct val="90000"/>
              </a:lnSpc>
              <a:spcBef>
                <a:spcPts val="3300"/>
              </a:spcBef>
              <a:buSzPct val="123000"/>
              <a:buChar char="•"/>
              <a:defRPr b="0" sz="3400"/>
            </a:lvl2pPr>
            <a:lvl3pPr marL="1651000" indent="-431800" defTabSz="1806177">
              <a:lnSpc>
                <a:spcPct val="90000"/>
              </a:lnSpc>
              <a:spcBef>
                <a:spcPts val="3300"/>
              </a:spcBef>
              <a:buSzPct val="123000"/>
              <a:buChar char="•"/>
              <a:defRPr b="0" sz="3400"/>
            </a:lvl3pPr>
            <a:lvl4pPr marL="2260600" indent="-431800" defTabSz="1806177">
              <a:lnSpc>
                <a:spcPct val="90000"/>
              </a:lnSpc>
              <a:spcBef>
                <a:spcPts val="3300"/>
              </a:spcBef>
              <a:buSzPct val="123000"/>
              <a:buChar char="•"/>
              <a:defRPr b="0" sz="3400"/>
            </a:lvl4pPr>
            <a:lvl5pPr marL="2870200" indent="-431800" defTabSz="1806177">
              <a:lnSpc>
                <a:spcPct val="90000"/>
              </a:lnSpc>
              <a:spcBef>
                <a:spcPts val="3300"/>
              </a:spcBef>
              <a:buSzPct val="123000"/>
              <a:buChar char="•"/>
              <a:defRPr b="0" sz="3400"/>
            </a:lvl5p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sz="quarter" idx="22"/>
          </p:nvPr>
        </p:nvSpPr>
        <p:spPr>
          <a:xfrm>
            <a:off x="3048000" y="3734580"/>
            <a:ext cx="2021644" cy="269552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013648" y="4009907"/>
            <a:ext cx="1810927" cy="265760"/>
          </a:xfrm>
          <a:prstGeom prst="rect">
            <a:avLst/>
          </a:prstGeom>
        </p:spPr>
        <p:txBody>
          <a:bodyPr anchor="t"/>
          <a:lstStyle>
            <a:lvl1pPr>
              <a:defRPr spc="-119" sz="6000"/>
            </a:lvl1p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013647" y="4649611"/>
            <a:ext cx="4068705" cy="860778"/>
          </a:xfrm>
          <a:prstGeom prst="rect">
            <a:avLst/>
          </a:prstGeom>
        </p:spPr>
        <p:txBody>
          <a:bodyPr anchor="ctr"/>
          <a:lstStyle>
            <a:lvl1pPr>
              <a:defRPr b="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2946351" y="6110213"/>
            <a:ext cx="200984" cy="1923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013648" y="4009907"/>
            <a:ext cx="4068704" cy="265732"/>
          </a:xfrm>
          <a:prstGeom prst="rect">
            <a:avLst/>
          </a:prstGeom>
        </p:spPr>
        <p:txBody>
          <a:bodyPr anchor="t"/>
          <a:lstStyle>
            <a:lvl1pPr>
              <a:defRPr spc="-119" sz="6000"/>
            </a:lvl1pPr>
          </a:lstStyle>
          <a:p>
            <a:pPr/>
            <a:r>
              <a:t>Slide Title</a:t>
            </a:r>
          </a:p>
        </p:txBody>
      </p:sp>
      <p:sp>
        <p:nvSpPr>
          <p:cNvPr id="80" name="Slide Subtitle"/>
          <p:cNvSpPr txBox="1"/>
          <p:nvPr>
            <p:ph type="body" sz="quarter" idx="21" hasCustomPrompt="1"/>
          </p:nvPr>
        </p:nvSpPr>
        <p:spPr>
          <a:xfrm>
            <a:off x="1013648" y="4249437"/>
            <a:ext cx="4068704" cy="173108"/>
          </a:xfrm>
          <a:prstGeom prst="rect">
            <a:avLst/>
          </a:prstGeom>
        </p:spPr>
        <p:txBody>
          <a:bodyPr lIns="8466" tIns="8466" rIns="8466" bIns="8466"/>
          <a:lstStyle>
            <a:lvl1pPr defTabSz="244592">
              <a:defRPr sz="16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013648" y="4009907"/>
            <a:ext cx="4068704" cy="265760"/>
          </a:xfrm>
          <a:prstGeom prst="rect">
            <a:avLst/>
          </a:prstGeom>
        </p:spPr>
        <p:txBody>
          <a:bodyPr anchor="t"/>
          <a:lstStyle>
            <a:lvl1pPr>
              <a:defRPr spc="-119" sz="6000"/>
            </a:lvl1pPr>
          </a:lstStyle>
          <a:p>
            <a:pPr/>
            <a:r>
              <a:t>Agenda Title</a:t>
            </a:r>
          </a:p>
        </p:txBody>
      </p:sp>
      <p:sp>
        <p:nvSpPr>
          <p:cNvPr id="89" name="Agenda Subtitle"/>
          <p:cNvSpPr txBox="1"/>
          <p:nvPr>
            <p:ph type="body" sz="quarter" idx="21" hasCustomPrompt="1"/>
          </p:nvPr>
        </p:nvSpPr>
        <p:spPr>
          <a:xfrm>
            <a:off x="1013648" y="4249437"/>
            <a:ext cx="4068704" cy="173108"/>
          </a:xfrm>
          <a:prstGeom prst="rect">
            <a:avLst/>
          </a:prstGeom>
        </p:spPr>
        <p:txBody>
          <a:bodyPr lIns="8466" tIns="8466" rIns="8466" bIns="8466"/>
          <a:lstStyle>
            <a:lvl1pPr defTabSz="244592">
              <a:defRPr sz="1600"/>
            </a:lvl1pPr>
          </a:lstStyle>
          <a:p>
            <a:pPr/>
            <a:r>
              <a:t>Agenda Subtitle</a:t>
            </a:r>
          </a:p>
        </p:txBody>
      </p:sp>
      <p:sp>
        <p:nvSpPr>
          <p:cNvPr id="90" name="Body Level One…"/>
          <p:cNvSpPr txBox="1"/>
          <p:nvPr>
            <p:ph type="body" sz="quarter" idx="1" hasCustomPrompt="1"/>
          </p:nvPr>
        </p:nvSpPr>
        <p:spPr>
          <a:xfrm>
            <a:off x="1013648" y="4596760"/>
            <a:ext cx="4068704" cy="1528892"/>
          </a:xfrm>
          <a:prstGeom prst="rect">
            <a:avLst/>
          </a:prstGeom>
        </p:spPr>
        <p:txBody>
          <a:bodyPr/>
          <a:lstStyle>
            <a:lvl1pPr>
              <a:spcBef>
                <a:spcPts val="1300"/>
              </a:spcBef>
              <a:defRPr b="0" spc="-39"/>
            </a:lvl1pPr>
            <a:lvl2pPr>
              <a:spcBef>
                <a:spcPts val="1300"/>
              </a:spcBef>
              <a:defRPr b="0" spc="-39"/>
            </a:lvl2pPr>
            <a:lvl3pPr>
              <a:spcBef>
                <a:spcPts val="1300"/>
              </a:spcBef>
              <a:defRPr b="0" spc="-39"/>
            </a:lvl3pPr>
            <a:lvl4pPr>
              <a:spcBef>
                <a:spcPts val="1300"/>
              </a:spcBef>
              <a:defRPr b="0" spc="-39"/>
            </a:lvl4pPr>
            <a:lvl5pPr>
              <a:spcBef>
                <a:spcPts val="1300"/>
              </a:spcBef>
              <a:defRPr b="0" spc="-39"/>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013647" y="4286850"/>
            <a:ext cx="4068705" cy="860779"/>
          </a:xfrm>
          <a:prstGeom prst="rect">
            <a:avLst/>
          </a:prstGeom>
          <a:ln w="3175">
            <a:miter lim="400000"/>
          </a:ln>
          <a:extLst>
            <a:ext uri="{C572A759-6A51-4108-AA02-DFA0A04FC94B}">
              <ma14:wrappingTextBoxFlag xmlns:ma14="http://schemas.microsoft.com/office/mac/drawingml/2011/main" val="1"/>
            </a:ext>
          </a:extLst>
        </p:spPr>
        <p:txBody>
          <a:bodyPr lIns="9407" tIns="9407" rIns="9407" bIns="9407" anchor="b">
            <a:normAutofit fontScale="100000" lnSpcReduction="0"/>
          </a:bodyPr>
          <a:lstStyle/>
          <a:p>
            <a:pPr/>
            <a:r>
              <a:t>Presentation Title</a:t>
            </a:r>
          </a:p>
        </p:txBody>
      </p:sp>
      <p:sp>
        <p:nvSpPr>
          <p:cNvPr id="3" name="Body Level One…"/>
          <p:cNvSpPr txBox="1"/>
          <p:nvPr>
            <p:ph type="body" idx="1" hasCustomPrompt="1"/>
          </p:nvPr>
        </p:nvSpPr>
        <p:spPr>
          <a:xfrm>
            <a:off x="1012693" y="5147628"/>
            <a:ext cx="4068704" cy="352778"/>
          </a:xfrm>
          <a:prstGeom prst="rect">
            <a:avLst/>
          </a:prstGeom>
          <a:ln w="3175">
            <a:miter lim="400000"/>
          </a:ln>
          <a:extLst>
            <a:ext uri="{C572A759-6A51-4108-AA02-DFA0A04FC94B}">
              <ma14:wrappingTextBoxFlag xmlns:ma14="http://schemas.microsoft.com/office/mac/drawingml/2011/main" val="1"/>
            </a:ext>
          </a:extLst>
        </p:spPr>
        <p:txBody>
          <a:bodyPr lIns="9407" tIns="9407" rIns="9407" bIns="9407">
            <a:normAutofit fontScale="100000" lnSpcReduction="0"/>
          </a:bodyPr>
          <a:lstStyle/>
          <a:p>
            <a:pPr/>
            <a:r>
              <a:t>Presentation Subtitle</a:t>
            </a:r>
          </a:p>
          <a:p>
            <a:pPr lvl="1"/>
            <a:r>
              <a:t/>
            </a:r>
          </a:p>
          <a:p>
            <a:pPr lvl="2"/>
            <a:r>
              <a:t/>
            </a:r>
          </a:p>
          <a:p>
            <a:pPr lvl="3"/>
            <a:r>
              <a:t/>
            </a:r>
          </a:p>
          <a:p>
            <a:pPr lvl="4"/>
            <a:r>
              <a:t/>
            </a:r>
          </a:p>
        </p:txBody>
      </p:sp>
      <p:sp>
        <p:nvSpPr>
          <p:cNvPr id="4" name="Slide Number"/>
          <p:cNvSpPr txBox="1"/>
          <p:nvPr>
            <p:ph type="sldNum" sz="quarter" idx="2"/>
          </p:nvPr>
        </p:nvSpPr>
        <p:spPr>
          <a:xfrm>
            <a:off x="2946351" y="6109430"/>
            <a:ext cx="200984" cy="192348"/>
          </a:xfrm>
          <a:prstGeom prst="rect">
            <a:avLst/>
          </a:prstGeom>
          <a:ln w="3175">
            <a:miter lim="400000"/>
          </a:ln>
        </p:spPr>
        <p:txBody>
          <a:bodyPr wrap="none" lIns="9407" tIns="9407" rIns="9407" bIns="9407" anchor="b">
            <a:spAutoFit/>
          </a:bodyPr>
          <a:lstStyle>
            <a:lvl1pPr defTabSz="432740">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1pPr>
      <a:lvl2pPr marL="0" marR="0" indent="4572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2pPr>
      <a:lvl3pPr marL="0" marR="0" indent="9144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3pPr>
      <a:lvl4pPr marL="0" marR="0" indent="13716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4pPr>
      <a:lvl5pPr marL="0" marR="0" indent="18288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5pPr>
      <a:lvl6pPr marL="0" marR="0" indent="22860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6pPr>
      <a:lvl7pPr marL="0" marR="0" indent="27432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7pPr>
      <a:lvl8pPr marL="0" marR="0" indent="32004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8pPr>
      <a:lvl9pPr marL="0" marR="0" indent="3657600" algn="l" defTabSz="1806177" rtl="0" latinLnBrk="0">
        <a:lnSpc>
          <a:spcPct val="80000"/>
        </a:lnSpc>
        <a:spcBef>
          <a:spcPts val="0"/>
        </a:spcBef>
        <a:spcAft>
          <a:spcPts val="0"/>
        </a:spcAft>
        <a:buClrTx/>
        <a:buSzTx/>
        <a:buFontTx/>
        <a:buNone/>
        <a:tabLst/>
        <a:defRPr b="1" baseline="0" cap="none" i="0" spc="-168" strike="noStrike" sz="8400" u="none">
          <a:solidFill>
            <a:srgbClr val="000000"/>
          </a:solidFill>
          <a:uFillTx/>
          <a:latin typeface="+mn-lt"/>
          <a:ea typeface="+mn-ea"/>
          <a:cs typeface="+mn-cs"/>
          <a:sym typeface="Helvetica Neue"/>
        </a:defRPr>
      </a:lvl9pPr>
    </p:titleStyle>
    <p:bodyStyle>
      <a:lvl1pPr marL="0" marR="0" indent="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1pPr>
      <a:lvl2pPr marL="0" marR="0" indent="4572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2pPr>
      <a:lvl3pPr marL="0" marR="0" indent="9144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3pPr>
      <a:lvl4pPr marL="0" marR="0" indent="13716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4pPr>
      <a:lvl5pPr marL="0" marR="0" indent="18288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5pPr>
      <a:lvl6pPr marL="0" marR="0" indent="22860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6pPr>
      <a:lvl7pPr marL="0" marR="0" indent="27432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7pPr>
      <a:lvl8pPr marL="0" marR="0" indent="32004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8pPr>
      <a:lvl9pPr marL="0" marR="0" indent="3657600" algn="l" defTabSz="611481"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Helvetica Neue"/>
        </a:defRPr>
      </a:lvl9pPr>
    </p:bodyStyle>
    <p:otherStyle>
      <a:lvl1pPr marL="0" marR="0" indent="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1pPr>
      <a:lvl2pPr marL="0" marR="0" indent="4572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2pPr>
      <a:lvl3pPr marL="0" marR="0" indent="9144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3pPr>
      <a:lvl4pPr marL="0" marR="0" indent="13716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4pPr>
      <a:lvl5pPr marL="0" marR="0" indent="18288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5pPr>
      <a:lvl6pPr marL="0" marR="0" indent="22860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6pPr>
      <a:lvl7pPr marL="0" marR="0" indent="27432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7pPr>
      <a:lvl8pPr marL="0" marR="0" indent="32004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8pPr>
      <a:lvl9pPr marL="0" marR="0" indent="3657600" algn="ctr" defTabSz="43274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slide" Target="slide5.xml"/><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image" Target="../media/image2.png"/><Relationship Id="rId7" Type="http://schemas.openxmlformats.org/officeDocument/2006/relationships/slide" Target="slide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slide" Target="slide5.xml"/><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image" Target="../media/image2.png"/><Relationship Id="rId7" Type="http://schemas.openxmlformats.org/officeDocument/2006/relationships/slide" Target="slide1.xml"/><Relationship Id="rId8" Type="http://schemas.openxmlformats.org/officeDocument/2006/relationships/slide" Target="slide4.xml"/><Relationship Id="rId9" Type="http://schemas.openxmlformats.org/officeDocument/2006/relationships/slide" Target="slide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slide" Target="slide5.xml"/><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slide" Target="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 Target="slide6.xml"/><Relationship Id="rId5" Type="http://schemas.openxmlformats.org/officeDocument/2006/relationships/slide" Target="slide5.xml"/><Relationship Id="rId6" Type="http://schemas.openxmlformats.org/officeDocument/2006/relationships/image" Target="../media/image1.png"/><Relationship Id="rId7" Type="http://schemas.openxmlformats.org/officeDocument/2006/relationships/image" Target="../media/image2.jpeg"/><Relationship Id="rId8" Type="http://schemas.openxmlformats.org/officeDocument/2006/relationships/slide" Target="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5.xml"/><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slide" Target="slide2.xml"/><Relationship Id="rId6"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xml"/><Relationship Id="rId3" Type="http://schemas.openxmlformats.org/officeDocument/2006/relationships/slide" Target="slide5.xml"/><Relationship Id="rId4" Type="http://schemas.openxmlformats.org/officeDocument/2006/relationships/image" Target="../media/image4.jpeg"/><Relationship Id="rId5" Type="http://schemas.openxmlformats.org/officeDocument/2006/relationships/image" Target="../media/image1.png"/><Relationship Id="rId6" Type="http://schemas.openxmlformats.org/officeDocument/2006/relationships/image" Target="../media/image2.jpeg"/><Relationship Id="rId7"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wp11281889.jpg" descr="wp11281889.jpg"/>
          <p:cNvPicPr>
            <a:picLocks noChangeAspect="1"/>
          </p:cNvPicPr>
          <p:nvPr/>
        </p:nvPicPr>
        <p:blipFill>
          <a:blip r:embed="rId2">
            <a:alphaModFix amt="57572"/>
            <a:extLst/>
          </a:blip>
          <a:stretch>
            <a:fillRect/>
          </a:stretch>
        </p:blipFill>
        <p:spPr>
          <a:xfrm>
            <a:off x="-5904309" y="-596636"/>
            <a:ext cx="19540052" cy="10991280"/>
          </a:xfrm>
          <a:prstGeom prst="rect">
            <a:avLst/>
          </a:prstGeom>
          <a:ln w="3175">
            <a:miter lim="400000"/>
          </a:ln>
        </p:spPr>
      </p:pic>
      <p:sp>
        <p:nvSpPr>
          <p:cNvPr id="152" name="Rectangle"/>
          <p:cNvSpPr/>
          <p:nvPr/>
        </p:nvSpPr>
        <p:spPr>
          <a:xfrm>
            <a:off x="10405" y="-2647"/>
            <a:ext cx="6075190" cy="604684"/>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pic>
        <p:nvPicPr>
          <p:cNvPr id="153" name="Screenshot 2023-02-21 at 1.22.20 AM.png" descr="Screenshot 2023-02-21 at 1.22.20 AM.png">
            <a:hlinkClick r:id="rId3" invalidUrl="" action="ppaction://hlinksldjump" tgtFrame="" tooltip="" history="1" highlightClick="0" endSnd="0"/>
          </p:cNvPr>
          <p:cNvPicPr>
            <a:picLocks noChangeAspect="1"/>
          </p:cNvPicPr>
          <p:nvPr/>
        </p:nvPicPr>
        <p:blipFill>
          <a:blip r:embed="rId4">
            <a:extLst/>
          </a:blip>
          <a:srcRect l="26282" t="21199" r="24991" b="20818"/>
          <a:stretch>
            <a:fillRect/>
          </a:stretch>
        </p:blipFill>
        <p:spPr>
          <a:xfrm>
            <a:off x="5627269" y="115787"/>
            <a:ext cx="321470" cy="367816"/>
          </a:xfrm>
          <a:custGeom>
            <a:avLst/>
            <a:gdLst/>
            <a:ahLst/>
            <a:cxnLst>
              <a:cxn ang="0">
                <a:pos x="wd2" y="hd2"/>
              </a:cxn>
              <a:cxn ang="5400000">
                <a:pos x="wd2" y="hd2"/>
              </a:cxn>
              <a:cxn ang="10800000">
                <a:pos x="wd2" y="hd2"/>
              </a:cxn>
              <a:cxn ang="16200000">
                <a:pos x="wd2" y="hd2"/>
              </a:cxn>
            </a:cxnLst>
            <a:rect l="0" t="0" r="r" b="b"/>
            <a:pathLst>
              <a:path w="21600" h="21433" fill="norm" stroke="1" extrusionOk="0">
                <a:moveTo>
                  <a:pt x="10800" y="0"/>
                </a:moveTo>
                <a:cubicBezTo>
                  <a:pt x="8252" y="0"/>
                  <a:pt x="6786" y="887"/>
                  <a:pt x="5707" y="3076"/>
                </a:cubicBezTo>
                <a:cubicBezTo>
                  <a:pt x="5138" y="4229"/>
                  <a:pt x="5124" y="4232"/>
                  <a:pt x="3840" y="4232"/>
                </a:cubicBezTo>
                <a:cubicBezTo>
                  <a:pt x="3123" y="4232"/>
                  <a:pt x="2153" y="4413"/>
                  <a:pt x="1680" y="4625"/>
                </a:cubicBezTo>
                <a:cubicBezTo>
                  <a:pt x="161" y="5307"/>
                  <a:pt x="0" y="6034"/>
                  <a:pt x="0" y="12743"/>
                </a:cubicBezTo>
                <a:cubicBezTo>
                  <a:pt x="0" y="20083"/>
                  <a:pt x="211" y="20729"/>
                  <a:pt x="2640" y="21254"/>
                </a:cubicBezTo>
                <a:cubicBezTo>
                  <a:pt x="4243" y="21600"/>
                  <a:pt x="19063" y="21404"/>
                  <a:pt x="19947" y="21022"/>
                </a:cubicBezTo>
                <a:cubicBezTo>
                  <a:pt x="21454" y="20372"/>
                  <a:pt x="21600" y="19669"/>
                  <a:pt x="21600" y="12882"/>
                </a:cubicBezTo>
                <a:cubicBezTo>
                  <a:pt x="21600" y="6022"/>
                  <a:pt x="21444" y="5309"/>
                  <a:pt x="19920" y="4625"/>
                </a:cubicBezTo>
                <a:cubicBezTo>
                  <a:pt x="19447" y="4413"/>
                  <a:pt x="18477" y="4232"/>
                  <a:pt x="17760" y="4232"/>
                </a:cubicBezTo>
                <a:cubicBezTo>
                  <a:pt x="16476" y="4232"/>
                  <a:pt x="16462" y="4229"/>
                  <a:pt x="15893" y="3076"/>
                </a:cubicBezTo>
                <a:cubicBezTo>
                  <a:pt x="14814" y="887"/>
                  <a:pt x="13348" y="0"/>
                  <a:pt x="10800" y="0"/>
                </a:cubicBezTo>
                <a:close/>
                <a:moveTo>
                  <a:pt x="10800" y="1041"/>
                </a:moveTo>
                <a:cubicBezTo>
                  <a:pt x="12501" y="1041"/>
                  <a:pt x="15080" y="2929"/>
                  <a:pt x="14667" y="3862"/>
                </a:cubicBezTo>
                <a:cubicBezTo>
                  <a:pt x="14410" y="4443"/>
                  <a:pt x="7163" y="4443"/>
                  <a:pt x="6907" y="3862"/>
                </a:cubicBezTo>
                <a:cubicBezTo>
                  <a:pt x="6494" y="2929"/>
                  <a:pt x="9099" y="1041"/>
                  <a:pt x="10800" y="1041"/>
                </a:cubicBezTo>
                <a:close/>
                <a:moveTo>
                  <a:pt x="1653" y="6036"/>
                </a:moveTo>
                <a:lnTo>
                  <a:pt x="10507" y="6036"/>
                </a:lnTo>
                <a:lnTo>
                  <a:pt x="19387" y="6036"/>
                </a:lnTo>
                <a:lnTo>
                  <a:pt x="19387" y="12743"/>
                </a:lnTo>
                <a:lnTo>
                  <a:pt x="19387" y="19473"/>
                </a:lnTo>
                <a:lnTo>
                  <a:pt x="10747" y="19704"/>
                </a:lnTo>
                <a:cubicBezTo>
                  <a:pt x="4090" y="19891"/>
                  <a:pt x="1978" y="19678"/>
                  <a:pt x="1573" y="18779"/>
                </a:cubicBezTo>
                <a:cubicBezTo>
                  <a:pt x="1285" y="18137"/>
                  <a:pt x="1198" y="15007"/>
                  <a:pt x="1360" y="11818"/>
                </a:cubicBezTo>
                <a:lnTo>
                  <a:pt x="1653" y="6036"/>
                </a:lnTo>
                <a:close/>
              </a:path>
            </a:pathLst>
          </a:custGeom>
          <a:ln w="3175">
            <a:miter lim="400000"/>
          </a:ln>
        </p:spPr>
      </p:pic>
      <p:pic>
        <p:nvPicPr>
          <p:cNvPr id="154" name="Bad-Bunny-logo.jpg" descr="Bad-Bunny-logo.jpg"/>
          <p:cNvPicPr>
            <a:picLocks noChangeAspect="1"/>
          </p:cNvPicPr>
          <p:nvPr/>
        </p:nvPicPr>
        <p:blipFill>
          <a:blip r:embed="rId5">
            <a:extLst/>
          </a:blip>
          <a:srcRect l="33569" t="7997" r="32470" b="10379"/>
          <a:stretch>
            <a:fillRect/>
          </a:stretch>
        </p:blipFill>
        <p:spPr>
          <a:xfrm>
            <a:off x="2887253" y="67882"/>
            <a:ext cx="321494" cy="463626"/>
          </a:xfrm>
          <a:custGeom>
            <a:avLst/>
            <a:gdLst/>
            <a:ahLst/>
            <a:cxnLst>
              <a:cxn ang="0">
                <a:pos x="wd2" y="hd2"/>
              </a:cxn>
              <a:cxn ang="5400000">
                <a:pos x="wd2" y="hd2"/>
              </a:cxn>
              <a:cxn ang="10800000">
                <a:pos x="wd2" y="hd2"/>
              </a:cxn>
              <a:cxn ang="16200000">
                <a:pos x="wd2" y="hd2"/>
              </a:cxn>
            </a:cxnLst>
            <a:rect l="0" t="0" r="r" b="b"/>
            <a:pathLst>
              <a:path w="21540" h="21564" fill="norm" stroke="1" extrusionOk="0">
                <a:moveTo>
                  <a:pt x="2179" y="42"/>
                </a:moveTo>
                <a:cubicBezTo>
                  <a:pt x="1792" y="95"/>
                  <a:pt x="1443" y="209"/>
                  <a:pt x="1329" y="300"/>
                </a:cubicBezTo>
                <a:cubicBezTo>
                  <a:pt x="1031" y="537"/>
                  <a:pt x="735" y="1082"/>
                  <a:pt x="478" y="1961"/>
                </a:cubicBezTo>
                <a:cubicBezTo>
                  <a:pt x="445" y="2074"/>
                  <a:pt x="396" y="2217"/>
                  <a:pt x="371" y="2275"/>
                </a:cubicBezTo>
                <a:cubicBezTo>
                  <a:pt x="299" y="2445"/>
                  <a:pt x="210" y="2922"/>
                  <a:pt x="105" y="3493"/>
                </a:cubicBezTo>
                <a:cubicBezTo>
                  <a:pt x="-41" y="4298"/>
                  <a:pt x="-46" y="4861"/>
                  <a:pt x="159" y="6059"/>
                </a:cubicBezTo>
                <a:cubicBezTo>
                  <a:pt x="171" y="6134"/>
                  <a:pt x="211" y="6323"/>
                  <a:pt x="238" y="6484"/>
                </a:cubicBezTo>
                <a:cubicBezTo>
                  <a:pt x="266" y="6644"/>
                  <a:pt x="335" y="6862"/>
                  <a:pt x="371" y="6964"/>
                </a:cubicBezTo>
                <a:cubicBezTo>
                  <a:pt x="408" y="7066"/>
                  <a:pt x="445" y="7266"/>
                  <a:pt x="478" y="7407"/>
                </a:cubicBezTo>
                <a:cubicBezTo>
                  <a:pt x="510" y="7548"/>
                  <a:pt x="560" y="7729"/>
                  <a:pt x="584" y="7794"/>
                </a:cubicBezTo>
                <a:cubicBezTo>
                  <a:pt x="608" y="7860"/>
                  <a:pt x="673" y="8059"/>
                  <a:pt x="717" y="8237"/>
                </a:cubicBezTo>
                <a:cubicBezTo>
                  <a:pt x="761" y="8416"/>
                  <a:pt x="798" y="8574"/>
                  <a:pt x="823" y="8607"/>
                </a:cubicBezTo>
                <a:cubicBezTo>
                  <a:pt x="849" y="8639"/>
                  <a:pt x="876" y="8692"/>
                  <a:pt x="876" y="8717"/>
                </a:cubicBezTo>
                <a:cubicBezTo>
                  <a:pt x="876" y="8743"/>
                  <a:pt x="929" y="8855"/>
                  <a:pt x="983" y="8976"/>
                </a:cubicBezTo>
                <a:cubicBezTo>
                  <a:pt x="1037" y="9096"/>
                  <a:pt x="1092" y="9252"/>
                  <a:pt x="1116" y="9308"/>
                </a:cubicBezTo>
                <a:cubicBezTo>
                  <a:pt x="1210" y="9533"/>
                  <a:pt x="1426" y="10019"/>
                  <a:pt x="1461" y="10083"/>
                </a:cubicBezTo>
                <a:cubicBezTo>
                  <a:pt x="1830" y="10759"/>
                  <a:pt x="2123" y="11159"/>
                  <a:pt x="2419" y="11431"/>
                </a:cubicBezTo>
                <a:cubicBezTo>
                  <a:pt x="2542" y="11544"/>
                  <a:pt x="2648" y="11684"/>
                  <a:pt x="2685" y="11745"/>
                </a:cubicBezTo>
                <a:cubicBezTo>
                  <a:pt x="2721" y="11805"/>
                  <a:pt x="2782" y="11842"/>
                  <a:pt x="2818" y="11837"/>
                </a:cubicBezTo>
                <a:cubicBezTo>
                  <a:pt x="2853" y="11832"/>
                  <a:pt x="2876" y="11837"/>
                  <a:pt x="2871" y="11855"/>
                </a:cubicBezTo>
                <a:cubicBezTo>
                  <a:pt x="2866" y="11874"/>
                  <a:pt x="2864" y="11897"/>
                  <a:pt x="2844" y="11892"/>
                </a:cubicBezTo>
                <a:cubicBezTo>
                  <a:pt x="2782" y="11878"/>
                  <a:pt x="2793" y="11963"/>
                  <a:pt x="2871" y="12040"/>
                </a:cubicBezTo>
                <a:cubicBezTo>
                  <a:pt x="2939" y="12107"/>
                  <a:pt x="2943" y="12136"/>
                  <a:pt x="2791" y="12335"/>
                </a:cubicBezTo>
                <a:cubicBezTo>
                  <a:pt x="2700" y="12454"/>
                  <a:pt x="2494" y="12704"/>
                  <a:pt x="2339" y="12889"/>
                </a:cubicBezTo>
                <a:cubicBezTo>
                  <a:pt x="1962" y="13338"/>
                  <a:pt x="1493" y="14029"/>
                  <a:pt x="1435" y="14237"/>
                </a:cubicBezTo>
                <a:cubicBezTo>
                  <a:pt x="1422" y="14284"/>
                  <a:pt x="1405" y="14347"/>
                  <a:pt x="1382" y="14384"/>
                </a:cubicBezTo>
                <a:cubicBezTo>
                  <a:pt x="1326" y="14476"/>
                  <a:pt x="1177" y="14885"/>
                  <a:pt x="1116" y="15160"/>
                </a:cubicBezTo>
                <a:cubicBezTo>
                  <a:pt x="939" y="15955"/>
                  <a:pt x="1220" y="17446"/>
                  <a:pt x="1594" y="17799"/>
                </a:cubicBezTo>
                <a:cubicBezTo>
                  <a:pt x="1656" y="17857"/>
                  <a:pt x="1735" y="17955"/>
                  <a:pt x="1781" y="18021"/>
                </a:cubicBezTo>
                <a:cubicBezTo>
                  <a:pt x="2065" y="18435"/>
                  <a:pt x="2321" y="18811"/>
                  <a:pt x="2392" y="18888"/>
                </a:cubicBezTo>
                <a:cubicBezTo>
                  <a:pt x="2581" y="19093"/>
                  <a:pt x="3520" y="19830"/>
                  <a:pt x="3589" y="19830"/>
                </a:cubicBezTo>
                <a:cubicBezTo>
                  <a:pt x="3610" y="19830"/>
                  <a:pt x="3790" y="19950"/>
                  <a:pt x="3988" y="20088"/>
                </a:cubicBezTo>
                <a:cubicBezTo>
                  <a:pt x="4186" y="20226"/>
                  <a:pt x="4490" y="20396"/>
                  <a:pt x="4652" y="20457"/>
                </a:cubicBezTo>
                <a:cubicBezTo>
                  <a:pt x="5555" y="20800"/>
                  <a:pt x="5975" y="20928"/>
                  <a:pt x="6274" y="20993"/>
                </a:cubicBezTo>
                <a:cubicBezTo>
                  <a:pt x="6458" y="21032"/>
                  <a:pt x="6620" y="21090"/>
                  <a:pt x="6647" y="21103"/>
                </a:cubicBezTo>
                <a:cubicBezTo>
                  <a:pt x="6674" y="21116"/>
                  <a:pt x="6843" y="21143"/>
                  <a:pt x="7019" y="21177"/>
                </a:cubicBezTo>
                <a:cubicBezTo>
                  <a:pt x="7195" y="21212"/>
                  <a:pt x="7365" y="21254"/>
                  <a:pt x="7391" y="21269"/>
                </a:cubicBezTo>
                <a:cubicBezTo>
                  <a:pt x="7417" y="21285"/>
                  <a:pt x="7482" y="21306"/>
                  <a:pt x="7524" y="21306"/>
                </a:cubicBezTo>
                <a:cubicBezTo>
                  <a:pt x="7566" y="21306"/>
                  <a:pt x="7669" y="21327"/>
                  <a:pt x="7763" y="21362"/>
                </a:cubicBezTo>
                <a:cubicBezTo>
                  <a:pt x="7858" y="21397"/>
                  <a:pt x="8106" y="21441"/>
                  <a:pt x="8295" y="21454"/>
                </a:cubicBezTo>
                <a:cubicBezTo>
                  <a:pt x="8485" y="21467"/>
                  <a:pt x="8745" y="21501"/>
                  <a:pt x="8880" y="21528"/>
                </a:cubicBezTo>
                <a:cubicBezTo>
                  <a:pt x="9162" y="21584"/>
                  <a:pt x="10655" y="21570"/>
                  <a:pt x="10954" y="21509"/>
                </a:cubicBezTo>
                <a:cubicBezTo>
                  <a:pt x="11049" y="21490"/>
                  <a:pt x="11179" y="21472"/>
                  <a:pt x="11247" y="21472"/>
                </a:cubicBezTo>
                <a:cubicBezTo>
                  <a:pt x="11315" y="21473"/>
                  <a:pt x="11588" y="21444"/>
                  <a:pt x="11832" y="21399"/>
                </a:cubicBezTo>
                <a:cubicBezTo>
                  <a:pt x="12249" y="21321"/>
                  <a:pt x="12766" y="21224"/>
                  <a:pt x="13613" y="21103"/>
                </a:cubicBezTo>
                <a:cubicBezTo>
                  <a:pt x="13816" y="21074"/>
                  <a:pt x="14064" y="21035"/>
                  <a:pt x="14145" y="21011"/>
                </a:cubicBezTo>
                <a:cubicBezTo>
                  <a:pt x="14226" y="20987"/>
                  <a:pt x="14370" y="20952"/>
                  <a:pt x="14464" y="20937"/>
                </a:cubicBezTo>
                <a:cubicBezTo>
                  <a:pt x="14559" y="20923"/>
                  <a:pt x="14689" y="20889"/>
                  <a:pt x="14783" y="20845"/>
                </a:cubicBezTo>
                <a:cubicBezTo>
                  <a:pt x="14878" y="20800"/>
                  <a:pt x="15008" y="20754"/>
                  <a:pt x="15049" y="20753"/>
                </a:cubicBezTo>
                <a:cubicBezTo>
                  <a:pt x="15090" y="20752"/>
                  <a:pt x="15272" y="20697"/>
                  <a:pt x="15448" y="20623"/>
                </a:cubicBezTo>
                <a:cubicBezTo>
                  <a:pt x="15624" y="20549"/>
                  <a:pt x="15845" y="20459"/>
                  <a:pt x="15953" y="20420"/>
                </a:cubicBezTo>
                <a:cubicBezTo>
                  <a:pt x="16609" y="20188"/>
                  <a:pt x="17833" y="19424"/>
                  <a:pt x="18027" y="19128"/>
                </a:cubicBezTo>
                <a:cubicBezTo>
                  <a:pt x="18073" y="19059"/>
                  <a:pt x="18208" y="18918"/>
                  <a:pt x="18320" y="18814"/>
                </a:cubicBezTo>
                <a:cubicBezTo>
                  <a:pt x="18556" y="18598"/>
                  <a:pt x="18772" y="18313"/>
                  <a:pt x="18772" y="18242"/>
                </a:cubicBezTo>
                <a:cubicBezTo>
                  <a:pt x="18772" y="18215"/>
                  <a:pt x="18851" y="18106"/>
                  <a:pt x="18932" y="17984"/>
                </a:cubicBezTo>
                <a:cubicBezTo>
                  <a:pt x="19103" y="17724"/>
                  <a:pt x="19098" y="17698"/>
                  <a:pt x="19251" y="17098"/>
                </a:cubicBezTo>
                <a:cubicBezTo>
                  <a:pt x="19352" y="16700"/>
                  <a:pt x="19320" y="15304"/>
                  <a:pt x="19197" y="14883"/>
                </a:cubicBezTo>
                <a:cubicBezTo>
                  <a:pt x="19151" y="14723"/>
                  <a:pt x="19098" y="14406"/>
                  <a:pt x="19064" y="14181"/>
                </a:cubicBezTo>
                <a:cubicBezTo>
                  <a:pt x="19008" y="13794"/>
                  <a:pt x="19000" y="13771"/>
                  <a:pt x="19091" y="13664"/>
                </a:cubicBezTo>
                <a:cubicBezTo>
                  <a:pt x="19184" y="13555"/>
                  <a:pt x="19180" y="13543"/>
                  <a:pt x="19091" y="13554"/>
                </a:cubicBezTo>
                <a:cubicBezTo>
                  <a:pt x="19023" y="13562"/>
                  <a:pt x="19000" y="13549"/>
                  <a:pt x="19011" y="13498"/>
                </a:cubicBezTo>
                <a:cubicBezTo>
                  <a:pt x="19020" y="13461"/>
                  <a:pt x="19078" y="13409"/>
                  <a:pt x="19118" y="13387"/>
                </a:cubicBezTo>
                <a:cubicBezTo>
                  <a:pt x="19157" y="13366"/>
                  <a:pt x="19179" y="13339"/>
                  <a:pt x="19171" y="13314"/>
                </a:cubicBezTo>
                <a:cubicBezTo>
                  <a:pt x="19163" y="13288"/>
                  <a:pt x="19188" y="13272"/>
                  <a:pt x="19224" y="13277"/>
                </a:cubicBezTo>
                <a:cubicBezTo>
                  <a:pt x="19260" y="13282"/>
                  <a:pt x="19269" y="13260"/>
                  <a:pt x="19251" y="13240"/>
                </a:cubicBezTo>
                <a:cubicBezTo>
                  <a:pt x="19233" y="13220"/>
                  <a:pt x="19276" y="13116"/>
                  <a:pt x="19357" y="13000"/>
                </a:cubicBezTo>
                <a:cubicBezTo>
                  <a:pt x="19438" y="12883"/>
                  <a:pt x="19542" y="12742"/>
                  <a:pt x="19570" y="12686"/>
                </a:cubicBezTo>
                <a:cubicBezTo>
                  <a:pt x="19597" y="12630"/>
                  <a:pt x="19659" y="12467"/>
                  <a:pt x="19729" y="12335"/>
                </a:cubicBezTo>
                <a:cubicBezTo>
                  <a:pt x="19799" y="12204"/>
                  <a:pt x="19862" y="12063"/>
                  <a:pt x="19862" y="12021"/>
                </a:cubicBezTo>
                <a:cubicBezTo>
                  <a:pt x="19862" y="11980"/>
                  <a:pt x="19891" y="11939"/>
                  <a:pt x="19915" y="11929"/>
                </a:cubicBezTo>
                <a:cubicBezTo>
                  <a:pt x="19939" y="11919"/>
                  <a:pt x="19950" y="11847"/>
                  <a:pt x="19969" y="11763"/>
                </a:cubicBezTo>
                <a:cubicBezTo>
                  <a:pt x="19987" y="11679"/>
                  <a:pt x="20025" y="11607"/>
                  <a:pt x="20048" y="11597"/>
                </a:cubicBezTo>
                <a:cubicBezTo>
                  <a:pt x="20072" y="11587"/>
                  <a:pt x="20102" y="11537"/>
                  <a:pt x="20101" y="11505"/>
                </a:cubicBezTo>
                <a:cubicBezTo>
                  <a:pt x="20100" y="11441"/>
                  <a:pt x="20173" y="11210"/>
                  <a:pt x="20367" y="10674"/>
                </a:cubicBezTo>
                <a:cubicBezTo>
                  <a:pt x="20633" y="9942"/>
                  <a:pt x="20707" y="9707"/>
                  <a:pt x="20793" y="9345"/>
                </a:cubicBezTo>
                <a:cubicBezTo>
                  <a:pt x="20842" y="9138"/>
                  <a:pt x="20920" y="8885"/>
                  <a:pt x="20952" y="8791"/>
                </a:cubicBezTo>
                <a:cubicBezTo>
                  <a:pt x="20985" y="8697"/>
                  <a:pt x="21010" y="8507"/>
                  <a:pt x="21032" y="8367"/>
                </a:cubicBezTo>
                <a:cubicBezTo>
                  <a:pt x="21055" y="8226"/>
                  <a:pt x="21122" y="7964"/>
                  <a:pt x="21165" y="7776"/>
                </a:cubicBezTo>
                <a:cubicBezTo>
                  <a:pt x="21262" y="7353"/>
                  <a:pt x="21313" y="6927"/>
                  <a:pt x="21378" y="6244"/>
                </a:cubicBezTo>
                <a:cubicBezTo>
                  <a:pt x="21405" y="5953"/>
                  <a:pt x="21455" y="5640"/>
                  <a:pt x="21484" y="5542"/>
                </a:cubicBezTo>
                <a:cubicBezTo>
                  <a:pt x="21513" y="5445"/>
                  <a:pt x="21540" y="5092"/>
                  <a:pt x="21537" y="4767"/>
                </a:cubicBezTo>
                <a:cubicBezTo>
                  <a:pt x="21535" y="4442"/>
                  <a:pt x="21534" y="4168"/>
                  <a:pt x="21537" y="4140"/>
                </a:cubicBezTo>
                <a:cubicBezTo>
                  <a:pt x="21554" y="4015"/>
                  <a:pt x="21473" y="3251"/>
                  <a:pt x="21431" y="3124"/>
                </a:cubicBezTo>
                <a:cubicBezTo>
                  <a:pt x="21405" y="3047"/>
                  <a:pt x="21379" y="2921"/>
                  <a:pt x="21378" y="2829"/>
                </a:cubicBezTo>
                <a:cubicBezTo>
                  <a:pt x="21377" y="2736"/>
                  <a:pt x="21376" y="2610"/>
                  <a:pt x="21351" y="2552"/>
                </a:cubicBezTo>
                <a:cubicBezTo>
                  <a:pt x="21327" y="2494"/>
                  <a:pt x="21262" y="2342"/>
                  <a:pt x="21218" y="2220"/>
                </a:cubicBezTo>
                <a:cubicBezTo>
                  <a:pt x="21018" y="1656"/>
                  <a:pt x="21023" y="1663"/>
                  <a:pt x="20740" y="1241"/>
                </a:cubicBezTo>
                <a:cubicBezTo>
                  <a:pt x="20443" y="800"/>
                  <a:pt x="19904" y="462"/>
                  <a:pt x="19224" y="319"/>
                </a:cubicBezTo>
                <a:cubicBezTo>
                  <a:pt x="18587" y="184"/>
                  <a:pt x="17432" y="327"/>
                  <a:pt x="16831" y="614"/>
                </a:cubicBezTo>
                <a:cubicBezTo>
                  <a:pt x="16251" y="891"/>
                  <a:pt x="15526" y="1485"/>
                  <a:pt x="15235" y="1906"/>
                </a:cubicBezTo>
                <a:cubicBezTo>
                  <a:pt x="15197" y="1962"/>
                  <a:pt x="15120" y="2044"/>
                  <a:pt x="15076" y="2091"/>
                </a:cubicBezTo>
                <a:cubicBezTo>
                  <a:pt x="15032" y="2138"/>
                  <a:pt x="14984" y="2201"/>
                  <a:pt x="14970" y="2238"/>
                </a:cubicBezTo>
                <a:cubicBezTo>
                  <a:pt x="14955" y="2276"/>
                  <a:pt x="14838" y="2538"/>
                  <a:pt x="14704" y="2810"/>
                </a:cubicBezTo>
                <a:cubicBezTo>
                  <a:pt x="14479" y="3265"/>
                  <a:pt x="14256" y="3820"/>
                  <a:pt x="14198" y="4029"/>
                </a:cubicBezTo>
                <a:cubicBezTo>
                  <a:pt x="14160" y="4169"/>
                  <a:pt x="14003" y="4511"/>
                  <a:pt x="13906" y="4712"/>
                </a:cubicBezTo>
                <a:cubicBezTo>
                  <a:pt x="13812" y="4907"/>
                  <a:pt x="13763" y="5075"/>
                  <a:pt x="13667" y="5395"/>
                </a:cubicBezTo>
                <a:cubicBezTo>
                  <a:pt x="13635" y="5498"/>
                  <a:pt x="13584" y="5652"/>
                  <a:pt x="13560" y="5727"/>
                </a:cubicBezTo>
                <a:cubicBezTo>
                  <a:pt x="13536" y="5802"/>
                  <a:pt x="13493" y="5974"/>
                  <a:pt x="13454" y="6115"/>
                </a:cubicBezTo>
                <a:cubicBezTo>
                  <a:pt x="13415" y="6255"/>
                  <a:pt x="13334" y="6482"/>
                  <a:pt x="13294" y="6613"/>
                </a:cubicBezTo>
                <a:cubicBezTo>
                  <a:pt x="13254" y="6744"/>
                  <a:pt x="13180" y="7007"/>
                  <a:pt x="13135" y="7204"/>
                </a:cubicBezTo>
                <a:cubicBezTo>
                  <a:pt x="13090" y="7401"/>
                  <a:pt x="13052" y="7654"/>
                  <a:pt x="13028" y="7757"/>
                </a:cubicBezTo>
                <a:cubicBezTo>
                  <a:pt x="13005" y="7861"/>
                  <a:pt x="12948" y="8078"/>
                  <a:pt x="12922" y="8237"/>
                </a:cubicBezTo>
                <a:cubicBezTo>
                  <a:pt x="12896" y="8397"/>
                  <a:pt x="12870" y="8650"/>
                  <a:pt x="12842" y="8810"/>
                </a:cubicBezTo>
                <a:cubicBezTo>
                  <a:pt x="12815" y="8969"/>
                  <a:pt x="12778" y="9186"/>
                  <a:pt x="12762" y="9290"/>
                </a:cubicBezTo>
                <a:cubicBezTo>
                  <a:pt x="12712" y="9620"/>
                  <a:pt x="12599" y="10012"/>
                  <a:pt x="12550" y="10046"/>
                </a:cubicBezTo>
                <a:cubicBezTo>
                  <a:pt x="12519" y="10068"/>
                  <a:pt x="12341" y="10054"/>
                  <a:pt x="12045" y="10009"/>
                </a:cubicBezTo>
                <a:cubicBezTo>
                  <a:pt x="11442" y="9918"/>
                  <a:pt x="10714" y="9885"/>
                  <a:pt x="10077" y="9936"/>
                </a:cubicBezTo>
                <a:cubicBezTo>
                  <a:pt x="9793" y="9958"/>
                  <a:pt x="9379" y="9987"/>
                  <a:pt x="9146" y="9991"/>
                </a:cubicBezTo>
                <a:cubicBezTo>
                  <a:pt x="8913" y="9995"/>
                  <a:pt x="8695" y="9998"/>
                  <a:pt x="8668" y="10009"/>
                </a:cubicBezTo>
                <a:cubicBezTo>
                  <a:pt x="8583" y="10046"/>
                  <a:pt x="8514" y="9965"/>
                  <a:pt x="8481" y="9751"/>
                </a:cubicBezTo>
                <a:cubicBezTo>
                  <a:pt x="8464" y="9638"/>
                  <a:pt x="8417" y="9322"/>
                  <a:pt x="8375" y="9050"/>
                </a:cubicBezTo>
                <a:cubicBezTo>
                  <a:pt x="8333" y="8777"/>
                  <a:pt x="8292" y="8316"/>
                  <a:pt x="8269" y="8016"/>
                </a:cubicBezTo>
                <a:cubicBezTo>
                  <a:pt x="8211" y="7263"/>
                  <a:pt x="8064" y="6741"/>
                  <a:pt x="7790" y="6152"/>
                </a:cubicBezTo>
                <a:cubicBezTo>
                  <a:pt x="7751" y="6067"/>
                  <a:pt x="7691" y="5922"/>
                  <a:pt x="7657" y="5838"/>
                </a:cubicBezTo>
                <a:cubicBezTo>
                  <a:pt x="7623" y="5753"/>
                  <a:pt x="7558" y="5582"/>
                  <a:pt x="7498" y="5450"/>
                </a:cubicBezTo>
                <a:cubicBezTo>
                  <a:pt x="7437" y="5319"/>
                  <a:pt x="7366" y="5156"/>
                  <a:pt x="7338" y="5081"/>
                </a:cubicBezTo>
                <a:cubicBezTo>
                  <a:pt x="7244" y="4828"/>
                  <a:pt x="6932" y="4125"/>
                  <a:pt x="6886" y="4066"/>
                </a:cubicBezTo>
                <a:cubicBezTo>
                  <a:pt x="6861" y="4033"/>
                  <a:pt x="6833" y="3973"/>
                  <a:pt x="6833" y="3936"/>
                </a:cubicBezTo>
                <a:cubicBezTo>
                  <a:pt x="6833" y="3900"/>
                  <a:pt x="6807" y="3856"/>
                  <a:pt x="6780" y="3844"/>
                </a:cubicBezTo>
                <a:cubicBezTo>
                  <a:pt x="6753" y="3833"/>
                  <a:pt x="6726" y="3779"/>
                  <a:pt x="6726" y="3733"/>
                </a:cubicBezTo>
                <a:cubicBezTo>
                  <a:pt x="6726" y="3687"/>
                  <a:pt x="6700" y="3637"/>
                  <a:pt x="6673" y="3604"/>
                </a:cubicBezTo>
                <a:cubicBezTo>
                  <a:pt x="6647" y="3572"/>
                  <a:pt x="6593" y="3431"/>
                  <a:pt x="6540" y="3309"/>
                </a:cubicBezTo>
                <a:cubicBezTo>
                  <a:pt x="6450" y="3098"/>
                  <a:pt x="6310" y="2831"/>
                  <a:pt x="6168" y="2607"/>
                </a:cubicBezTo>
                <a:cubicBezTo>
                  <a:pt x="6132" y="2551"/>
                  <a:pt x="6072" y="2451"/>
                  <a:pt x="6035" y="2386"/>
                </a:cubicBezTo>
                <a:cubicBezTo>
                  <a:pt x="5930" y="2200"/>
                  <a:pt x="5363" y="1454"/>
                  <a:pt x="5158" y="1223"/>
                </a:cubicBezTo>
                <a:cubicBezTo>
                  <a:pt x="5055" y="1108"/>
                  <a:pt x="4934" y="938"/>
                  <a:pt x="4865" y="854"/>
                </a:cubicBezTo>
                <a:cubicBezTo>
                  <a:pt x="4555" y="474"/>
                  <a:pt x="4028" y="146"/>
                  <a:pt x="3589" y="42"/>
                </a:cubicBezTo>
                <a:cubicBezTo>
                  <a:pt x="3361" y="-12"/>
                  <a:pt x="2599" y="-16"/>
                  <a:pt x="2179" y="42"/>
                </a:cubicBezTo>
                <a:close/>
                <a:moveTo>
                  <a:pt x="2498" y="12926"/>
                </a:moveTo>
                <a:cubicBezTo>
                  <a:pt x="2524" y="12915"/>
                  <a:pt x="2562" y="12927"/>
                  <a:pt x="2578" y="12944"/>
                </a:cubicBezTo>
                <a:cubicBezTo>
                  <a:pt x="2594" y="12962"/>
                  <a:pt x="2577" y="12970"/>
                  <a:pt x="2552" y="12981"/>
                </a:cubicBezTo>
                <a:cubicBezTo>
                  <a:pt x="2526" y="12992"/>
                  <a:pt x="2488" y="12999"/>
                  <a:pt x="2472" y="12981"/>
                </a:cubicBezTo>
                <a:cubicBezTo>
                  <a:pt x="2456" y="12964"/>
                  <a:pt x="2473" y="12937"/>
                  <a:pt x="2498" y="12926"/>
                </a:cubicBezTo>
                <a:close/>
                <a:moveTo>
                  <a:pt x="2206" y="13295"/>
                </a:moveTo>
                <a:cubicBezTo>
                  <a:pt x="2232" y="13284"/>
                  <a:pt x="2270" y="13296"/>
                  <a:pt x="2286" y="13314"/>
                </a:cubicBezTo>
                <a:cubicBezTo>
                  <a:pt x="2302" y="13331"/>
                  <a:pt x="2285" y="13358"/>
                  <a:pt x="2259" y="13369"/>
                </a:cubicBezTo>
                <a:cubicBezTo>
                  <a:pt x="2234" y="13380"/>
                  <a:pt x="2195" y="13368"/>
                  <a:pt x="2179" y="13351"/>
                </a:cubicBezTo>
                <a:cubicBezTo>
                  <a:pt x="2164" y="13333"/>
                  <a:pt x="2180" y="13306"/>
                  <a:pt x="2206" y="13295"/>
                </a:cubicBezTo>
                <a:close/>
                <a:moveTo>
                  <a:pt x="2046" y="13498"/>
                </a:moveTo>
                <a:cubicBezTo>
                  <a:pt x="2072" y="13487"/>
                  <a:pt x="2110" y="13499"/>
                  <a:pt x="2126" y="13517"/>
                </a:cubicBezTo>
                <a:cubicBezTo>
                  <a:pt x="2142" y="13534"/>
                  <a:pt x="2152" y="13561"/>
                  <a:pt x="2126" y="13572"/>
                </a:cubicBezTo>
                <a:cubicBezTo>
                  <a:pt x="2101" y="13583"/>
                  <a:pt x="2062" y="13571"/>
                  <a:pt x="2046" y="13554"/>
                </a:cubicBezTo>
                <a:cubicBezTo>
                  <a:pt x="2031" y="13536"/>
                  <a:pt x="2021" y="13509"/>
                  <a:pt x="2046" y="13498"/>
                </a:cubicBezTo>
                <a:close/>
                <a:moveTo>
                  <a:pt x="1967" y="13646"/>
                </a:moveTo>
                <a:cubicBezTo>
                  <a:pt x="1992" y="13635"/>
                  <a:pt x="2031" y="13628"/>
                  <a:pt x="2046" y="13646"/>
                </a:cubicBezTo>
                <a:cubicBezTo>
                  <a:pt x="2062" y="13664"/>
                  <a:pt x="2045" y="13690"/>
                  <a:pt x="2020" y="13701"/>
                </a:cubicBezTo>
                <a:cubicBezTo>
                  <a:pt x="1994" y="13712"/>
                  <a:pt x="1956" y="13719"/>
                  <a:pt x="1940" y="13701"/>
                </a:cubicBezTo>
                <a:cubicBezTo>
                  <a:pt x="1924" y="13683"/>
                  <a:pt x="1941" y="13657"/>
                  <a:pt x="1967" y="13646"/>
                </a:cubicBezTo>
                <a:close/>
                <a:moveTo>
                  <a:pt x="1860" y="13812"/>
                </a:moveTo>
                <a:cubicBezTo>
                  <a:pt x="1886" y="13801"/>
                  <a:pt x="1924" y="13813"/>
                  <a:pt x="1940" y="13830"/>
                </a:cubicBezTo>
                <a:cubicBezTo>
                  <a:pt x="1956" y="13848"/>
                  <a:pt x="1939" y="13856"/>
                  <a:pt x="1914" y="13867"/>
                </a:cubicBezTo>
                <a:cubicBezTo>
                  <a:pt x="1888" y="13878"/>
                  <a:pt x="1850" y="13885"/>
                  <a:pt x="1834" y="13867"/>
                </a:cubicBezTo>
                <a:cubicBezTo>
                  <a:pt x="1818" y="13850"/>
                  <a:pt x="1835" y="13823"/>
                  <a:pt x="1860" y="13812"/>
                </a:cubicBezTo>
                <a:close/>
                <a:moveTo>
                  <a:pt x="1781" y="14052"/>
                </a:moveTo>
                <a:cubicBezTo>
                  <a:pt x="1797" y="14070"/>
                  <a:pt x="1768" y="14126"/>
                  <a:pt x="1727" y="14181"/>
                </a:cubicBezTo>
                <a:cubicBezTo>
                  <a:pt x="1686" y="14236"/>
                  <a:pt x="1670" y="14286"/>
                  <a:pt x="1674" y="14292"/>
                </a:cubicBezTo>
                <a:cubicBezTo>
                  <a:pt x="1694" y="14322"/>
                  <a:pt x="1621" y="14340"/>
                  <a:pt x="1594" y="14310"/>
                </a:cubicBezTo>
                <a:cubicBezTo>
                  <a:pt x="1578" y="14292"/>
                  <a:pt x="1595" y="14266"/>
                  <a:pt x="1621" y="14255"/>
                </a:cubicBezTo>
                <a:cubicBezTo>
                  <a:pt x="1647" y="14244"/>
                  <a:pt x="1661" y="14223"/>
                  <a:pt x="1648" y="14200"/>
                </a:cubicBezTo>
                <a:cubicBezTo>
                  <a:pt x="1618" y="14146"/>
                  <a:pt x="1741" y="14007"/>
                  <a:pt x="1781" y="14052"/>
                </a:cubicBezTo>
                <a:close/>
              </a:path>
            </a:pathLst>
          </a:custGeom>
          <a:ln w="3175">
            <a:miter lim="400000"/>
          </a:ln>
        </p:spPr>
      </p:pic>
      <p:pic>
        <p:nvPicPr>
          <p:cNvPr id="155" name="830759.png" descr="830759.png"/>
          <p:cNvPicPr>
            <a:picLocks noChangeAspect="1"/>
          </p:cNvPicPr>
          <p:nvPr/>
        </p:nvPicPr>
        <p:blipFill>
          <a:blip r:embed="rId6">
            <a:extLst/>
          </a:blip>
          <a:srcRect l="161" t="11" r="90" b="1279"/>
          <a:stretch>
            <a:fillRect/>
          </a:stretch>
        </p:blipFill>
        <p:spPr>
          <a:xfrm>
            <a:off x="1371000" y="3860852"/>
            <a:ext cx="3354000" cy="2076479"/>
          </a:xfrm>
          <a:custGeom>
            <a:avLst/>
            <a:gdLst/>
            <a:ahLst/>
            <a:cxnLst>
              <a:cxn ang="0">
                <a:pos x="wd2" y="hd2"/>
              </a:cxn>
              <a:cxn ang="5400000">
                <a:pos x="wd2" y="hd2"/>
              </a:cxn>
              <a:cxn ang="10800000">
                <a:pos x="wd2" y="hd2"/>
              </a:cxn>
              <a:cxn ang="16200000">
                <a:pos x="wd2" y="hd2"/>
              </a:cxn>
            </a:cxnLst>
            <a:rect l="0" t="0" r="r" b="b"/>
            <a:pathLst>
              <a:path w="21557" h="21516" fill="norm" stroke="1" extrusionOk="0">
                <a:moveTo>
                  <a:pt x="16799" y="6"/>
                </a:moveTo>
                <a:cubicBezTo>
                  <a:pt x="16704" y="-12"/>
                  <a:pt x="16615" y="11"/>
                  <a:pt x="16539" y="75"/>
                </a:cubicBezTo>
                <a:cubicBezTo>
                  <a:pt x="16418" y="178"/>
                  <a:pt x="15810" y="388"/>
                  <a:pt x="15738" y="351"/>
                </a:cubicBezTo>
                <a:cubicBezTo>
                  <a:pt x="15512" y="234"/>
                  <a:pt x="15268" y="209"/>
                  <a:pt x="15198" y="293"/>
                </a:cubicBezTo>
                <a:cubicBezTo>
                  <a:pt x="15153" y="347"/>
                  <a:pt x="15061" y="570"/>
                  <a:pt x="14994" y="787"/>
                </a:cubicBezTo>
                <a:cubicBezTo>
                  <a:pt x="14902" y="1081"/>
                  <a:pt x="14768" y="1291"/>
                  <a:pt x="14466" y="1626"/>
                </a:cubicBezTo>
                <a:cubicBezTo>
                  <a:pt x="14243" y="1872"/>
                  <a:pt x="14054" y="2112"/>
                  <a:pt x="14045" y="2156"/>
                </a:cubicBezTo>
                <a:cubicBezTo>
                  <a:pt x="14035" y="2201"/>
                  <a:pt x="14061" y="2314"/>
                  <a:pt x="14103" y="2407"/>
                </a:cubicBezTo>
                <a:cubicBezTo>
                  <a:pt x="14172" y="2560"/>
                  <a:pt x="14194" y="2563"/>
                  <a:pt x="14323" y="2452"/>
                </a:cubicBezTo>
                <a:cubicBezTo>
                  <a:pt x="14511" y="2290"/>
                  <a:pt x="14635" y="2448"/>
                  <a:pt x="14506" y="2687"/>
                </a:cubicBezTo>
                <a:cubicBezTo>
                  <a:pt x="14460" y="2772"/>
                  <a:pt x="14433" y="2883"/>
                  <a:pt x="14445" y="2934"/>
                </a:cubicBezTo>
                <a:cubicBezTo>
                  <a:pt x="14457" y="2985"/>
                  <a:pt x="14368" y="3438"/>
                  <a:pt x="14251" y="3941"/>
                </a:cubicBezTo>
                <a:lnTo>
                  <a:pt x="14040" y="4854"/>
                </a:lnTo>
                <a:lnTo>
                  <a:pt x="13749" y="4866"/>
                </a:lnTo>
                <a:cubicBezTo>
                  <a:pt x="13579" y="4872"/>
                  <a:pt x="13348" y="4952"/>
                  <a:pt x="13193" y="5064"/>
                </a:cubicBezTo>
                <a:cubicBezTo>
                  <a:pt x="13041" y="5172"/>
                  <a:pt x="12903" y="5222"/>
                  <a:pt x="12876" y="5179"/>
                </a:cubicBezTo>
                <a:cubicBezTo>
                  <a:pt x="12849" y="5136"/>
                  <a:pt x="12852" y="4710"/>
                  <a:pt x="12881" y="4192"/>
                </a:cubicBezTo>
                <a:cubicBezTo>
                  <a:pt x="12960" y="2822"/>
                  <a:pt x="12820" y="1380"/>
                  <a:pt x="12555" y="836"/>
                </a:cubicBezTo>
                <a:cubicBezTo>
                  <a:pt x="12434" y="589"/>
                  <a:pt x="12206" y="538"/>
                  <a:pt x="12001" y="713"/>
                </a:cubicBezTo>
                <a:cubicBezTo>
                  <a:pt x="11829" y="861"/>
                  <a:pt x="11762" y="1045"/>
                  <a:pt x="11723" y="1457"/>
                </a:cubicBezTo>
                <a:cubicBezTo>
                  <a:pt x="11701" y="1695"/>
                  <a:pt x="11552" y="2170"/>
                  <a:pt x="11300" y="2814"/>
                </a:cubicBezTo>
                <a:cubicBezTo>
                  <a:pt x="11087" y="3360"/>
                  <a:pt x="10753" y="4267"/>
                  <a:pt x="10558" y="4829"/>
                </a:cubicBezTo>
                <a:cubicBezTo>
                  <a:pt x="10006" y="6414"/>
                  <a:pt x="9916" y="6584"/>
                  <a:pt x="9548" y="6803"/>
                </a:cubicBezTo>
                <a:cubicBezTo>
                  <a:pt x="9373" y="6907"/>
                  <a:pt x="9210" y="6972"/>
                  <a:pt x="9185" y="6947"/>
                </a:cubicBezTo>
                <a:cubicBezTo>
                  <a:pt x="9108" y="6871"/>
                  <a:pt x="9137" y="6654"/>
                  <a:pt x="9257" y="6392"/>
                </a:cubicBezTo>
                <a:cubicBezTo>
                  <a:pt x="9526" y="5804"/>
                  <a:pt x="9084" y="5078"/>
                  <a:pt x="8456" y="5076"/>
                </a:cubicBezTo>
                <a:cubicBezTo>
                  <a:pt x="8362" y="5076"/>
                  <a:pt x="8258" y="5020"/>
                  <a:pt x="8224" y="4953"/>
                </a:cubicBezTo>
                <a:cubicBezTo>
                  <a:pt x="8173" y="4855"/>
                  <a:pt x="8250" y="4685"/>
                  <a:pt x="8614" y="4097"/>
                </a:cubicBezTo>
                <a:cubicBezTo>
                  <a:pt x="8948" y="3559"/>
                  <a:pt x="9111" y="3213"/>
                  <a:pt x="9239" y="2777"/>
                </a:cubicBezTo>
                <a:cubicBezTo>
                  <a:pt x="9484" y="1939"/>
                  <a:pt x="9475" y="1613"/>
                  <a:pt x="9180" y="1029"/>
                </a:cubicBezTo>
                <a:cubicBezTo>
                  <a:pt x="8946" y="567"/>
                  <a:pt x="8944" y="564"/>
                  <a:pt x="8540" y="491"/>
                </a:cubicBezTo>
                <a:cubicBezTo>
                  <a:pt x="7750" y="347"/>
                  <a:pt x="6981" y="648"/>
                  <a:pt x="6048" y="1457"/>
                </a:cubicBezTo>
                <a:cubicBezTo>
                  <a:pt x="5473" y="1956"/>
                  <a:pt x="5206" y="2265"/>
                  <a:pt x="5038" y="2633"/>
                </a:cubicBezTo>
                <a:cubicBezTo>
                  <a:pt x="4884" y="2969"/>
                  <a:pt x="4883" y="2975"/>
                  <a:pt x="4982" y="3193"/>
                </a:cubicBezTo>
                <a:cubicBezTo>
                  <a:pt x="5046" y="3336"/>
                  <a:pt x="5071" y="3344"/>
                  <a:pt x="5147" y="3242"/>
                </a:cubicBezTo>
                <a:cubicBezTo>
                  <a:pt x="5222" y="3142"/>
                  <a:pt x="5259" y="3140"/>
                  <a:pt x="5372" y="3238"/>
                </a:cubicBezTo>
                <a:cubicBezTo>
                  <a:pt x="5493" y="3342"/>
                  <a:pt x="5515" y="3336"/>
                  <a:pt x="5586" y="3172"/>
                </a:cubicBezTo>
                <a:cubicBezTo>
                  <a:pt x="5694" y="2923"/>
                  <a:pt x="6144" y="2523"/>
                  <a:pt x="6188" y="2637"/>
                </a:cubicBezTo>
                <a:cubicBezTo>
                  <a:pt x="6207" y="2686"/>
                  <a:pt x="6198" y="2813"/>
                  <a:pt x="6168" y="2917"/>
                </a:cubicBezTo>
                <a:cubicBezTo>
                  <a:pt x="6138" y="3021"/>
                  <a:pt x="6046" y="3399"/>
                  <a:pt x="5964" y="3760"/>
                </a:cubicBezTo>
                <a:cubicBezTo>
                  <a:pt x="5881" y="4121"/>
                  <a:pt x="5783" y="4478"/>
                  <a:pt x="5747" y="4550"/>
                </a:cubicBezTo>
                <a:cubicBezTo>
                  <a:pt x="5688" y="4666"/>
                  <a:pt x="5626" y="4959"/>
                  <a:pt x="5581" y="5327"/>
                </a:cubicBezTo>
                <a:cubicBezTo>
                  <a:pt x="5573" y="5393"/>
                  <a:pt x="5466" y="5961"/>
                  <a:pt x="5346" y="6594"/>
                </a:cubicBezTo>
                <a:cubicBezTo>
                  <a:pt x="5226" y="7226"/>
                  <a:pt x="5091" y="7968"/>
                  <a:pt x="5043" y="8243"/>
                </a:cubicBezTo>
                <a:cubicBezTo>
                  <a:pt x="4964" y="8694"/>
                  <a:pt x="4927" y="8768"/>
                  <a:pt x="4673" y="9020"/>
                </a:cubicBezTo>
                <a:cubicBezTo>
                  <a:pt x="4400" y="9290"/>
                  <a:pt x="4041" y="9747"/>
                  <a:pt x="3678" y="10282"/>
                </a:cubicBezTo>
                <a:cubicBezTo>
                  <a:pt x="3580" y="10427"/>
                  <a:pt x="3485" y="10661"/>
                  <a:pt x="3464" y="10801"/>
                </a:cubicBezTo>
                <a:lnTo>
                  <a:pt x="3426" y="11051"/>
                </a:lnTo>
                <a:lnTo>
                  <a:pt x="3658" y="10829"/>
                </a:lnTo>
                <a:cubicBezTo>
                  <a:pt x="3842" y="10652"/>
                  <a:pt x="3916" y="10625"/>
                  <a:pt x="4010" y="10694"/>
                </a:cubicBezTo>
                <a:cubicBezTo>
                  <a:pt x="4098" y="10759"/>
                  <a:pt x="4183" y="10738"/>
                  <a:pt x="4341" y="10624"/>
                </a:cubicBezTo>
                <a:cubicBezTo>
                  <a:pt x="4458" y="10539"/>
                  <a:pt x="4591" y="10464"/>
                  <a:pt x="4637" y="10455"/>
                </a:cubicBezTo>
                <a:cubicBezTo>
                  <a:pt x="4683" y="10447"/>
                  <a:pt x="4821" y="10341"/>
                  <a:pt x="4943" y="10217"/>
                </a:cubicBezTo>
                <a:cubicBezTo>
                  <a:pt x="5281" y="9873"/>
                  <a:pt x="5877" y="9452"/>
                  <a:pt x="5910" y="9538"/>
                </a:cubicBezTo>
                <a:cubicBezTo>
                  <a:pt x="5954" y="9652"/>
                  <a:pt x="6160" y="9564"/>
                  <a:pt x="6334" y="9357"/>
                </a:cubicBezTo>
                <a:cubicBezTo>
                  <a:pt x="6418" y="9256"/>
                  <a:pt x="6521" y="9193"/>
                  <a:pt x="6561" y="9217"/>
                </a:cubicBezTo>
                <a:cubicBezTo>
                  <a:pt x="6600" y="9242"/>
                  <a:pt x="6652" y="9232"/>
                  <a:pt x="6678" y="9193"/>
                </a:cubicBezTo>
                <a:cubicBezTo>
                  <a:pt x="6815" y="8987"/>
                  <a:pt x="8669" y="7515"/>
                  <a:pt x="8708" y="7581"/>
                </a:cubicBezTo>
                <a:cubicBezTo>
                  <a:pt x="8734" y="7623"/>
                  <a:pt x="8762" y="7773"/>
                  <a:pt x="8772" y="7918"/>
                </a:cubicBezTo>
                <a:cubicBezTo>
                  <a:pt x="8786" y="8122"/>
                  <a:pt x="8820" y="8187"/>
                  <a:pt x="8925" y="8210"/>
                </a:cubicBezTo>
                <a:cubicBezTo>
                  <a:pt x="9143" y="8257"/>
                  <a:pt x="9166" y="8364"/>
                  <a:pt x="9037" y="8716"/>
                </a:cubicBezTo>
                <a:cubicBezTo>
                  <a:pt x="8893" y="9111"/>
                  <a:pt x="8833" y="9790"/>
                  <a:pt x="8920" y="10052"/>
                </a:cubicBezTo>
                <a:cubicBezTo>
                  <a:pt x="8969" y="10199"/>
                  <a:pt x="9034" y="10241"/>
                  <a:pt x="9206" y="10241"/>
                </a:cubicBezTo>
                <a:cubicBezTo>
                  <a:pt x="9412" y="10241"/>
                  <a:pt x="9461" y="10183"/>
                  <a:pt x="9912" y="9472"/>
                </a:cubicBezTo>
                <a:cubicBezTo>
                  <a:pt x="10180" y="9051"/>
                  <a:pt x="10493" y="8470"/>
                  <a:pt x="10609" y="8181"/>
                </a:cubicBezTo>
                <a:cubicBezTo>
                  <a:pt x="10958" y="7309"/>
                  <a:pt x="11029" y="7195"/>
                  <a:pt x="11315" y="7042"/>
                </a:cubicBezTo>
                <a:cubicBezTo>
                  <a:pt x="11736" y="6817"/>
                  <a:pt x="11764" y="6864"/>
                  <a:pt x="11731" y="7766"/>
                </a:cubicBezTo>
                <a:cubicBezTo>
                  <a:pt x="11694" y="8767"/>
                  <a:pt x="11800" y="10271"/>
                  <a:pt x="11920" y="10463"/>
                </a:cubicBezTo>
                <a:cubicBezTo>
                  <a:pt x="12003" y="10597"/>
                  <a:pt x="12009" y="10583"/>
                  <a:pt x="12037" y="10270"/>
                </a:cubicBezTo>
                <a:cubicBezTo>
                  <a:pt x="12054" y="10084"/>
                  <a:pt x="12084" y="9659"/>
                  <a:pt x="12103" y="9324"/>
                </a:cubicBezTo>
                <a:cubicBezTo>
                  <a:pt x="12148" y="8555"/>
                  <a:pt x="12207" y="8300"/>
                  <a:pt x="12330" y="8333"/>
                </a:cubicBezTo>
                <a:cubicBezTo>
                  <a:pt x="12397" y="8351"/>
                  <a:pt x="12432" y="8292"/>
                  <a:pt x="12445" y="8140"/>
                </a:cubicBezTo>
                <a:cubicBezTo>
                  <a:pt x="12456" y="8019"/>
                  <a:pt x="12544" y="7471"/>
                  <a:pt x="12642" y="6923"/>
                </a:cubicBezTo>
                <a:lnTo>
                  <a:pt x="12820" y="5923"/>
                </a:lnTo>
                <a:lnTo>
                  <a:pt x="13356" y="5508"/>
                </a:lnTo>
                <a:cubicBezTo>
                  <a:pt x="13651" y="5279"/>
                  <a:pt x="13914" y="5127"/>
                  <a:pt x="13940" y="5167"/>
                </a:cubicBezTo>
                <a:cubicBezTo>
                  <a:pt x="14002" y="5260"/>
                  <a:pt x="13721" y="6883"/>
                  <a:pt x="13591" y="7182"/>
                </a:cubicBezTo>
                <a:cubicBezTo>
                  <a:pt x="13466" y="7467"/>
                  <a:pt x="13021" y="8898"/>
                  <a:pt x="12968" y="9184"/>
                </a:cubicBezTo>
                <a:cubicBezTo>
                  <a:pt x="12931" y="9385"/>
                  <a:pt x="12940" y="9381"/>
                  <a:pt x="13108" y="9110"/>
                </a:cubicBezTo>
                <a:cubicBezTo>
                  <a:pt x="13276" y="8840"/>
                  <a:pt x="13293" y="8830"/>
                  <a:pt x="13358" y="8975"/>
                </a:cubicBezTo>
                <a:cubicBezTo>
                  <a:pt x="13424" y="9120"/>
                  <a:pt x="13437" y="9115"/>
                  <a:pt x="13560" y="8901"/>
                </a:cubicBezTo>
                <a:cubicBezTo>
                  <a:pt x="13632" y="8775"/>
                  <a:pt x="13779" y="8615"/>
                  <a:pt x="13886" y="8543"/>
                </a:cubicBezTo>
                <a:cubicBezTo>
                  <a:pt x="13994" y="8470"/>
                  <a:pt x="14083" y="8366"/>
                  <a:pt x="14083" y="8313"/>
                </a:cubicBezTo>
                <a:cubicBezTo>
                  <a:pt x="14083" y="8259"/>
                  <a:pt x="14269" y="7924"/>
                  <a:pt x="14499" y="7568"/>
                </a:cubicBezTo>
                <a:cubicBezTo>
                  <a:pt x="14889" y="6963"/>
                  <a:pt x="15056" y="6823"/>
                  <a:pt x="14983" y="7161"/>
                </a:cubicBezTo>
                <a:cubicBezTo>
                  <a:pt x="14961" y="7265"/>
                  <a:pt x="14975" y="7261"/>
                  <a:pt x="15034" y="7136"/>
                </a:cubicBezTo>
                <a:cubicBezTo>
                  <a:pt x="15080" y="7042"/>
                  <a:pt x="15105" y="6912"/>
                  <a:pt x="15090" y="6853"/>
                </a:cubicBezTo>
                <a:cubicBezTo>
                  <a:pt x="15053" y="6696"/>
                  <a:pt x="15223" y="6198"/>
                  <a:pt x="15328" y="6154"/>
                </a:cubicBezTo>
                <a:cubicBezTo>
                  <a:pt x="15377" y="6133"/>
                  <a:pt x="15483" y="5943"/>
                  <a:pt x="15565" y="5734"/>
                </a:cubicBezTo>
                <a:cubicBezTo>
                  <a:pt x="15647" y="5526"/>
                  <a:pt x="15835" y="5145"/>
                  <a:pt x="15983" y="4887"/>
                </a:cubicBezTo>
                <a:cubicBezTo>
                  <a:pt x="16131" y="4629"/>
                  <a:pt x="16394" y="4113"/>
                  <a:pt x="16565" y="3740"/>
                </a:cubicBezTo>
                <a:cubicBezTo>
                  <a:pt x="16736" y="3366"/>
                  <a:pt x="16896" y="3061"/>
                  <a:pt x="16922" y="3061"/>
                </a:cubicBezTo>
                <a:cubicBezTo>
                  <a:pt x="16978" y="3061"/>
                  <a:pt x="17259" y="2533"/>
                  <a:pt x="17259" y="2428"/>
                </a:cubicBezTo>
                <a:cubicBezTo>
                  <a:pt x="17259" y="2387"/>
                  <a:pt x="17286" y="2326"/>
                  <a:pt x="17317" y="2292"/>
                </a:cubicBezTo>
                <a:cubicBezTo>
                  <a:pt x="17404" y="2197"/>
                  <a:pt x="17594" y="1646"/>
                  <a:pt x="17634" y="1375"/>
                </a:cubicBezTo>
                <a:cubicBezTo>
                  <a:pt x="17694" y="959"/>
                  <a:pt x="17511" y="543"/>
                  <a:pt x="17108" y="182"/>
                </a:cubicBezTo>
                <a:cubicBezTo>
                  <a:pt x="16998" y="84"/>
                  <a:pt x="16895" y="23"/>
                  <a:pt x="16799" y="6"/>
                </a:cubicBezTo>
                <a:close/>
                <a:moveTo>
                  <a:pt x="16516" y="964"/>
                </a:moveTo>
                <a:cubicBezTo>
                  <a:pt x="16611" y="963"/>
                  <a:pt x="16693" y="989"/>
                  <a:pt x="16715" y="1046"/>
                </a:cubicBezTo>
                <a:cubicBezTo>
                  <a:pt x="16778" y="1210"/>
                  <a:pt x="16543" y="1882"/>
                  <a:pt x="16052" y="2929"/>
                </a:cubicBezTo>
                <a:cubicBezTo>
                  <a:pt x="15444" y="4228"/>
                  <a:pt x="14983" y="5053"/>
                  <a:pt x="14935" y="4928"/>
                </a:cubicBezTo>
                <a:cubicBezTo>
                  <a:pt x="14915" y="4877"/>
                  <a:pt x="14986" y="4445"/>
                  <a:pt x="15093" y="3970"/>
                </a:cubicBezTo>
                <a:cubicBezTo>
                  <a:pt x="15200" y="3494"/>
                  <a:pt x="15348" y="2831"/>
                  <a:pt x="15422" y="2494"/>
                </a:cubicBezTo>
                <a:cubicBezTo>
                  <a:pt x="15584" y="1756"/>
                  <a:pt x="15647" y="1638"/>
                  <a:pt x="15960" y="1445"/>
                </a:cubicBezTo>
                <a:cubicBezTo>
                  <a:pt x="16093" y="1363"/>
                  <a:pt x="16188" y="1260"/>
                  <a:pt x="16172" y="1219"/>
                </a:cubicBezTo>
                <a:cubicBezTo>
                  <a:pt x="16156" y="1177"/>
                  <a:pt x="16192" y="1105"/>
                  <a:pt x="16251" y="1054"/>
                </a:cubicBezTo>
                <a:cubicBezTo>
                  <a:pt x="16318" y="996"/>
                  <a:pt x="16422" y="965"/>
                  <a:pt x="16516" y="964"/>
                </a:cubicBezTo>
                <a:close/>
                <a:moveTo>
                  <a:pt x="8160" y="1762"/>
                </a:moveTo>
                <a:cubicBezTo>
                  <a:pt x="8233" y="1768"/>
                  <a:pt x="8283" y="1787"/>
                  <a:pt x="8295" y="1819"/>
                </a:cubicBezTo>
                <a:cubicBezTo>
                  <a:pt x="8355" y="1976"/>
                  <a:pt x="8069" y="2619"/>
                  <a:pt x="7576" y="3435"/>
                </a:cubicBezTo>
                <a:cubicBezTo>
                  <a:pt x="7120" y="4189"/>
                  <a:pt x="7073" y="4249"/>
                  <a:pt x="7012" y="4151"/>
                </a:cubicBezTo>
                <a:cubicBezTo>
                  <a:pt x="6964" y="4074"/>
                  <a:pt x="7024" y="3405"/>
                  <a:pt x="7117" y="2995"/>
                </a:cubicBezTo>
                <a:cubicBezTo>
                  <a:pt x="7165" y="2779"/>
                  <a:pt x="7187" y="2515"/>
                  <a:pt x="7168" y="2358"/>
                </a:cubicBezTo>
                <a:cubicBezTo>
                  <a:pt x="7137" y="2112"/>
                  <a:pt x="7151" y="2076"/>
                  <a:pt x="7331" y="1955"/>
                </a:cubicBezTo>
                <a:cubicBezTo>
                  <a:pt x="7523" y="1825"/>
                  <a:pt x="7942" y="1741"/>
                  <a:pt x="8160" y="1762"/>
                </a:cubicBezTo>
                <a:close/>
                <a:moveTo>
                  <a:pt x="11619" y="4784"/>
                </a:moveTo>
                <a:cubicBezTo>
                  <a:pt x="11680" y="4805"/>
                  <a:pt x="11737" y="5123"/>
                  <a:pt x="11744" y="5491"/>
                </a:cubicBezTo>
                <a:cubicBezTo>
                  <a:pt x="11748" y="5723"/>
                  <a:pt x="11721" y="5797"/>
                  <a:pt x="11609" y="5866"/>
                </a:cubicBezTo>
                <a:cubicBezTo>
                  <a:pt x="11428" y="5976"/>
                  <a:pt x="11424" y="5975"/>
                  <a:pt x="11387" y="5816"/>
                </a:cubicBezTo>
                <a:cubicBezTo>
                  <a:pt x="11348" y="5656"/>
                  <a:pt x="11550" y="4760"/>
                  <a:pt x="11619" y="4784"/>
                </a:cubicBezTo>
                <a:close/>
                <a:moveTo>
                  <a:pt x="7545" y="6038"/>
                </a:moveTo>
                <a:cubicBezTo>
                  <a:pt x="7769" y="6038"/>
                  <a:pt x="7826" y="6170"/>
                  <a:pt x="7662" y="6306"/>
                </a:cubicBezTo>
                <a:cubicBezTo>
                  <a:pt x="7594" y="6362"/>
                  <a:pt x="7490" y="6480"/>
                  <a:pt x="7430" y="6565"/>
                </a:cubicBezTo>
                <a:cubicBezTo>
                  <a:pt x="7351" y="6678"/>
                  <a:pt x="7290" y="6698"/>
                  <a:pt x="7201" y="6643"/>
                </a:cubicBezTo>
                <a:cubicBezTo>
                  <a:pt x="7134" y="6602"/>
                  <a:pt x="7078" y="6529"/>
                  <a:pt x="7078" y="6483"/>
                </a:cubicBezTo>
                <a:cubicBezTo>
                  <a:pt x="7078" y="6314"/>
                  <a:pt x="7370" y="6038"/>
                  <a:pt x="7545" y="6038"/>
                </a:cubicBezTo>
                <a:close/>
                <a:moveTo>
                  <a:pt x="14953" y="7350"/>
                </a:moveTo>
                <a:cubicBezTo>
                  <a:pt x="14950" y="7346"/>
                  <a:pt x="14927" y="7374"/>
                  <a:pt x="14884" y="7428"/>
                </a:cubicBezTo>
                <a:cubicBezTo>
                  <a:pt x="14832" y="7494"/>
                  <a:pt x="14789" y="7562"/>
                  <a:pt x="14789" y="7581"/>
                </a:cubicBezTo>
                <a:cubicBezTo>
                  <a:pt x="14789" y="7653"/>
                  <a:pt x="14833" y="7607"/>
                  <a:pt x="14904" y="7461"/>
                </a:cubicBezTo>
                <a:cubicBezTo>
                  <a:pt x="14938" y="7392"/>
                  <a:pt x="14956" y="7355"/>
                  <a:pt x="14953" y="7350"/>
                </a:cubicBezTo>
                <a:close/>
                <a:moveTo>
                  <a:pt x="10744" y="9583"/>
                </a:moveTo>
                <a:cubicBezTo>
                  <a:pt x="10720" y="9600"/>
                  <a:pt x="10663" y="9695"/>
                  <a:pt x="10555" y="9888"/>
                </a:cubicBezTo>
                <a:cubicBezTo>
                  <a:pt x="10202" y="10517"/>
                  <a:pt x="9968" y="11367"/>
                  <a:pt x="9570" y="13437"/>
                </a:cubicBezTo>
                <a:cubicBezTo>
                  <a:pt x="9450" y="14063"/>
                  <a:pt x="9321" y="14712"/>
                  <a:pt x="9282" y="14880"/>
                </a:cubicBezTo>
                <a:cubicBezTo>
                  <a:pt x="9244" y="15049"/>
                  <a:pt x="9175" y="15363"/>
                  <a:pt x="9129" y="15579"/>
                </a:cubicBezTo>
                <a:cubicBezTo>
                  <a:pt x="8707" y="17573"/>
                  <a:pt x="8377" y="18544"/>
                  <a:pt x="7948" y="19050"/>
                </a:cubicBezTo>
                <a:cubicBezTo>
                  <a:pt x="7346" y="19761"/>
                  <a:pt x="7225" y="19616"/>
                  <a:pt x="7219" y="18182"/>
                </a:cubicBezTo>
                <a:cubicBezTo>
                  <a:pt x="7215" y="17308"/>
                  <a:pt x="7231" y="17140"/>
                  <a:pt x="7356" y="16673"/>
                </a:cubicBezTo>
                <a:cubicBezTo>
                  <a:pt x="7434" y="16384"/>
                  <a:pt x="7577" y="15833"/>
                  <a:pt x="7675" y="15448"/>
                </a:cubicBezTo>
                <a:cubicBezTo>
                  <a:pt x="7773" y="15062"/>
                  <a:pt x="7960" y="14388"/>
                  <a:pt x="8091" y="13947"/>
                </a:cubicBezTo>
                <a:cubicBezTo>
                  <a:pt x="8222" y="13505"/>
                  <a:pt x="8328" y="13089"/>
                  <a:pt x="8328" y="13025"/>
                </a:cubicBezTo>
                <a:cubicBezTo>
                  <a:pt x="8329" y="12962"/>
                  <a:pt x="8378" y="12736"/>
                  <a:pt x="8438" y="12524"/>
                </a:cubicBezTo>
                <a:lnTo>
                  <a:pt x="8548" y="12137"/>
                </a:lnTo>
                <a:lnTo>
                  <a:pt x="8397" y="11882"/>
                </a:lnTo>
                <a:cubicBezTo>
                  <a:pt x="8241" y="11618"/>
                  <a:pt x="7896" y="11290"/>
                  <a:pt x="7772" y="11290"/>
                </a:cubicBezTo>
                <a:cubicBezTo>
                  <a:pt x="7733" y="11290"/>
                  <a:pt x="7670" y="11369"/>
                  <a:pt x="7632" y="11467"/>
                </a:cubicBezTo>
                <a:cubicBezTo>
                  <a:pt x="7447" y="11944"/>
                  <a:pt x="6692" y="14394"/>
                  <a:pt x="6538" y="15012"/>
                </a:cubicBezTo>
                <a:cubicBezTo>
                  <a:pt x="6442" y="15397"/>
                  <a:pt x="6313" y="15906"/>
                  <a:pt x="6252" y="16147"/>
                </a:cubicBezTo>
                <a:cubicBezTo>
                  <a:pt x="6152" y="16539"/>
                  <a:pt x="6143" y="16704"/>
                  <a:pt x="6173" y="17714"/>
                </a:cubicBezTo>
                <a:cubicBezTo>
                  <a:pt x="6204" y="18769"/>
                  <a:pt x="6216" y="18864"/>
                  <a:pt x="6367" y="19243"/>
                </a:cubicBezTo>
                <a:cubicBezTo>
                  <a:pt x="6559" y="19727"/>
                  <a:pt x="6709" y="19878"/>
                  <a:pt x="7214" y="20086"/>
                </a:cubicBezTo>
                <a:cubicBezTo>
                  <a:pt x="7423" y="20173"/>
                  <a:pt x="7613" y="20270"/>
                  <a:pt x="7637" y="20304"/>
                </a:cubicBezTo>
                <a:cubicBezTo>
                  <a:pt x="7705" y="20402"/>
                  <a:pt x="8714" y="19922"/>
                  <a:pt x="8956" y="19675"/>
                </a:cubicBezTo>
                <a:cubicBezTo>
                  <a:pt x="9358" y="19265"/>
                  <a:pt x="9644" y="18768"/>
                  <a:pt x="9683" y="18409"/>
                </a:cubicBezTo>
                <a:cubicBezTo>
                  <a:pt x="9703" y="18217"/>
                  <a:pt x="9747" y="18083"/>
                  <a:pt x="9785" y="18096"/>
                </a:cubicBezTo>
                <a:cubicBezTo>
                  <a:pt x="9853" y="18120"/>
                  <a:pt x="9975" y="17713"/>
                  <a:pt x="9933" y="17603"/>
                </a:cubicBezTo>
                <a:cubicBezTo>
                  <a:pt x="9919" y="17567"/>
                  <a:pt x="9956" y="17423"/>
                  <a:pt x="10014" y="17282"/>
                </a:cubicBezTo>
                <a:cubicBezTo>
                  <a:pt x="10097" y="17080"/>
                  <a:pt x="10119" y="16867"/>
                  <a:pt x="10119" y="16299"/>
                </a:cubicBezTo>
                <a:cubicBezTo>
                  <a:pt x="10119" y="15623"/>
                  <a:pt x="10180" y="15110"/>
                  <a:pt x="10417" y="13803"/>
                </a:cubicBezTo>
                <a:cubicBezTo>
                  <a:pt x="10459" y="13571"/>
                  <a:pt x="10482" y="13273"/>
                  <a:pt x="10466" y="13141"/>
                </a:cubicBezTo>
                <a:cubicBezTo>
                  <a:pt x="10446" y="12981"/>
                  <a:pt x="10465" y="12859"/>
                  <a:pt x="10522" y="12783"/>
                </a:cubicBezTo>
                <a:cubicBezTo>
                  <a:pt x="10569" y="12719"/>
                  <a:pt x="10609" y="12574"/>
                  <a:pt x="10609" y="12458"/>
                </a:cubicBezTo>
                <a:cubicBezTo>
                  <a:pt x="10609" y="12342"/>
                  <a:pt x="10647" y="12149"/>
                  <a:pt x="10695" y="12030"/>
                </a:cubicBezTo>
                <a:cubicBezTo>
                  <a:pt x="10744" y="11911"/>
                  <a:pt x="10772" y="11738"/>
                  <a:pt x="10757" y="11644"/>
                </a:cubicBezTo>
                <a:cubicBezTo>
                  <a:pt x="10741" y="11549"/>
                  <a:pt x="10761" y="11428"/>
                  <a:pt x="10803" y="11372"/>
                </a:cubicBezTo>
                <a:cubicBezTo>
                  <a:pt x="10940" y="11188"/>
                  <a:pt x="10884" y="10222"/>
                  <a:pt x="10736" y="10229"/>
                </a:cubicBezTo>
                <a:cubicBezTo>
                  <a:pt x="10683" y="10232"/>
                  <a:pt x="10686" y="10154"/>
                  <a:pt x="10741" y="9760"/>
                </a:cubicBezTo>
                <a:cubicBezTo>
                  <a:pt x="10759" y="9632"/>
                  <a:pt x="10767" y="9567"/>
                  <a:pt x="10744" y="9583"/>
                </a:cubicBezTo>
                <a:close/>
                <a:moveTo>
                  <a:pt x="17516" y="9731"/>
                </a:moveTo>
                <a:cubicBezTo>
                  <a:pt x="17391" y="9755"/>
                  <a:pt x="17352" y="9846"/>
                  <a:pt x="17220" y="10402"/>
                </a:cubicBezTo>
                <a:cubicBezTo>
                  <a:pt x="17137" y="10755"/>
                  <a:pt x="16982" y="11582"/>
                  <a:pt x="16873" y="12240"/>
                </a:cubicBezTo>
                <a:cubicBezTo>
                  <a:pt x="16533" y="14308"/>
                  <a:pt x="16517" y="14395"/>
                  <a:pt x="16463" y="14502"/>
                </a:cubicBezTo>
                <a:cubicBezTo>
                  <a:pt x="16432" y="14564"/>
                  <a:pt x="16366" y="14581"/>
                  <a:pt x="16302" y="14543"/>
                </a:cubicBezTo>
                <a:cubicBezTo>
                  <a:pt x="16194" y="14478"/>
                  <a:pt x="16132" y="14336"/>
                  <a:pt x="15930" y="13696"/>
                </a:cubicBezTo>
                <a:cubicBezTo>
                  <a:pt x="15869" y="13503"/>
                  <a:pt x="15709" y="13113"/>
                  <a:pt x="15578" y="12824"/>
                </a:cubicBezTo>
                <a:cubicBezTo>
                  <a:pt x="15446" y="12535"/>
                  <a:pt x="15337" y="12246"/>
                  <a:pt x="15335" y="12186"/>
                </a:cubicBezTo>
                <a:cubicBezTo>
                  <a:pt x="15333" y="12127"/>
                  <a:pt x="15255" y="11959"/>
                  <a:pt x="15159" y="11812"/>
                </a:cubicBezTo>
                <a:cubicBezTo>
                  <a:pt x="14911" y="11430"/>
                  <a:pt x="14727" y="11480"/>
                  <a:pt x="14654" y="11948"/>
                </a:cubicBezTo>
                <a:cubicBezTo>
                  <a:pt x="14524" y="12790"/>
                  <a:pt x="14421" y="12659"/>
                  <a:pt x="14453" y="11693"/>
                </a:cubicBezTo>
                <a:cubicBezTo>
                  <a:pt x="14474" y="11045"/>
                  <a:pt x="14462" y="10913"/>
                  <a:pt x="14361" y="10648"/>
                </a:cubicBezTo>
                <a:cubicBezTo>
                  <a:pt x="14226" y="10296"/>
                  <a:pt x="14155" y="10238"/>
                  <a:pt x="13991" y="10336"/>
                </a:cubicBezTo>
                <a:cubicBezTo>
                  <a:pt x="13896" y="10393"/>
                  <a:pt x="13829" y="10627"/>
                  <a:pt x="13659" y="11483"/>
                </a:cubicBezTo>
                <a:cubicBezTo>
                  <a:pt x="13542" y="12076"/>
                  <a:pt x="13428" y="12697"/>
                  <a:pt x="13407" y="12865"/>
                </a:cubicBezTo>
                <a:cubicBezTo>
                  <a:pt x="13327" y="13496"/>
                  <a:pt x="13035" y="15013"/>
                  <a:pt x="12976" y="15110"/>
                </a:cubicBezTo>
                <a:cubicBezTo>
                  <a:pt x="12888" y="15254"/>
                  <a:pt x="12672" y="15099"/>
                  <a:pt x="12672" y="14892"/>
                </a:cubicBezTo>
                <a:cubicBezTo>
                  <a:pt x="12672" y="14801"/>
                  <a:pt x="12632" y="14675"/>
                  <a:pt x="12586" y="14613"/>
                </a:cubicBezTo>
                <a:cubicBezTo>
                  <a:pt x="12539" y="14551"/>
                  <a:pt x="12470" y="14372"/>
                  <a:pt x="12430" y="14218"/>
                </a:cubicBezTo>
                <a:cubicBezTo>
                  <a:pt x="12390" y="14064"/>
                  <a:pt x="12244" y="13688"/>
                  <a:pt x="12106" y="13383"/>
                </a:cubicBezTo>
                <a:cubicBezTo>
                  <a:pt x="11968" y="13079"/>
                  <a:pt x="11857" y="12788"/>
                  <a:pt x="11856" y="12738"/>
                </a:cubicBezTo>
                <a:cubicBezTo>
                  <a:pt x="11855" y="12687"/>
                  <a:pt x="11792" y="12536"/>
                  <a:pt x="11718" y="12400"/>
                </a:cubicBezTo>
                <a:cubicBezTo>
                  <a:pt x="11614" y="12208"/>
                  <a:pt x="11547" y="12161"/>
                  <a:pt x="11410" y="12182"/>
                </a:cubicBezTo>
                <a:cubicBezTo>
                  <a:pt x="11239" y="12209"/>
                  <a:pt x="11231" y="12228"/>
                  <a:pt x="11165" y="12779"/>
                </a:cubicBezTo>
                <a:cubicBezTo>
                  <a:pt x="11127" y="13092"/>
                  <a:pt x="11073" y="13606"/>
                  <a:pt x="11045" y="13922"/>
                </a:cubicBezTo>
                <a:cubicBezTo>
                  <a:pt x="11017" y="14238"/>
                  <a:pt x="10930" y="15103"/>
                  <a:pt x="10851" y="15847"/>
                </a:cubicBezTo>
                <a:cubicBezTo>
                  <a:pt x="10698" y="17287"/>
                  <a:pt x="10654" y="19103"/>
                  <a:pt x="10767" y="19285"/>
                </a:cubicBezTo>
                <a:cubicBezTo>
                  <a:pt x="10809" y="19353"/>
                  <a:pt x="10827" y="19329"/>
                  <a:pt x="10831" y="19206"/>
                </a:cubicBezTo>
                <a:cubicBezTo>
                  <a:pt x="10841" y="18821"/>
                  <a:pt x="10890" y="18506"/>
                  <a:pt x="10963" y="18376"/>
                </a:cubicBezTo>
                <a:cubicBezTo>
                  <a:pt x="11006" y="18299"/>
                  <a:pt x="11042" y="18167"/>
                  <a:pt x="11042" y="18084"/>
                </a:cubicBezTo>
                <a:cubicBezTo>
                  <a:pt x="11042" y="18001"/>
                  <a:pt x="11095" y="17768"/>
                  <a:pt x="11160" y="17566"/>
                </a:cubicBezTo>
                <a:cubicBezTo>
                  <a:pt x="11224" y="17363"/>
                  <a:pt x="11293" y="17148"/>
                  <a:pt x="11310" y="17084"/>
                </a:cubicBezTo>
                <a:cubicBezTo>
                  <a:pt x="11327" y="17020"/>
                  <a:pt x="11364" y="16968"/>
                  <a:pt x="11394" y="16969"/>
                </a:cubicBezTo>
                <a:cubicBezTo>
                  <a:pt x="11424" y="16971"/>
                  <a:pt x="11492" y="16689"/>
                  <a:pt x="11545" y="16344"/>
                </a:cubicBezTo>
                <a:cubicBezTo>
                  <a:pt x="11646" y="15680"/>
                  <a:pt x="11700" y="15523"/>
                  <a:pt x="11797" y="15620"/>
                </a:cubicBezTo>
                <a:cubicBezTo>
                  <a:pt x="11875" y="15697"/>
                  <a:pt x="12266" y="16967"/>
                  <a:pt x="12532" y="18006"/>
                </a:cubicBezTo>
                <a:cubicBezTo>
                  <a:pt x="12727" y="18767"/>
                  <a:pt x="12749" y="18812"/>
                  <a:pt x="12889" y="18787"/>
                </a:cubicBezTo>
                <a:cubicBezTo>
                  <a:pt x="13099" y="18750"/>
                  <a:pt x="13323" y="18440"/>
                  <a:pt x="13323" y="18187"/>
                </a:cubicBezTo>
                <a:cubicBezTo>
                  <a:pt x="13323" y="18070"/>
                  <a:pt x="13358" y="17902"/>
                  <a:pt x="13402" y="17808"/>
                </a:cubicBezTo>
                <a:cubicBezTo>
                  <a:pt x="13505" y="17587"/>
                  <a:pt x="13506" y="17420"/>
                  <a:pt x="13399" y="17076"/>
                </a:cubicBezTo>
                <a:cubicBezTo>
                  <a:pt x="13323" y="16829"/>
                  <a:pt x="13322" y="16779"/>
                  <a:pt x="13392" y="16648"/>
                </a:cubicBezTo>
                <a:cubicBezTo>
                  <a:pt x="13435" y="16567"/>
                  <a:pt x="13514" y="16225"/>
                  <a:pt x="13568" y="15888"/>
                </a:cubicBezTo>
                <a:cubicBezTo>
                  <a:pt x="13680" y="15186"/>
                  <a:pt x="13789" y="14794"/>
                  <a:pt x="13871" y="14794"/>
                </a:cubicBezTo>
                <a:cubicBezTo>
                  <a:pt x="13902" y="14794"/>
                  <a:pt x="13913" y="14723"/>
                  <a:pt x="13897" y="14637"/>
                </a:cubicBezTo>
                <a:cubicBezTo>
                  <a:pt x="13880" y="14552"/>
                  <a:pt x="13916" y="14336"/>
                  <a:pt x="13976" y="14156"/>
                </a:cubicBezTo>
                <a:cubicBezTo>
                  <a:pt x="14035" y="13977"/>
                  <a:pt x="14083" y="13753"/>
                  <a:pt x="14083" y="13663"/>
                </a:cubicBezTo>
                <a:cubicBezTo>
                  <a:pt x="14083" y="13572"/>
                  <a:pt x="14120" y="13451"/>
                  <a:pt x="14165" y="13391"/>
                </a:cubicBezTo>
                <a:cubicBezTo>
                  <a:pt x="14209" y="13331"/>
                  <a:pt x="14246" y="13215"/>
                  <a:pt x="14246" y="13132"/>
                </a:cubicBezTo>
                <a:cubicBezTo>
                  <a:pt x="14246" y="13049"/>
                  <a:pt x="14294" y="12910"/>
                  <a:pt x="14353" y="12824"/>
                </a:cubicBezTo>
                <a:cubicBezTo>
                  <a:pt x="14455" y="12676"/>
                  <a:pt x="14462" y="12677"/>
                  <a:pt x="14496" y="12820"/>
                </a:cubicBezTo>
                <a:cubicBezTo>
                  <a:pt x="14535" y="12982"/>
                  <a:pt x="14487" y="13582"/>
                  <a:pt x="14251" y="15888"/>
                </a:cubicBezTo>
                <a:cubicBezTo>
                  <a:pt x="14123" y="17144"/>
                  <a:pt x="14118" y="18729"/>
                  <a:pt x="14244" y="18729"/>
                </a:cubicBezTo>
                <a:cubicBezTo>
                  <a:pt x="14267" y="18729"/>
                  <a:pt x="14302" y="18494"/>
                  <a:pt x="14323" y="18203"/>
                </a:cubicBezTo>
                <a:cubicBezTo>
                  <a:pt x="14346" y="17865"/>
                  <a:pt x="14390" y="17654"/>
                  <a:pt x="14440" y="17623"/>
                </a:cubicBezTo>
                <a:cubicBezTo>
                  <a:pt x="14483" y="17596"/>
                  <a:pt x="14517" y="17481"/>
                  <a:pt x="14517" y="17368"/>
                </a:cubicBezTo>
                <a:cubicBezTo>
                  <a:pt x="14517" y="17256"/>
                  <a:pt x="14543" y="17141"/>
                  <a:pt x="14575" y="17109"/>
                </a:cubicBezTo>
                <a:cubicBezTo>
                  <a:pt x="14607" y="17077"/>
                  <a:pt x="14656" y="16954"/>
                  <a:pt x="14685" y="16834"/>
                </a:cubicBezTo>
                <a:cubicBezTo>
                  <a:pt x="14716" y="16700"/>
                  <a:pt x="14766" y="16632"/>
                  <a:pt x="14812" y="16661"/>
                </a:cubicBezTo>
                <a:cubicBezTo>
                  <a:pt x="14868" y="16695"/>
                  <a:pt x="14903" y="16557"/>
                  <a:pt x="14953" y="16122"/>
                </a:cubicBezTo>
                <a:cubicBezTo>
                  <a:pt x="14989" y="15800"/>
                  <a:pt x="15055" y="15404"/>
                  <a:pt x="15096" y="15242"/>
                </a:cubicBezTo>
                <a:cubicBezTo>
                  <a:pt x="15160" y="14986"/>
                  <a:pt x="15179" y="14961"/>
                  <a:pt x="15254" y="15061"/>
                </a:cubicBezTo>
                <a:cubicBezTo>
                  <a:pt x="15361" y="15204"/>
                  <a:pt x="15658" y="16137"/>
                  <a:pt x="15960" y="17286"/>
                </a:cubicBezTo>
                <a:cubicBezTo>
                  <a:pt x="16179" y="18114"/>
                  <a:pt x="16200" y="18163"/>
                  <a:pt x="16353" y="18166"/>
                </a:cubicBezTo>
                <a:cubicBezTo>
                  <a:pt x="16593" y="18170"/>
                  <a:pt x="16730" y="17945"/>
                  <a:pt x="16774" y="17467"/>
                </a:cubicBezTo>
                <a:cubicBezTo>
                  <a:pt x="16795" y="17239"/>
                  <a:pt x="16845" y="17032"/>
                  <a:pt x="16886" y="17006"/>
                </a:cubicBezTo>
                <a:cubicBezTo>
                  <a:pt x="16986" y="16945"/>
                  <a:pt x="16981" y="16785"/>
                  <a:pt x="16868" y="16468"/>
                </a:cubicBezTo>
                <a:cubicBezTo>
                  <a:pt x="16779" y="16217"/>
                  <a:pt x="16779" y="16196"/>
                  <a:pt x="16873" y="16027"/>
                </a:cubicBezTo>
                <a:cubicBezTo>
                  <a:pt x="16933" y="15922"/>
                  <a:pt x="16979" y="15684"/>
                  <a:pt x="16988" y="15439"/>
                </a:cubicBezTo>
                <a:cubicBezTo>
                  <a:pt x="16997" y="15214"/>
                  <a:pt x="17028" y="15009"/>
                  <a:pt x="17057" y="14979"/>
                </a:cubicBezTo>
                <a:cubicBezTo>
                  <a:pt x="17086" y="14949"/>
                  <a:pt x="17128" y="14794"/>
                  <a:pt x="17149" y="14637"/>
                </a:cubicBezTo>
                <a:cubicBezTo>
                  <a:pt x="17170" y="14481"/>
                  <a:pt x="17235" y="14298"/>
                  <a:pt x="17294" y="14230"/>
                </a:cubicBezTo>
                <a:cubicBezTo>
                  <a:pt x="17358" y="14159"/>
                  <a:pt x="17380" y="14086"/>
                  <a:pt x="17348" y="14054"/>
                </a:cubicBezTo>
                <a:cubicBezTo>
                  <a:pt x="17271" y="13977"/>
                  <a:pt x="17511" y="13260"/>
                  <a:pt x="17613" y="13260"/>
                </a:cubicBezTo>
                <a:cubicBezTo>
                  <a:pt x="17673" y="13260"/>
                  <a:pt x="17689" y="13346"/>
                  <a:pt x="17677" y="13597"/>
                </a:cubicBezTo>
                <a:cubicBezTo>
                  <a:pt x="17667" y="13792"/>
                  <a:pt x="17683" y="13910"/>
                  <a:pt x="17713" y="13881"/>
                </a:cubicBezTo>
                <a:cubicBezTo>
                  <a:pt x="17789" y="13805"/>
                  <a:pt x="17864" y="14005"/>
                  <a:pt x="17899" y="14370"/>
                </a:cubicBezTo>
                <a:cubicBezTo>
                  <a:pt x="17916" y="14548"/>
                  <a:pt x="17966" y="14824"/>
                  <a:pt x="18011" y="14983"/>
                </a:cubicBezTo>
                <a:cubicBezTo>
                  <a:pt x="18056" y="15142"/>
                  <a:pt x="18111" y="15449"/>
                  <a:pt x="18131" y="15666"/>
                </a:cubicBezTo>
                <a:cubicBezTo>
                  <a:pt x="18151" y="15882"/>
                  <a:pt x="18223" y="16179"/>
                  <a:pt x="18289" y="16324"/>
                </a:cubicBezTo>
                <a:cubicBezTo>
                  <a:pt x="18356" y="16468"/>
                  <a:pt x="18435" y="16757"/>
                  <a:pt x="18468" y="16965"/>
                </a:cubicBezTo>
                <a:cubicBezTo>
                  <a:pt x="18520" y="17303"/>
                  <a:pt x="18512" y="17388"/>
                  <a:pt x="18391" y="17763"/>
                </a:cubicBezTo>
                <a:cubicBezTo>
                  <a:pt x="18317" y="17994"/>
                  <a:pt x="18235" y="18316"/>
                  <a:pt x="18210" y="18478"/>
                </a:cubicBezTo>
                <a:cubicBezTo>
                  <a:pt x="18185" y="18641"/>
                  <a:pt x="18093" y="19110"/>
                  <a:pt x="18003" y="19519"/>
                </a:cubicBezTo>
                <a:cubicBezTo>
                  <a:pt x="17914" y="19928"/>
                  <a:pt x="17826" y="20408"/>
                  <a:pt x="17807" y="20584"/>
                </a:cubicBezTo>
                <a:cubicBezTo>
                  <a:pt x="17778" y="20859"/>
                  <a:pt x="17786" y="20903"/>
                  <a:pt x="17868" y="20884"/>
                </a:cubicBezTo>
                <a:cubicBezTo>
                  <a:pt x="17928" y="20870"/>
                  <a:pt x="17972" y="20770"/>
                  <a:pt x="17983" y="20625"/>
                </a:cubicBezTo>
                <a:cubicBezTo>
                  <a:pt x="17995" y="20457"/>
                  <a:pt x="18049" y="20360"/>
                  <a:pt x="18174" y="20276"/>
                </a:cubicBezTo>
                <a:cubicBezTo>
                  <a:pt x="18293" y="20196"/>
                  <a:pt x="18409" y="19991"/>
                  <a:pt x="18537" y="19646"/>
                </a:cubicBezTo>
                <a:cubicBezTo>
                  <a:pt x="18640" y="19366"/>
                  <a:pt x="18796" y="19018"/>
                  <a:pt x="18881" y="18873"/>
                </a:cubicBezTo>
                <a:cubicBezTo>
                  <a:pt x="18966" y="18728"/>
                  <a:pt x="19170" y="18134"/>
                  <a:pt x="19332" y="17553"/>
                </a:cubicBezTo>
                <a:cubicBezTo>
                  <a:pt x="19702" y="16236"/>
                  <a:pt x="19846" y="15763"/>
                  <a:pt x="20080" y="15098"/>
                </a:cubicBezTo>
                <a:cubicBezTo>
                  <a:pt x="20181" y="14809"/>
                  <a:pt x="20280" y="14512"/>
                  <a:pt x="20299" y="14440"/>
                </a:cubicBezTo>
                <a:cubicBezTo>
                  <a:pt x="20319" y="14368"/>
                  <a:pt x="20358" y="14253"/>
                  <a:pt x="20386" y="14181"/>
                </a:cubicBezTo>
                <a:cubicBezTo>
                  <a:pt x="20414" y="14109"/>
                  <a:pt x="20460" y="13957"/>
                  <a:pt x="20491" y="13844"/>
                </a:cubicBezTo>
                <a:cubicBezTo>
                  <a:pt x="20521" y="13729"/>
                  <a:pt x="20578" y="13655"/>
                  <a:pt x="20618" y="13679"/>
                </a:cubicBezTo>
                <a:cubicBezTo>
                  <a:pt x="20720" y="13743"/>
                  <a:pt x="20828" y="13441"/>
                  <a:pt x="20748" y="13313"/>
                </a:cubicBezTo>
                <a:cubicBezTo>
                  <a:pt x="20695" y="13228"/>
                  <a:pt x="20721" y="13175"/>
                  <a:pt x="20784" y="13239"/>
                </a:cubicBezTo>
                <a:cubicBezTo>
                  <a:pt x="20796" y="13251"/>
                  <a:pt x="20856" y="13187"/>
                  <a:pt x="20919" y="13095"/>
                </a:cubicBezTo>
                <a:cubicBezTo>
                  <a:pt x="21003" y="12973"/>
                  <a:pt x="21018" y="12898"/>
                  <a:pt x="20975" y="12816"/>
                </a:cubicBezTo>
                <a:cubicBezTo>
                  <a:pt x="20933" y="12733"/>
                  <a:pt x="20944" y="12678"/>
                  <a:pt x="21024" y="12610"/>
                </a:cubicBezTo>
                <a:cubicBezTo>
                  <a:pt x="21089" y="12553"/>
                  <a:pt x="21147" y="12385"/>
                  <a:pt x="21169" y="12174"/>
                </a:cubicBezTo>
                <a:cubicBezTo>
                  <a:pt x="21189" y="11985"/>
                  <a:pt x="21252" y="11764"/>
                  <a:pt x="21309" y="11681"/>
                </a:cubicBezTo>
                <a:cubicBezTo>
                  <a:pt x="21387" y="11567"/>
                  <a:pt x="21397" y="11499"/>
                  <a:pt x="21353" y="11413"/>
                </a:cubicBezTo>
                <a:cubicBezTo>
                  <a:pt x="21309" y="11328"/>
                  <a:pt x="21323" y="11228"/>
                  <a:pt x="21409" y="11035"/>
                </a:cubicBezTo>
                <a:cubicBezTo>
                  <a:pt x="21479" y="10876"/>
                  <a:pt x="21501" y="10756"/>
                  <a:pt x="21467" y="10722"/>
                </a:cubicBezTo>
                <a:cubicBezTo>
                  <a:pt x="21383" y="10638"/>
                  <a:pt x="21403" y="10344"/>
                  <a:pt x="21498" y="10258"/>
                </a:cubicBezTo>
                <a:cubicBezTo>
                  <a:pt x="21536" y="10223"/>
                  <a:pt x="21557" y="10202"/>
                  <a:pt x="21557" y="10176"/>
                </a:cubicBezTo>
                <a:cubicBezTo>
                  <a:pt x="21557" y="10149"/>
                  <a:pt x="21535" y="10121"/>
                  <a:pt x="21496" y="10069"/>
                </a:cubicBezTo>
                <a:cubicBezTo>
                  <a:pt x="21422" y="9971"/>
                  <a:pt x="21397" y="9976"/>
                  <a:pt x="21335" y="10114"/>
                </a:cubicBezTo>
                <a:cubicBezTo>
                  <a:pt x="21275" y="10246"/>
                  <a:pt x="21247" y="10255"/>
                  <a:pt x="21182" y="10167"/>
                </a:cubicBezTo>
                <a:cubicBezTo>
                  <a:pt x="21089" y="10044"/>
                  <a:pt x="20947" y="10108"/>
                  <a:pt x="20904" y="10291"/>
                </a:cubicBezTo>
                <a:cubicBezTo>
                  <a:pt x="20887" y="10359"/>
                  <a:pt x="20843" y="10414"/>
                  <a:pt x="20804" y="10414"/>
                </a:cubicBezTo>
                <a:cubicBezTo>
                  <a:pt x="20699" y="10414"/>
                  <a:pt x="20286" y="11481"/>
                  <a:pt x="20014" y="12458"/>
                </a:cubicBezTo>
                <a:cubicBezTo>
                  <a:pt x="19620" y="13870"/>
                  <a:pt x="19368" y="14572"/>
                  <a:pt x="19258" y="14572"/>
                </a:cubicBezTo>
                <a:cubicBezTo>
                  <a:pt x="19180" y="14572"/>
                  <a:pt x="19147" y="14458"/>
                  <a:pt x="19098" y="14004"/>
                </a:cubicBezTo>
                <a:cubicBezTo>
                  <a:pt x="18944" y="12593"/>
                  <a:pt x="18336" y="10633"/>
                  <a:pt x="18052" y="10632"/>
                </a:cubicBezTo>
                <a:cubicBezTo>
                  <a:pt x="18010" y="10632"/>
                  <a:pt x="17949" y="10507"/>
                  <a:pt x="17917" y="10352"/>
                </a:cubicBezTo>
                <a:cubicBezTo>
                  <a:pt x="17826" y="9920"/>
                  <a:pt x="17683" y="9700"/>
                  <a:pt x="17516" y="9731"/>
                </a:cubicBezTo>
                <a:close/>
                <a:moveTo>
                  <a:pt x="4867" y="11027"/>
                </a:moveTo>
                <a:cubicBezTo>
                  <a:pt x="4521" y="11023"/>
                  <a:pt x="4132" y="11066"/>
                  <a:pt x="3877" y="11162"/>
                </a:cubicBezTo>
                <a:cubicBezTo>
                  <a:pt x="3198" y="11420"/>
                  <a:pt x="1898" y="12561"/>
                  <a:pt x="1655" y="13112"/>
                </a:cubicBezTo>
                <a:cubicBezTo>
                  <a:pt x="1528" y="13400"/>
                  <a:pt x="1515" y="13541"/>
                  <a:pt x="1592" y="13737"/>
                </a:cubicBezTo>
                <a:cubicBezTo>
                  <a:pt x="1635" y="13847"/>
                  <a:pt x="1660" y="13850"/>
                  <a:pt x="1785" y="13741"/>
                </a:cubicBezTo>
                <a:cubicBezTo>
                  <a:pt x="1916" y="13628"/>
                  <a:pt x="1937" y="13629"/>
                  <a:pt x="2005" y="13778"/>
                </a:cubicBezTo>
                <a:cubicBezTo>
                  <a:pt x="2077" y="13937"/>
                  <a:pt x="2086" y="13934"/>
                  <a:pt x="2196" y="13708"/>
                </a:cubicBezTo>
                <a:cubicBezTo>
                  <a:pt x="2339" y="13415"/>
                  <a:pt x="2729" y="13082"/>
                  <a:pt x="2798" y="13194"/>
                </a:cubicBezTo>
                <a:cubicBezTo>
                  <a:pt x="2829" y="13243"/>
                  <a:pt x="2816" y="13319"/>
                  <a:pt x="2765" y="13387"/>
                </a:cubicBezTo>
                <a:cubicBezTo>
                  <a:pt x="2719" y="13449"/>
                  <a:pt x="2681" y="13585"/>
                  <a:pt x="2681" y="13692"/>
                </a:cubicBezTo>
                <a:cubicBezTo>
                  <a:pt x="2681" y="13895"/>
                  <a:pt x="2492" y="14686"/>
                  <a:pt x="2303" y="15271"/>
                </a:cubicBezTo>
                <a:cubicBezTo>
                  <a:pt x="2242" y="15462"/>
                  <a:pt x="2191" y="15671"/>
                  <a:pt x="2191" y="15736"/>
                </a:cubicBezTo>
                <a:cubicBezTo>
                  <a:pt x="2191" y="15800"/>
                  <a:pt x="2118" y="16214"/>
                  <a:pt x="2030" y="16657"/>
                </a:cubicBezTo>
                <a:cubicBezTo>
                  <a:pt x="1942" y="17099"/>
                  <a:pt x="1805" y="17836"/>
                  <a:pt x="1727" y="18293"/>
                </a:cubicBezTo>
                <a:cubicBezTo>
                  <a:pt x="1648" y="18751"/>
                  <a:pt x="1559" y="19174"/>
                  <a:pt x="1528" y="19235"/>
                </a:cubicBezTo>
                <a:cubicBezTo>
                  <a:pt x="1497" y="19296"/>
                  <a:pt x="1310" y="19520"/>
                  <a:pt x="1112" y="19733"/>
                </a:cubicBezTo>
                <a:cubicBezTo>
                  <a:pt x="640" y="20241"/>
                  <a:pt x="154" y="20946"/>
                  <a:pt x="53" y="21271"/>
                </a:cubicBezTo>
                <a:cubicBezTo>
                  <a:pt x="-43" y="21582"/>
                  <a:pt x="-32" y="21588"/>
                  <a:pt x="275" y="21341"/>
                </a:cubicBezTo>
                <a:cubicBezTo>
                  <a:pt x="464" y="21189"/>
                  <a:pt x="536" y="21169"/>
                  <a:pt x="612" y="21246"/>
                </a:cubicBezTo>
                <a:cubicBezTo>
                  <a:pt x="688" y="21322"/>
                  <a:pt x="759" y="21301"/>
                  <a:pt x="946" y="21160"/>
                </a:cubicBezTo>
                <a:cubicBezTo>
                  <a:pt x="1078" y="21060"/>
                  <a:pt x="1207" y="20986"/>
                  <a:pt x="1232" y="20995"/>
                </a:cubicBezTo>
                <a:cubicBezTo>
                  <a:pt x="1257" y="21004"/>
                  <a:pt x="1366" y="20926"/>
                  <a:pt x="1474" y="20818"/>
                </a:cubicBezTo>
                <a:cubicBezTo>
                  <a:pt x="1582" y="20711"/>
                  <a:pt x="1728" y="20628"/>
                  <a:pt x="1798" y="20638"/>
                </a:cubicBezTo>
                <a:cubicBezTo>
                  <a:pt x="1869" y="20647"/>
                  <a:pt x="1910" y="20618"/>
                  <a:pt x="1893" y="20572"/>
                </a:cubicBezTo>
                <a:cubicBezTo>
                  <a:pt x="1835" y="20422"/>
                  <a:pt x="2383" y="20039"/>
                  <a:pt x="2569" y="20099"/>
                </a:cubicBezTo>
                <a:cubicBezTo>
                  <a:pt x="2697" y="20140"/>
                  <a:pt x="2775" y="20100"/>
                  <a:pt x="2923" y="19918"/>
                </a:cubicBezTo>
                <a:cubicBezTo>
                  <a:pt x="3028" y="19789"/>
                  <a:pt x="3139" y="19710"/>
                  <a:pt x="3170" y="19741"/>
                </a:cubicBezTo>
                <a:cubicBezTo>
                  <a:pt x="3201" y="19772"/>
                  <a:pt x="3257" y="19760"/>
                  <a:pt x="3293" y="19712"/>
                </a:cubicBezTo>
                <a:cubicBezTo>
                  <a:pt x="3329" y="19665"/>
                  <a:pt x="3615" y="19407"/>
                  <a:pt x="3928" y="19141"/>
                </a:cubicBezTo>
                <a:cubicBezTo>
                  <a:pt x="5062" y="18177"/>
                  <a:pt x="5181" y="18067"/>
                  <a:pt x="5448" y="17726"/>
                </a:cubicBezTo>
                <a:cubicBezTo>
                  <a:pt x="5598" y="17535"/>
                  <a:pt x="5721" y="17344"/>
                  <a:pt x="5721" y="17302"/>
                </a:cubicBezTo>
                <a:cubicBezTo>
                  <a:pt x="5721" y="17261"/>
                  <a:pt x="5769" y="17129"/>
                  <a:pt x="5828" y="17006"/>
                </a:cubicBezTo>
                <a:cubicBezTo>
                  <a:pt x="5960" y="16736"/>
                  <a:pt x="5968" y="16437"/>
                  <a:pt x="5849" y="16143"/>
                </a:cubicBezTo>
                <a:cubicBezTo>
                  <a:pt x="5724" y="15835"/>
                  <a:pt x="5505" y="15673"/>
                  <a:pt x="5122" y="15608"/>
                </a:cubicBezTo>
                <a:cubicBezTo>
                  <a:pt x="4941" y="15578"/>
                  <a:pt x="4783" y="15521"/>
                  <a:pt x="4767" y="15481"/>
                </a:cubicBezTo>
                <a:cubicBezTo>
                  <a:pt x="4727" y="15376"/>
                  <a:pt x="4844" y="15055"/>
                  <a:pt x="4923" y="15053"/>
                </a:cubicBezTo>
                <a:cubicBezTo>
                  <a:pt x="4996" y="15051"/>
                  <a:pt x="5331" y="14503"/>
                  <a:pt x="5594" y="13959"/>
                </a:cubicBezTo>
                <a:cubicBezTo>
                  <a:pt x="5775" y="13584"/>
                  <a:pt x="6048" y="12623"/>
                  <a:pt x="6048" y="12359"/>
                </a:cubicBezTo>
                <a:cubicBezTo>
                  <a:pt x="6048" y="12156"/>
                  <a:pt x="5749" y="11383"/>
                  <a:pt x="5594" y="11183"/>
                </a:cubicBezTo>
                <a:cubicBezTo>
                  <a:pt x="5516" y="11083"/>
                  <a:pt x="5213" y="11031"/>
                  <a:pt x="4867" y="11027"/>
                </a:cubicBezTo>
                <a:close/>
                <a:moveTo>
                  <a:pt x="4484" y="12277"/>
                </a:moveTo>
                <a:cubicBezTo>
                  <a:pt x="4657" y="12258"/>
                  <a:pt x="4802" y="12286"/>
                  <a:pt x="4844" y="12367"/>
                </a:cubicBezTo>
                <a:cubicBezTo>
                  <a:pt x="4931" y="12537"/>
                  <a:pt x="4782" y="12939"/>
                  <a:pt x="4364" y="13675"/>
                </a:cubicBezTo>
                <a:cubicBezTo>
                  <a:pt x="4032" y="14261"/>
                  <a:pt x="3687" y="14721"/>
                  <a:pt x="3637" y="14642"/>
                </a:cubicBezTo>
                <a:cubicBezTo>
                  <a:pt x="3575" y="14541"/>
                  <a:pt x="3603" y="14004"/>
                  <a:pt x="3686" y="13683"/>
                </a:cubicBezTo>
                <a:cubicBezTo>
                  <a:pt x="3731" y="13511"/>
                  <a:pt x="3765" y="13193"/>
                  <a:pt x="3765" y="12980"/>
                </a:cubicBezTo>
                <a:cubicBezTo>
                  <a:pt x="3765" y="12620"/>
                  <a:pt x="3779" y="12585"/>
                  <a:pt x="3956" y="12466"/>
                </a:cubicBezTo>
                <a:cubicBezTo>
                  <a:pt x="4109" y="12363"/>
                  <a:pt x="4311" y="12296"/>
                  <a:pt x="4484" y="12277"/>
                </a:cubicBezTo>
                <a:close/>
                <a:moveTo>
                  <a:pt x="4170" y="16607"/>
                </a:moveTo>
                <a:cubicBezTo>
                  <a:pt x="4424" y="16581"/>
                  <a:pt x="4490" y="16763"/>
                  <a:pt x="4275" y="16895"/>
                </a:cubicBezTo>
                <a:cubicBezTo>
                  <a:pt x="4192" y="16946"/>
                  <a:pt x="4091" y="17064"/>
                  <a:pt x="4051" y="17158"/>
                </a:cubicBezTo>
                <a:cubicBezTo>
                  <a:pt x="3945" y="17402"/>
                  <a:pt x="3370" y="18016"/>
                  <a:pt x="3107" y="18166"/>
                </a:cubicBezTo>
                <a:cubicBezTo>
                  <a:pt x="2830" y="18323"/>
                  <a:pt x="2792" y="18325"/>
                  <a:pt x="2755" y="18170"/>
                </a:cubicBezTo>
                <a:cubicBezTo>
                  <a:pt x="2703" y="17951"/>
                  <a:pt x="2838" y="17689"/>
                  <a:pt x="3125" y="17454"/>
                </a:cubicBezTo>
                <a:cubicBezTo>
                  <a:pt x="3278" y="17329"/>
                  <a:pt x="3530" y="17092"/>
                  <a:pt x="3683" y="16928"/>
                </a:cubicBezTo>
                <a:cubicBezTo>
                  <a:pt x="3856" y="16743"/>
                  <a:pt x="4040" y="16621"/>
                  <a:pt x="4170" y="16607"/>
                </a:cubicBezTo>
                <a:close/>
              </a:path>
            </a:pathLst>
          </a:custGeom>
          <a:ln w="3175">
            <a:solidFill>
              <a:srgbClr val="FFFFFF"/>
            </a:solidFill>
            <a:miter lim="400000"/>
          </a:ln>
          <a:effectLst>
            <a:outerShdw sx="100000" sy="100000" kx="0" ky="0" algn="b" rotWithShape="0" blurRad="0" dist="0" dir="3600000">
              <a:srgbClr val="000000">
                <a:alpha val="70000"/>
              </a:srgbClr>
            </a:outerShdw>
          </a:effectLst>
        </p:spPr>
      </p:pic>
      <p:grpSp>
        <p:nvGrpSpPr>
          <p:cNvPr id="159" name="Group">
            <a:hlinkClick r:id="rId7" invalidUrl="" action="ppaction://hlinksldjump" tgtFrame="" tooltip="" history="1" highlightClick="0" endSnd="0"/>
          </p:cNvPr>
          <p:cNvGrpSpPr/>
          <p:nvPr/>
        </p:nvGrpSpPr>
        <p:grpSpPr>
          <a:xfrm>
            <a:off x="147261" y="153269"/>
            <a:ext cx="321470" cy="292852"/>
            <a:chOff x="0" y="0"/>
            <a:chExt cx="321468" cy="292851"/>
          </a:xfrm>
        </p:grpSpPr>
        <p:sp>
          <p:nvSpPr>
            <p:cNvPr id="156" name="Line"/>
            <p:cNvSpPr/>
            <p:nvPr/>
          </p:nvSpPr>
          <p:spPr>
            <a:xfrm>
              <a:off x="0" y="0"/>
              <a:ext cx="321469" cy="0"/>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157" name="Line"/>
            <p:cNvSpPr/>
            <p:nvPr/>
          </p:nvSpPr>
          <p:spPr>
            <a:xfrm>
              <a:off x="0" y="146425"/>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158" name="Line"/>
            <p:cNvSpPr/>
            <p:nvPr/>
          </p:nvSpPr>
          <p:spPr>
            <a:xfrm>
              <a:off x="0" y="292851"/>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wp11281889.jpg" descr="wp11281889.jpg"/>
          <p:cNvPicPr>
            <a:picLocks noChangeAspect="1"/>
          </p:cNvPicPr>
          <p:nvPr/>
        </p:nvPicPr>
        <p:blipFill>
          <a:blip r:embed="rId2">
            <a:alphaModFix amt="57572"/>
            <a:extLst/>
          </a:blip>
          <a:stretch>
            <a:fillRect/>
          </a:stretch>
        </p:blipFill>
        <p:spPr>
          <a:xfrm>
            <a:off x="-5904309" y="-596636"/>
            <a:ext cx="19540052" cy="10991280"/>
          </a:xfrm>
          <a:prstGeom prst="rect">
            <a:avLst/>
          </a:prstGeom>
          <a:ln w="3175">
            <a:miter lim="400000"/>
          </a:ln>
        </p:spPr>
      </p:pic>
      <p:sp>
        <p:nvSpPr>
          <p:cNvPr id="162" name="Rectangle"/>
          <p:cNvSpPr/>
          <p:nvPr/>
        </p:nvSpPr>
        <p:spPr>
          <a:xfrm>
            <a:off x="10405" y="-2647"/>
            <a:ext cx="6075190" cy="604684"/>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pic>
        <p:nvPicPr>
          <p:cNvPr id="163" name="Screenshot 2023-02-21 at 1.22.20 AM.png" descr="Screenshot 2023-02-21 at 1.22.20 AM.png">
            <a:hlinkClick r:id="rId3" invalidUrl="" action="ppaction://hlinksldjump" tgtFrame="" tooltip="" history="1" highlightClick="0" endSnd="0"/>
          </p:cNvPr>
          <p:cNvPicPr>
            <a:picLocks noChangeAspect="1"/>
          </p:cNvPicPr>
          <p:nvPr/>
        </p:nvPicPr>
        <p:blipFill>
          <a:blip r:embed="rId4">
            <a:extLst/>
          </a:blip>
          <a:srcRect l="26282" t="21199" r="24991" b="20818"/>
          <a:stretch>
            <a:fillRect/>
          </a:stretch>
        </p:blipFill>
        <p:spPr>
          <a:xfrm>
            <a:off x="5627269" y="115787"/>
            <a:ext cx="321470" cy="367816"/>
          </a:xfrm>
          <a:custGeom>
            <a:avLst/>
            <a:gdLst/>
            <a:ahLst/>
            <a:cxnLst>
              <a:cxn ang="0">
                <a:pos x="wd2" y="hd2"/>
              </a:cxn>
              <a:cxn ang="5400000">
                <a:pos x="wd2" y="hd2"/>
              </a:cxn>
              <a:cxn ang="10800000">
                <a:pos x="wd2" y="hd2"/>
              </a:cxn>
              <a:cxn ang="16200000">
                <a:pos x="wd2" y="hd2"/>
              </a:cxn>
            </a:cxnLst>
            <a:rect l="0" t="0" r="r" b="b"/>
            <a:pathLst>
              <a:path w="21600" h="21433" fill="norm" stroke="1" extrusionOk="0">
                <a:moveTo>
                  <a:pt x="10800" y="0"/>
                </a:moveTo>
                <a:cubicBezTo>
                  <a:pt x="8252" y="0"/>
                  <a:pt x="6786" y="887"/>
                  <a:pt x="5707" y="3076"/>
                </a:cubicBezTo>
                <a:cubicBezTo>
                  <a:pt x="5138" y="4229"/>
                  <a:pt x="5124" y="4232"/>
                  <a:pt x="3840" y="4232"/>
                </a:cubicBezTo>
                <a:cubicBezTo>
                  <a:pt x="3123" y="4232"/>
                  <a:pt x="2153" y="4413"/>
                  <a:pt x="1680" y="4625"/>
                </a:cubicBezTo>
                <a:cubicBezTo>
                  <a:pt x="161" y="5307"/>
                  <a:pt x="0" y="6034"/>
                  <a:pt x="0" y="12743"/>
                </a:cubicBezTo>
                <a:cubicBezTo>
                  <a:pt x="0" y="20083"/>
                  <a:pt x="211" y="20729"/>
                  <a:pt x="2640" y="21254"/>
                </a:cubicBezTo>
                <a:cubicBezTo>
                  <a:pt x="4243" y="21600"/>
                  <a:pt x="19063" y="21404"/>
                  <a:pt x="19947" y="21022"/>
                </a:cubicBezTo>
                <a:cubicBezTo>
                  <a:pt x="21454" y="20372"/>
                  <a:pt x="21600" y="19669"/>
                  <a:pt x="21600" y="12882"/>
                </a:cubicBezTo>
                <a:cubicBezTo>
                  <a:pt x="21600" y="6022"/>
                  <a:pt x="21444" y="5309"/>
                  <a:pt x="19920" y="4625"/>
                </a:cubicBezTo>
                <a:cubicBezTo>
                  <a:pt x="19447" y="4413"/>
                  <a:pt x="18477" y="4232"/>
                  <a:pt x="17760" y="4232"/>
                </a:cubicBezTo>
                <a:cubicBezTo>
                  <a:pt x="16476" y="4232"/>
                  <a:pt x="16462" y="4229"/>
                  <a:pt x="15893" y="3076"/>
                </a:cubicBezTo>
                <a:cubicBezTo>
                  <a:pt x="14814" y="887"/>
                  <a:pt x="13348" y="0"/>
                  <a:pt x="10800" y="0"/>
                </a:cubicBezTo>
                <a:close/>
                <a:moveTo>
                  <a:pt x="10800" y="1041"/>
                </a:moveTo>
                <a:cubicBezTo>
                  <a:pt x="12501" y="1041"/>
                  <a:pt x="15080" y="2929"/>
                  <a:pt x="14667" y="3862"/>
                </a:cubicBezTo>
                <a:cubicBezTo>
                  <a:pt x="14410" y="4443"/>
                  <a:pt x="7163" y="4443"/>
                  <a:pt x="6907" y="3862"/>
                </a:cubicBezTo>
                <a:cubicBezTo>
                  <a:pt x="6494" y="2929"/>
                  <a:pt x="9099" y="1041"/>
                  <a:pt x="10800" y="1041"/>
                </a:cubicBezTo>
                <a:close/>
                <a:moveTo>
                  <a:pt x="1653" y="6036"/>
                </a:moveTo>
                <a:lnTo>
                  <a:pt x="10507" y="6036"/>
                </a:lnTo>
                <a:lnTo>
                  <a:pt x="19387" y="6036"/>
                </a:lnTo>
                <a:lnTo>
                  <a:pt x="19387" y="12743"/>
                </a:lnTo>
                <a:lnTo>
                  <a:pt x="19387" y="19473"/>
                </a:lnTo>
                <a:lnTo>
                  <a:pt x="10747" y="19704"/>
                </a:lnTo>
                <a:cubicBezTo>
                  <a:pt x="4090" y="19891"/>
                  <a:pt x="1978" y="19678"/>
                  <a:pt x="1573" y="18779"/>
                </a:cubicBezTo>
                <a:cubicBezTo>
                  <a:pt x="1285" y="18137"/>
                  <a:pt x="1198" y="15007"/>
                  <a:pt x="1360" y="11818"/>
                </a:cubicBezTo>
                <a:lnTo>
                  <a:pt x="1653" y="6036"/>
                </a:lnTo>
                <a:close/>
              </a:path>
            </a:pathLst>
          </a:custGeom>
          <a:ln w="3175">
            <a:miter lim="400000"/>
          </a:ln>
        </p:spPr>
      </p:pic>
      <p:pic>
        <p:nvPicPr>
          <p:cNvPr id="164" name="Bad-Bunny-logo.jpg" descr="Bad-Bunny-logo.jpg"/>
          <p:cNvPicPr>
            <a:picLocks noChangeAspect="1"/>
          </p:cNvPicPr>
          <p:nvPr/>
        </p:nvPicPr>
        <p:blipFill>
          <a:blip r:embed="rId5">
            <a:extLst/>
          </a:blip>
          <a:srcRect l="33569" t="7997" r="32470" b="10379"/>
          <a:stretch>
            <a:fillRect/>
          </a:stretch>
        </p:blipFill>
        <p:spPr>
          <a:xfrm>
            <a:off x="2887253" y="67882"/>
            <a:ext cx="321494" cy="463626"/>
          </a:xfrm>
          <a:custGeom>
            <a:avLst/>
            <a:gdLst/>
            <a:ahLst/>
            <a:cxnLst>
              <a:cxn ang="0">
                <a:pos x="wd2" y="hd2"/>
              </a:cxn>
              <a:cxn ang="5400000">
                <a:pos x="wd2" y="hd2"/>
              </a:cxn>
              <a:cxn ang="10800000">
                <a:pos x="wd2" y="hd2"/>
              </a:cxn>
              <a:cxn ang="16200000">
                <a:pos x="wd2" y="hd2"/>
              </a:cxn>
            </a:cxnLst>
            <a:rect l="0" t="0" r="r" b="b"/>
            <a:pathLst>
              <a:path w="21540" h="21564" fill="norm" stroke="1" extrusionOk="0">
                <a:moveTo>
                  <a:pt x="2179" y="42"/>
                </a:moveTo>
                <a:cubicBezTo>
                  <a:pt x="1792" y="95"/>
                  <a:pt x="1443" y="209"/>
                  <a:pt x="1329" y="300"/>
                </a:cubicBezTo>
                <a:cubicBezTo>
                  <a:pt x="1031" y="537"/>
                  <a:pt x="735" y="1082"/>
                  <a:pt x="478" y="1961"/>
                </a:cubicBezTo>
                <a:cubicBezTo>
                  <a:pt x="445" y="2074"/>
                  <a:pt x="396" y="2217"/>
                  <a:pt x="371" y="2275"/>
                </a:cubicBezTo>
                <a:cubicBezTo>
                  <a:pt x="299" y="2445"/>
                  <a:pt x="210" y="2922"/>
                  <a:pt x="105" y="3493"/>
                </a:cubicBezTo>
                <a:cubicBezTo>
                  <a:pt x="-41" y="4298"/>
                  <a:pt x="-46" y="4861"/>
                  <a:pt x="159" y="6059"/>
                </a:cubicBezTo>
                <a:cubicBezTo>
                  <a:pt x="171" y="6134"/>
                  <a:pt x="211" y="6323"/>
                  <a:pt x="238" y="6484"/>
                </a:cubicBezTo>
                <a:cubicBezTo>
                  <a:pt x="266" y="6644"/>
                  <a:pt x="335" y="6862"/>
                  <a:pt x="371" y="6964"/>
                </a:cubicBezTo>
                <a:cubicBezTo>
                  <a:pt x="408" y="7066"/>
                  <a:pt x="445" y="7266"/>
                  <a:pt x="478" y="7407"/>
                </a:cubicBezTo>
                <a:cubicBezTo>
                  <a:pt x="510" y="7548"/>
                  <a:pt x="560" y="7729"/>
                  <a:pt x="584" y="7794"/>
                </a:cubicBezTo>
                <a:cubicBezTo>
                  <a:pt x="608" y="7860"/>
                  <a:pt x="673" y="8059"/>
                  <a:pt x="717" y="8237"/>
                </a:cubicBezTo>
                <a:cubicBezTo>
                  <a:pt x="761" y="8416"/>
                  <a:pt x="798" y="8574"/>
                  <a:pt x="823" y="8607"/>
                </a:cubicBezTo>
                <a:cubicBezTo>
                  <a:pt x="849" y="8639"/>
                  <a:pt x="876" y="8692"/>
                  <a:pt x="876" y="8717"/>
                </a:cubicBezTo>
                <a:cubicBezTo>
                  <a:pt x="876" y="8743"/>
                  <a:pt x="929" y="8855"/>
                  <a:pt x="983" y="8976"/>
                </a:cubicBezTo>
                <a:cubicBezTo>
                  <a:pt x="1037" y="9096"/>
                  <a:pt x="1092" y="9252"/>
                  <a:pt x="1116" y="9308"/>
                </a:cubicBezTo>
                <a:cubicBezTo>
                  <a:pt x="1210" y="9533"/>
                  <a:pt x="1426" y="10019"/>
                  <a:pt x="1461" y="10083"/>
                </a:cubicBezTo>
                <a:cubicBezTo>
                  <a:pt x="1830" y="10759"/>
                  <a:pt x="2123" y="11159"/>
                  <a:pt x="2419" y="11431"/>
                </a:cubicBezTo>
                <a:cubicBezTo>
                  <a:pt x="2542" y="11544"/>
                  <a:pt x="2648" y="11684"/>
                  <a:pt x="2685" y="11745"/>
                </a:cubicBezTo>
                <a:cubicBezTo>
                  <a:pt x="2721" y="11805"/>
                  <a:pt x="2782" y="11842"/>
                  <a:pt x="2818" y="11837"/>
                </a:cubicBezTo>
                <a:cubicBezTo>
                  <a:pt x="2853" y="11832"/>
                  <a:pt x="2876" y="11837"/>
                  <a:pt x="2871" y="11855"/>
                </a:cubicBezTo>
                <a:cubicBezTo>
                  <a:pt x="2866" y="11874"/>
                  <a:pt x="2864" y="11897"/>
                  <a:pt x="2844" y="11892"/>
                </a:cubicBezTo>
                <a:cubicBezTo>
                  <a:pt x="2782" y="11878"/>
                  <a:pt x="2793" y="11963"/>
                  <a:pt x="2871" y="12040"/>
                </a:cubicBezTo>
                <a:cubicBezTo>
                  <a:pt x="2939" y="12107"/>
                  <a:pt x="2943" y="12136"/>
                  <a:pt x="2791" y="12335"/>
                </a:cubicBezTo>
                <a:cubicBezTo>
                  <a:pt x="2700" y="12454"/>
                  <a:pt x="2494" y="12704"/>
                  <a:pt x="2339" y="12889"/>
                </a:cubicBezTo>
                <a:cubicBezTo>
                  <a:pt x="1962" y="13338"/>
                  <a:pt x="1493" y="14029"/>
                  <a:pt x="1435" y="14237"/>
                </a:cubicBezTo>
                <a:cubicBezTo>
                  <a:pt x="1422" y="14284"/>
                  <a:pt x="1405" y="14347"/>
                  <a:pt x="1382" y="14384"/>
                </a:cubicBezTo>
                <a:cubicBezTo>
                  <a:pt x="1326" y="14476"/>
                  <a:pt x="1177" y="14885"/>
                  <a:pt x="1116" y="15160"/>
                </a:cubicBezTo>
                <a:cubicBezTo>
                  <a:pt x="939" y="15955"/>
                  <a:pt x="1220" y="17446"/>
                  <a:pt x="1594" y="17799"/>
                </a:cubicBezTo>
                <a:cubicBezTo>
                  <a:pt x="1656" y="17857"/>
                  <a:pt x="1735" y="17955"/>
                  <a:pt x="1781" y="18021"/>
                </a:cubicBezTo>
                <a:cubicBezTo>
                  <a:pt x="2065" y="18435"/>
                  <a:pt x="2321" y="18811"/>
                  <a:pt x="2392" y="18888"/>
                </a:cubicBezTo>
                <a:cubicBezTo>
                  <a:pt x="2581" y="19093"/>
                  <a:pt x="3520" y="19830"/>
                  <a:pt x="3589" y="19830"/>
                </a:cubicBezTo>
                <a:cubicBezTo>
                  <a:pt x="3610" y="19830"/>
                  <a:pt x="3790" y="19950"/>
                  <a:pt x="3988" y="20088"/>
                </a:cubicBezTo>
                <a:cubicBezTo>
                  <a:pt x="4186" y="20226"/>
                  <a:pt x="4490" y="20396"/>
                  <a:pt x="4652" y="20457"/>
                </a:cubicBezTo>
                <a:cubicBezTo>
                  <a:pt x="5555" y="20800"/>
                  <a:pt x="5975" y="20928"/>
                  <a:pt x="6274" y="20993"/>
                </a:cubicBezTo>
                <a:cubicBezTo>
                  <a:pt x="6458" y="21032"/>
                  <a:pt x="6620" y="21090"/>
                  <a:pt x="6647" y="21103"/>
                </a:cubicBezTo>
                <a:cubicBezTo>
                  <a:pt x="6674" y="21116"/>
                  <a:pt x="6843" y="21143"/>
                  <a:pt x="7019" y="21177"/>
                </a:cubicBezTo>
                <a:cubicBezTo>
                  <a:pt x="7195" y="21212"/>
                  <a:pt x="7365" y="21254"/>
                  <a:pt x="7391" y="21269"/>
                </a:cubicBezTo>
                <a:cubicBezTo>
                  <a:pt x="7417" y="21285"/>
                  <a:pt x="7482" y="21306"/>
                  <a:pt x="7524" y="21306"/>
                </a:cubicBezTo>
                <a:cubicBezTo>
                  <a:pt x="7566" y="21306"/>
                  <a:pt x="7669" y="21327"/>
                  <a:pt x="7763" y="21362"/>
                </a:cubicBezTo>
                <a:cubicBezTo>
                  <a:pt x="7858" y="21397"/>
                  <a:pt x="8106" y="21441"/>
                  <a:pt x="8295" y="21454"/>
                </a:cubicBezTo>
                <a:cubicBezTo>
                  <a:pt x="8485" y="21467"/>
                  <a:pt x="8745" y="21501"/>
                  <a:pt x="8880" y="21528"/>
                </a:cubicBezTo>
                <a:cubicBezTo>
                  <a:pt x="9162" y="21584"/>
                  <a:pt x="10655" y="21570"/>
                  <a:pt x="10954" y="21509"/>
                </a:cubicBezTo>
                <a:cubicBezTo>
                  <a:pt x="11049" y="21490"/>
                  <a:pt x="11179" y="21472"/>
                  <a:pt x="11247" y="21472"/>
                </a:cubicBezTo>
                <a:cubicBezTo>
                  <a:pt x="11315" y="21473"/>
                  <a:pt x="11588" y="21444"/>
                  <a:pt x="11832" y="21399"/>
                </a:cubicBezTo>
                <a:cubicBezTo>
                  <a:pt x="12249" y="21321"/>
                  <a:pt x="12766" y="21224"/>
                  <a:pt x="13613" y="21103"/>
                </a:cubicBezTo>
                <a:cubicBezTo>
                  <a:pt x="13816" y="21074"/>
                  <a:pt x="14064" y="21035"/>
                  <a:pt x="14145" y="21011"/>
                </a:cubicBezTo>
                <a:cubicBezTo>
                  <a:pt x="14226" y="20987"/>
                  <a:pt x="14370" y="20952"/>
                  <a:pt x="14464" y="20937"/>
                </a:cubicBezTo>
                <a:cubicBezTo>
                  <a:pt x="14559" y="20923"/>
                  <a:pt x="14689" y="20889"/>
                  <a:pt x="14783" y="20845"/>
                </a:cubicBezTo>
                <a:cubicBezTo>
                  <a:pt x="14878" y="20800"/>
                  <a:pt x="15008" y="20754"/>
                  <a:pt x="15049" y="20753"/>
                </a:cubicBezTo>
                <a:cubicBezTo>
                  <a:pt x="15090" y="20752"/>
                  <a:pt x="15272" y="20697"/>
                  <a:pt x="15448" y="20623"/>
                </a:cubicBezTo>
                <a:cubicBezTo>
                  <a:pt x="15624" y="20549"/>
                  <a:pt x="15845" y="20459"/>
                  <a:pt x="15953" y="20420"/>
                </a:cubicBezTo>
                <a:cubicBezTo>
                  <a:pt x="16609" y="20188"/>
                  <a:pt x="17833" y="19424"/>
                  <a:pt x="18027" y="19128"/>
                </a:cubicBezTo>
                <a:cubicBezTo>
                  <a:pt x="18073" y="19059"/>
                  <a:pt x="18208" y="18918"/>
                  <a:pt x="18320" y="18814"/>
                </a:cubicBezTo>
                <a:cubicBezTo>
                  <a:pt x="18556" y="18598"/>
                  <a:pt x="18772" y="18313"/>
                  <a:pt x="18772" y="18242"/>
                </a:cubicBezTo>
                <a:cubicBezTo>
                  <a:pt x="18772" y="18215"/>
                  <a:pt x="18851" y="18106"/>
                  <a:pt x="18932" y="17984"/>
                </a:cubicBezTo>
                <a:cubicBezTo>
                  <a:pt x="19103" y="17724"/>
                  <a:pt x="19098" y="17698"/>
                  <a:pt x="19251" y="17098"/>
                </a:cubicBezTo>
                <a:cubicBezTo>
                  <a:pt x="19352" y="16700"/>
                  <a:pt x="19320" y="15304"/>
                  <a:pt x="19197" y="14883"/>
                </a:cubicBezTo>
                <a:cubicBezTo>
                  <a:pt x="19151" y="14723"/>
                  <a:pt x="19098" y="14406"/>
                  <a:pt x="19064" y="14181"/>
                </a:cubicBezTo>
                <a:cubicBezTo>
                  <a:pt x="19008" y="13794"/>
                  <a:pt x="19000" y="13771"/>
                  <a:pt x="19091" y="13664"/>
                </a:cubicBezTo>
                <a:cubicBezTo>
                  <a:pt x="19184" y="13555"/>
                  <a:pt x="19180" y="13543"/>
                  <a:pt x="19091" y="13554"/>
                </a:cubicBezTo>
                <a:cubicBezTo>
                  <a:pt x="19023" y="13562"/>
                  <a:pt x="19000" y="13549"/>
                  <a:pt x="19011" y="13498"/>
                </a:cubicBezTo>
                <a:cubicBezTo>
                  <a:pt x="19020" y="13461"/>
                  <a:pt x="19078" y="13409"/>
                  <a:pt x="19118" y="13387"/>
                </a:cubicBezTo>
                <a:cubicBezTo>
                  <a:pt x="19157" y="13366"/>
                  <a:pt x="19179" y="13339"/>
                  <a:pt x="19171" y="13314"/>
                </a:cubicBezTo>
                <a:cubicBezTo>
                  <a:pt x="19163" y="13288"/>
                  <a:pt x="19188" y="13272"/>
                  <a:pt x="19224" y="13277"/>
                </a:cubicBezTo>
                <a:cubicBezTo>
                  <a:pt x="19260" y="13282"/>
                  <a:pt x="19269" y="13260"/>
                  <a:pt x="19251" y="13240"/>
                </a:cubicBezTo>
                <a:cubicBezTo>
                  <a:pt x="19233" y="13220"/>
                  <a:pt x="19276" y="13116"/>
                  <a:pt x="19357" y="13000"/>
                </a:cubicBezTo>
                <a:cubicBezTo>
                  <a:pt x="19438" y="12883"/>
                  <a:pt x="19542" y="12742"/>
                  <a:pt x="19570" y="12686"/>
                </a:cubicBezTo>
                <a:cubicBezTo>
                  <a:pt x="19597" y="12630"/>
                  <a:pt x="19659" y="12467"/>
                  <a:pt x="19729" y="12335"/>
                </a:cubicBezTo>
                <a:cubicBezTo>
                  <a:pt x="19799" y="12204"/>
                  <a:pt x="19862" y="12063"/>
                  <a:pt x="19862" y="12021"/>
                </a:cubicBezTo>
                <a:cubicBezTo>
                  <a:pt x="19862" y="11980"/>
                  <a:pt x="19891" y="11939"/>
                  <a:pt x="19915" y="11929"/>
                </a:cubicBezTo>
                <a:cubicBezTo>
                  <a:pt x="19939" y="11919"/>
                  <a:pt x="19950" y="11847"/>
                  <a:pt x="19969" y="11763"/>
                </a:cubicBezTo>
                <a:cubicBezTo>
                  <a:pt x="19987" y="11679"/>
                  <a:pt x="20025" y="11607"/>
                  <a:pt x="20048" y="11597"/>
                </a:cubicBezTo>
                <a:cubicBezTo>
                  <a:pt x="20072" y="11587"/>
                  <a:pt x="20102" y="11537"/>
                  <a:pt x="20101" y="11505"/>
                </a:cubicBezTo>
                <a:cubicBezTo>
                  <a:pt x="20100" y="11441"/>
                  <a:pt x="20173" y="11210"/>
                  <a:pt x="20367" y="10674"/>
                </a:cubicBezTo>
                <a:cubicBezTo>
                  <a:pt x="20633" y="9942"/>
                  <a:pt x="20707" y="9707"/>
                  <a:pt x="20793" y="9345"/>
                </a:cubicBezTo>
                <a:cubicBezTo>
                  <a:pt x="20842" y="9138"/>
                  <a:pt x="20920" y="8885"/>
                  <a:pt x="20952" y="8791"/>
                </a:cubicBezTo>
                <a:cubicBezTo>
                  <a:pt x="20985" y="8697"/>
                  <a:pt x="21010" y="8507"/>
                  <a:pt x="21032" y="8367"/>
                </a:cubicBezTo>
                <a:cubicBezTo>
                  <a:pt x="21055" y="8226"/>
                  <a:pt x="21122" y="7964"/>
                  <a:pt x="21165" y="7776"/>
                </a:cubicBezTo>
                <a:cubicBezTo>
                  <a:pt x="21262" y="7353"/>
                  <a:pt x="21313" y="6927"/>
                  <a:pt x="21378" y="6244"/>
                </a:cubicBezTo>
                <a:cubicBezTo>
                  <a:pt x="21405" y="5953"/>
                  <a:pt x="21455" y="5640"/>
                  <a:pt x="21484" y="5542"/>
                </a:cubicBezTo>
                <a:cubicBezTo>
                  <a:pt x="21513" y="5445"/>
                  <a:pt x="21540" y="5092"/>
                  <a:pt x="21537" y="4767"/>
                </a:cubicBezTo>
                <a:cubicBezTo>
                  <a:pt x="21535" y="4442"/>
                  <a:pt x="21534" y="4168"/>
                  <a:pt x="21537" y="4140"/>
                </a:cubicBezTo>
                <a:cubicBezTo>
                  <a:pt x="21554" y="4015"/>
                  <a:pt x="21473" y="3251"/>
                  <a:pt x="21431" y="3124"/>
                </a:cubicBezTo>
                <a:cubicBezTo>
                  <a:pt x="21405" y="3047"/>
                  <a:pt x="21379" y="2921"/>
                  <a:pt x="21378" y="2829"/>
                </a:cubicBezTo>
                <a:cubicBezTo>
                  <a:pt x="21377" y="2736"/>
                  <a:pt x="21376" y="2610"/>
                  <a:pt x="21351" y="2552"/>
                </a:cubicBezTo>
                <a:cubicBezTo>
                  <a:pt x="21327" y="2494"/>
                  <a:pt x="21262" y="2342"/>
                  <a:pt x="21218" y="2220"/>
                </a:cubicBezTo>
                <a:cubicBezTo>
                  <a:pt x="21018" y="1656"/>
                  <a:pt x="21023" y="1663"/>
                  <a:pt x="20740" y="1241"/>
                </a:cubicBezTo>
                <a:cubicBezTo>
                  <a:pt x="20443" y="800"/>
                  <a:pt x="19904" y="462"/>
                  <a:pt x="19224" y="319"/>
                </a:cubicBezTo>
                <a:cubicBezTo>
                  <a:pt x="18587" y="184"/>
                  <a:pt x="17432" y="327"/>
                  <a:pt x="16831" y="614"/>
                </a:cubicBezTo>
                <a:cubicBezTo>
                  <a:pt x="16251" y="891"/>
                  <a:pt x="15526" y="1485"/>
                  <a:pt x="15235" y="1906"/>
                </a:cubicBezTo>
                <a:cubicBezTo>
                  <a:pt x="15197" y="1962"/>
                  <a:pt x="15120" y="2044"/>
                  <a:pt x="15076" y="2091"/>
                </a:cubicBezTo>
                <a:cubicBezTo>
                  <a:pt x="15032" y="2138"/>
                  <a:pt x="14984" y="2201"/>
                  <a:pt x="14970" y="2238"/>
                </a:cubicBezTo>
                <a:cubicBezTo>
                  <a:pt x="14955" y="2276"/>
                  <a:pt x="14838" y="2538"/>
                  <a:pt x="14704" y="2810"/>
                </a:cubicBezTo>
                <a:cubicBezTo>
                  <a:pt x="14479" y="3265"/>
                  <a:pt x="14256" y="3820"/>
                  <a:pt x="14198" y="4029"/>
                </a:cubicBezTo>
                <a:cubicBezTo>
                  <a:pt x="14160" y="4169"/>
                  <a:pt x="14003" y="4511"/>
                  <a:pt x="13906" y="4712"/>
                </a:cubicBezTo>
                <a:cubicBezTo>
                  <a:pt x="13812" y="4907"/>
                  <a:pt x="13763" y="5075"/>
                  <a:pt x="13667" y="5395"/>
                </a:cubicBezTo>
                <a:cubicBezTo>
                  <a:pt x="13635" y="5498"/>
                  <a:pt x="13584" y="5652"/>
                  <a:pt x="13560" y="5727"/>
                </a:cubicBezTo>
                <a:cubicBezTo>
                  <a:pt x="13536" y="5802"/>
                  <a:pt x="13493" y="5974"/>
                  <a:pt x="13454" y="6115"/>
                </a:cubicBezTo>
                <a:cubicBezTo>
                  <a:pt x="13415" y="6255"/>
                  <a:pt x="13334" y="6482"/>
                  <a:pt x="13294" y="6613"/>
                </a:cubicBezTo>
                <a:cubicBezTo>
                  <a:pt x="13254" y="6744"/>
                  <a:pt x="13180" y="7007"/>
                  <a:pt x="13135" y="7204"/>
                </a:cubicBezTo>
                <a:cubicBezTo>
                  <a:pt x="13090" y="7401"/>
                  <a:pt x="13052" y="7654"/>
                  <a:pt x="13028" y="7757"/>
                </a:cubicBezTo>
                <a:cubicBezTo>
                  <a:pt x="13005" y="7861"/>
                  <a:pt x="12948" y="8078"/>
                  <a:pt x="12922" y="8237"/>
                </a:cubicBezTo>
                <a:cubicBezTo>
                  <a:pt x="12896" y="8397"/>
                  <a:pt x="12870" y="8650"/>
                  <a:pt x="12842" y="8810"/>
                </a:cubicBezTo>
                <a:cubicBezTo>
                  <a:pt x="12815" y="8969"/>
                  <a:pt x="12778" y="9186"/>
                  <a:pt x="12762" y="9290"/>
                </a:cubicBezTo>
                <a:cubicBezTo>
                  <a:pt x="12712" y="9620"/>
                  <a:pt x="12599" y="10012"/>
                  <a:pt x="12550" y="10046"/>
                </a:cubicBezTo>
                <a:cubicBezTo>
                  <a:pt x="12519" y="10068"/>
                  <a:pt x="12341" y="10054"/>
                  <a:pt x="12045" y="10009"/>
                </a:cubicBezTo>
                <a:cubicBezTo>
                  <a:pt x="11442" y="9918"/>
                  <a:pt x="10714" y="9885"/>
                  <a:pt x="10077" y="9936"/>
                </a:cubicBezTo>
                <a:cubicBezTo>
                  <a:pt x="9793" y="9958"/>
                  <a:pt x="9379" y="9987"/>
                  <a:pt x="9146" y="9991"/>
                </a:cubicBezTo>
                <a:cubicBezTo>
                  <a:pt x="8913" y="9995"/>
                  <a:pt x="8695" y="9998"/>
                  <a:pt x="8668" y="10009"/>
                </a:cubicBezTo>
                <a:cubicBezTo>
                  <a:pt x="8583" y="10046"/>
                  <a:pt x="8514" y="9965"/>
                  <a:pt x="8481" y="9751"/>
                </a:cubicBezTo>
                <a:cubicBezTo>
                  <a:pt x="8464" y="9638"/>
                  <a:pt x="8417" y="9322"/>
                  <a:pt x="8375" y="9050"/>
                </a:cubicBezTo>
                <a:cubicBezTo>
                  <a:pt x="8333" y="8777"/>
                  <a:pt x="8292" y="8316"/>
                  <a:pt x="8269" y="8016"/>
                </a:cubicBezTo>
                <a:cubicBezTo>
                  <a:pt x="8211" y="7263"/>
                  <a:pt x="8064" y="6741"/>
                  <a:pt x="7790" y="6152"/>
                </a:cubicBezTo>
                <a:cubicBezTo>
                  <a:pt x="7751" y="6067"/>
                  <a:pt x="7691" y="5922"/>
                  <a:pt x="7657" y="5838"/>
                </a:cubicBezTo>
                <a:cubicBezTo>
                  <a:pt x="7623" y="5753"/>
                  <a:pt x="7558" y="5582"/>
                  <a:pt x="7498" y="5450"/>
                </a:cubicBezTo>
                <a:cubicBezTo>
                  <a:pt x="7437" y="5319"/>
                  <a:pt x="7366" y="5156"/>
                  <a:pt x="7338" y="5081"/>
                </a:cubicBezTo>
                <a:cubicBezTo>
                  <a:pt x="7244" y="4828"/>
                  <a:pt x="6932" y="4125"/>
                  <a:pt x="6886" y="4066"/>
                </a:cubicBezTo>
                <a:cubicBezTo>
                  <a:pt x="6861" y="4033"/>
                  <a:pt x="6833" y="3973"/>
                  <a:pt x="6833" y="3936"/>
                </a:cubicBezTo>
                <a:cubicBezTo>
                  <a:pt x="6833" y="3900"/>
                  <a:pt x="6807" y="3856"/>
                  <a:pt x="6780" y="3844"/>
                </a:cubicBezTo>
                <a:cubicBezTo>
                  <a:pt x="6753" y="3833"/>
                  <a:pt x="6726" y="3779"/>
                  <a:pt x="6726" y="3733"/>
                </a:cubicBezTo>
                <a:cubicBezTo>
                  <a:pt x="6726" y="3687"/>
                  <a:pt x="6700" y="3637"/>
                  <a:pt x="6673" y="3604"/>
                </a:cubicBezTo>
                <a:cubicBezTo>
                  <a:pt x="6647" y="3572"/>
                  <a:pt x="6593" y="3431"/>
                  <a:pt x="6540" y="3309"/>
                </a:cubicBezTo>
                <a:cubicBezTo>
                  <a:pt x="6450" y="3098"/>
                  <a:pt x="6310" y="2831"/>
                  <a:pt x="6168" y="2607"/>
                </a:cubicBezTo>
                <a:cubicBezTo>
                  <a:pt x="6132" y="2551"/>
                  <a:pt x="6072" y="2451"/>
                  <a:pt x="6035" y="2386"/>
                </a:cubicBezTo>
                <a:cubicBezTo>
                  <a:pt x="5930" y="2200"/>
                  <a:pt x="5363" y="1454"/>
                  <a:pt x="5158" y="1223"/>
                </a:cubicBezTo>
                <a:cubicBezTo>
                  <a:pt x="5055" y="1108"/>
                  <a:pt x="4934" y="938"/>
                  <a:pt x="4865" y="854"/>
                </a:cubicBezTo>
                <a:cubicBezTo>
                  <a:pt x="4555" y="474"/>
                  <a:pt x="4028" y="146"/>
                  <a:pt x="3589" y="42"/>
                </a:cubicBezTo>
                <a:cubicBezTo>
                  <a:pt x="3361" y="-12"/>
                  <a:pt x="2599" y="-16"/>
                  <a:pt x="2179" y="42"/>
                </a:cubicBezTo>
                <a:close/>
                <a:moveTo>
                  <a:pt x="2498" y="12926"/>
                </a:moveTo>
                <a:cubicBezTo>
                  <a:pt x="2524" y="12915"/>
                  <a:pt x="2562" y="12927"/>
                  <a:pt x="2578" y="12944"/>
                </a:cubicBezTo>
                <a:cubicBezTo>
                  <a:pt x="2594" y="12962"/>
                  <a:pt x="2577" y="12970"/>
                  <a:pt x="2552" y="12981"/>
                </a:cubicBezTo>
                <a:cubicBezTo>
                  <a:pt x="2526" y="12992"/>
                  <a:pt x="2488" y="12999"/>
                  <a:pt x="2472" y="12981"/>
                </a:cubicBezTo>
                <a:cubicBezTo>
                  <a:pt x="2456" y="12964"/>
                  <a:pt x="2473" y="12937"/>
                  <a:pt x="2498" y="12926"/>
                </a:cubicBezTo>
                <a:close/>
                <a:moveTo>
                  <a:pt x="2206" y="13295"/>
                </a:moveTo>
                <a:cubicBezTo>
                  <a:pt x="2232" y="13284"/>
                  <a:pt x="2270" y="13296"/>
                  <a:pt x="2286" y="13314"/>
                </a:cubicBezTo>
                <a:cubicBezTo>
                  <a:pt x="2302" y="13331"/>
                  <a:pt x="2285" y="13358"/>
                  <a:pt x="2259" y="13369"/>
                </a:cubicBezTo>
                <a:cubicBezTo>
                  <a:pt x="2234" y="13380"/>
                  <a:pt x="2195" y="13368"/>
                  <a:pt x="2179" y="13351"/>
                </a:cubicBezTo>
                <a:cubicBezTo>
                  <a:pt x="2164" y="13333"/>
                  <a:pt x="2180" y="13306"/>
                  <a:pt x="2206" y="13295"/>
                </a:cubicBezTo>
                <a:close/>
                <a:moveTo>
                  <a:pt x="2046" y="13498"/>
                </a:moveTo>
                <a:cubicBezTo>
                  <a:pt x="2072" y="13487"/>
                  <a:pt x="2110" y="13499"/>
                  <a:pt x="2126" y="13517"/>
                </a:cubicBezTo>
                <a:cubicBezTo>
                  <a:pt x="2142" y="13534"/>
                  <a:pt x="2152" y="13561"/>
                  <a:pt x="2126" y="13572"/>
                </a:cubicBezTo>
                <a:cubicBezTo>
                  <a:pt x="2101" y="13583"/>
                  <a:pt x="2062" y="13571"/>
                  <a:pt x="2046" y="13554"/>
                </a:cubicBezTo>
                <a:cubicBezTo>
                  <a:pt x="2031" y="13536"/>
                  <a:pt x="2021" y="13509"/>
                  <a:pt x="2046" y="13498"/>
                </a:cubicBezTo>
                <a:close/>
                <a:moveTo>
                  <a:pt x="1967" y="13646"/>
                </a:moveTo>
                <a:cubicBezTo>
                  <a:pt x="1992" y="13635"/>
                  <a:pt x="2031" y="13628"/>
                  <a:pt x="2046" y="13646"/>
                </a:cubicBezTo>
                <a:cubicBezTo>
                  <a:pt x="2062" y="13664"/>
                  <a:pt x="2045" y="13690"/>
                  <a:pt x="2020" y="13701"/>
                </a:cubicBezTo>
                <a:cubicBezTo>
                  <a:pt x="1994" y="13712"/>
                  <a:pt x="1956" y="13719"/>
                  <a:pt x="1940" y="13701"/>
                </a:cubicBezTo>
                <a:cubicBezTo>
                  <a:pt x="1924" y="13683"/>
                  <a:pt x="1941" y="13657"/>
                  <a:pt x="1967" y="13646"/>
                </a:cubicBezTo>
                <a:close/>
                <a:moveTo>
                  <a:pt x="1860" y="13812"/>
                </a:moveTo>
                <a:cubicBezTo>
                  <a:pt x="1886" y="13801"/>
                  <a:pt x="1924" y="13813"/>
                  <a:pt x="1940" y="13830"/>
                </a:cubicBezTo>
                <a:cubicBezTo>
                  <a:pt x="1956" y="13848"/>
                  <a:pt x="1939" y="13856"/>
                  <a:pt x="1914" y="13867"/>
                </a:cubicBezTo>
                <a:cubicBezTo>
                  <a:pt x="1888" y="13878"/>
                  <a:pt x="1850" y="13885"/>
                  <a:pt x="1834" y="13867"/>
                </a:cubicBezTo>
                <a:cubicBezTo>
                  <a:pt x="1818" y="13850"/>
                  <a:pt x="1835" y="13823"/>
                  <a:pt x="1860" y="13812"/>
                </a:cubicBezTo>
                <a:close/>
                <a:moveTo>
                  <a:pt x="1781" y="14052"/>
                </a:moveTo>
                <a:cubicBezTo>
                  <a:pt x="1797" y="14070"/>
                  <a:pt x="1768" y="14126"/>
                  <a:pt x="1727" y="14181"/>
                </a:cubicBezTo>
                <a:cubicBezTo>
                  <a:pt x="1686" y="14236"/>
                  <a:pt x="1670" y="14286"/>
                  <a:pt x="1674" y="14292"/>
                </a:cubicBezTo>
                <a:cubicBezTo>
                  <a:pt x="1694" y="14322"/>
                  <a:pt x="1621" y="14340"/>
                  <a:pt x="1594" y="14310"/>
                </a:cubicBezTo>
                <a:cubicBezTo>
                  <a:pt x="1578" y="14292"/>
                  <a:pt x="1595" y="14266"/>
                  <a:pt x="1621" y="14255"/>
                </a:cubicBezTo>
                <a:cubicBezTo>
                  <a:pt x="1647" y="14244"/>
                  <a:pt x="1661" y="14223"/>
                  <a:pt x="1648" y="14200"/>
                </a:cubicBezTo>
                <a:cubicBezTo>
                  <a:pt x="1618" y="14146"/>
                  <a:pt x="1741" y="14007"/>
                  <a:pt x="1781" y="14052"/>
                </a:cubicBezTo>
                <a:close/>
              </a:path>
            </a:pathLst>
          </a:custGeom>
          <a:ln w="3175">
            <a:miter lim="400000"/>
          </a:ln>
        </p:spPr>
      </p:pic>
      <p:pic>
        <p:nvPicPr>
          <p:cNvPr id="165" name="830759.png" descr="830759.png"/>
          <p:cNvPicPr>
            <a:picLocks noChangeAspect="1"/>
          </p:cNvPicPr>
          <p:nvPr/>
        </p:nvPicPr>
        <p:blipFill>
          <a:blip r:embed="rId6">
            <a:extLst/>
          </a:blip>
          <a:srcRect l="161" t="11" r="90" b="1279"/>
          <a:stretch>
            <a:fillRect/>
          </a:stretch>
        </p:blipFill>
        <p:spPr>
          <a:xfrm>
            <a:off x="1371000" y="3860852"/>
            <a:ext cx="3354000" cy="2076479"/>
          </a:xfrm>
          <a:custGeom>
            <a:avLst/>
            <a:gdLst/>
            <a:ahLst/>
            <a:cxnLst>
              <a:cxn ang="0">
                <a:pos x="wd2" y="hd2"/>
              </a:cxn>
              <a:cxn ang="5400000">
                <a:pos x="wd2" y="hd2"/>
              </a:cxn>
              <a:cxn ang="10800000">
                <a:pos x="wd2" y="hd2"/>
              </a:cxn>
              <a:cxn ang="16200000">
                <a:pos x="wd2" y="hd2"/>
              </a:cxn>
            </a:cxnLst>
            <a:rect l="0" t="0" r="r" b="b"/>
            <a:pathLst>
              <a:path w="21557" h="21516" fill="norm" stroke="1" extrusionOk="0">
                <a:moveTo>
                  <a:pt x="16799" y="6"/>
                </a:moveTo>
                <a:cubicBezTo>
                  <a:pt x="16704" y="-12"/>
                  <a:pt x="16615" y="11"/>
                  <a:pt x="16539" y="75"/>
                </a:cubicBezTo>
                <a:cubicBezTo>
                  <a:pt x="16418" y="178"/>
                  <a:pt x="15810" y="388"/>
                  <a:pt x="15738" y="351"/>
                </a:cubicBezTo>
                <a:cubicBezTo>
                  <a:pt x="15512" y="234"/>
                  <a:pt x="15268" y="209"/>
                  <a:pt x="15198" y="293"/>
                </a:cubicBezTo>
                <a:cubicBezTo>
                  <a:pt x="15153" y="347"/>
                  <a:pt x="15061" y="570"/>
                  <a:pt x="14994" y="787"/>
                </a:cubicBezTo>
                <a:cubicBezTo>
                  <a:pt x="14902" y="1081"/>
                  <a:pt x="14768" y="1291"/>
                  <a:pt x="14466" y="1626"/>
                </a:cubicBezTo>
                <a:cubicBezTo>
                  <a:pt x="14243" y="1872"/>
                  <a:pt x="14054" y="2112"/>
                  <a:pt x="14045" y="2156"/>
                </a:cubicBezTo>
                <a:cubicBezTo>
                  <a:pt x="14035" y="2201"/>
                  <a:pt x="14061" y="2314"/>
                  <a:pt x="14103" y="2407"/>
                </a:cubicBezTo>
                <a:cubicBezTo>
                  <a:pt x="14172" y="2560"/>
                  <a:pt x="14194" y="2563"/>
                  <a:pt x="14323" y="2452"/>
                </a:cubicBezTo>
                <a:cubicBezTo>
                  <a:pt x="14511" y="2290"/>
                  <a:pt x="14635" y="2448"/>
                  <a:pt x="14506" y="2687"/>
                </a:cubicBezTo>
                <a:cubicBezTo>
                  <a:pt x="14460" y="2772"/>
                  <a:pt x="14433" y="2883"/>
                  <a:pt x="14445" y="2934"/>
                </a:cubicBezTo>
                <a:cubicBezTo>
                  <a:pt x="14457" y="2985"/>
                  <a:pt x="14368" y="3438"/>
                  <a:pt x="14251" y="3941"/>
                </a:cubicBezTo>
                <a:lnTo>
                  <a:pt x="14040" y="4854"/>
                </a:lnTo>
                <a:lnTo>
                  <a:pt x="13749" y="4866"/>
                </a:lnTo>
                <a:cubicBezTo>
                  <a:pt x="13579" y="4872"/>
                  <a:pt x="13348" y="4952"/>
                  <a:pt x="13193" y="5064"/>
                </a:cubicBezTo>
                <a:cubicBezTo>
                  <a:pt x="13041" y="5172"/>
                  <a:pt x="12903" y="5222"/>
                  <a:pt x="12876" y="5179"/>
                </a:cubicBezTo>
                <a:cubicBezTo>
                  <a:pt x="12849" y="5136"/>
                  <a:pt x="12852" y="4710"/>
                  <a:pt x="12881" y="4192"/>
                </a:cubicBezTo>
                <a:cubicBezTo>
                  <a:pt x="12960" y="2822"/>
                  <a:pt x="12820" y="1380"/>
                  <a:pt x="12555" y="836"/>
                </a:cubicBezTo>
                <a:cubicBezTo>
                  <a:pt x="12434" y="589"/>
                  <a:pt x="12206" y="538"/>
                  <a:pt x="12001" y="713"/>
                </a:cubicBezTo>
                <a:cubicBezTo>
                  <a:pt x="11829" y="861"/>
                  <a:pt x="11762" y="1045"/>
                  <a:pt x="11723" y="1457"/>
                </a:cubicBezTo>
                <a:cubicBezTo>
                  <a:pt x="11701" y="1695"/>
                  <a:pt x="11552" y="2170"/>
                  <a:pt x="11300" y="2814"/>
                </a:cubicBezTo>
                <a:cubicBezTo>
                  <a:pt x="11087" y="3360"/>
                  <a:pt x="10753" y="4267"/>
                  <a:pt x="10558" y="4829"/>
                </a:cubicBezTo>
                <a:cubicBezTo>
                  <a:pt x="10006" y="6414"/>
                  <a:pt x="9916" y="6584"/>
                  <a:pt x="9548" y="6803"/>
                </a:cubicBezTo>
                <a:cubicBezTo>
                  <a:pt x="9373" y="6907"/>
                  <a:pt x="9210" y="6972"/>
                  <a:pt x="9185" y="6947"/>
                </a:cubicBezTo>
                <a:cubicBezTo>
                  <a:pt x="9108" y="6871"/>
                  <a:pt x="9137" y="6654"/>
                  <a:pt x="9257" y="6392"/>
                </a:cubicBezTo>
                <a:cubicBezTo>
                  <a:pt x="9526" y="5804"/>
                  <a:pt x="9084" y="5078"/>
                  <a:pt x="8456" y="5076"/>
                </a:cubicBezTo>
                <a:cubicBezTo>
                  <a:pt x="8362" y="5076"/>
                  <a:pt x="8258" y="5020"/>
                  <a:pt x="8224" y="4953"/>
                </a:cubicBezTo>
                <a:cubicBezTo>
                  <a:pt x="8173" y="4855"/>
                  <a:pt x="8250" y="4685"/>
                  <a:pt x="8614" y="4097"/>
                </a:cubicBezTo>
                <a:cubicBezTo>
                  <a:pt x="8948" y="3559"/>
                  <a:pt x="9111" y="3213"/>
                  <a:pt x="9239" y="2777"/>
                </a:cubicBezTo>
                <a:cubicBezTo>
                  <a:pt x="9484" y="1939"/>
                  <a:pt x="9475" y="1613"/>
                  <a:pt x="9180" y="1029"/>
                </a:cubicBezTo>
                <a:cubicBezTo>
                  <a:pt x="8946" y="567"/>
                  <a:pt x="8944" y="564"/>
                  <a:pt x="8540" y="491"/>
                </a:cubicBezTo>
                <a:cubicBezTo>
                  <a:pt x="7750" y="347"/>
                  <a:pt x="6981" y="648"/>
                  <a:pt x="6048" y="1457"/>
                </a:cubicBezTo>
                <a:cubicBezTo>
                  <a:pt x="5473" y="1956"/>
                  <a:pt x="5206" y="2265"/>
                  <a:pt x="5038" y="2633"/>
                </a:cubicBezTo>
                <a:cubicBezTo>
                  <a:pt x="4884" y="2969"/>
                  <a:pt x="4883" y="2975"/>
                  <a:pt x="4982" y="3193"/>
                </a:cubicBezTo>
                <a:cubicBezTo>
                  <a:pt x="5046" y="3336"/>
                  <a:pt x="5071" y="3344"/>
                  <a:pt x="5147" y="3242"/>
                </a:cubicBezTo>
                <a:cubicBezTo>
                  <a:pt x="5222" y="3142"/>
                  <a:pt x="5259" y="3140"/>
                  <a:pt x="5372" y="3238"/>
                </a:cubicBezTo>
                <a:cubicBezTo>
                  <a:pt x="5493" y="3342"/>
                  <a:pt x="5515" y="3336"/>
                  <a:pt x="5586" y="3172"/>
                </a:cubicBezTo>
                <a:cubicBezTo>
                  <a:pt x="5694" y="2923"/>
                  <a:pt x="6144" y="2523"/>
                  <a:pt x="6188" y="2637"/>
                </a:cubicBezTo>
                <a:cubicBezTo>
                  <a:pt x="6207" y="2686"/>
                  <a:pt x="6198" y="2813"/>
                  <a:pt x="6168" y="2917"/>
                </a:cubicBezTo>
                <a:cubicBezTo>
                  <a:pt x="6138" y="3021"/>
                  <a:pt x="6046" y="3399"/>
                  <a:pt x="5964" y="3760"/>
                </a:cubicBezTo>
                <a:cubicBezTo>
                  <a:pt x="5881" y="4121"/>
                  <a:pt x="5783" y="4478"/>
                  <a:pt x="5747" y="4550"/>
                </a:cubicBezTo>
                <a:cubicBezTo>
                  <a:pt x="5688" y="4666"/>
                  <a:pt x="5626" y="4959"/>
                  <a:pt x="5581" y="5327"/>
                </a:cubicBezTo>
                <a:cubicBezTo>
                  <a:pt x="5573" y="5393"/>
                  <a:pt x="5466" y="5961"/>
                  <a:pt x="5346" y="6594"/>
                </a:cubicBezTo>
                <a:cubicBezTo>
                  <a:pt x="5226" y="7226"/>
                  <a:pt x="5091" y="7968"/>
                  <a:pt x="5043" y="8243"/>
                </a:cubicBezTo>
                <a:cubicBezTo>
                  <a:pt x="4964" y="8694"/>
                  <a:pt x="4927" y="8768"/>
                  <a:pt x="4673" y="9020"/>
                </a:cubicBezTo>
                <a:cubicBezTo>
                  <a:pt x="4400" y="9290"/>
                  <a:pt x="4041" y="9747"/>
                  <a:pt x="3678" y="10282"/>
                </a:cubicBezTo>
                <a:cubicBezTo>
                  <a:pt x="3580" y="10427"/>
                  <a:pt x="3485" y="10661"/>
                  <a:pt x="3464" y="10801"/>
                </a:cubicBezTo>
                <a:lnTo>
                  <a:pt x="3426" y="11051"/>
                </a:lnTo>
                <a:lnTo>
                  <a:pt x="3658" y="10829"/>
                </a:lnTo>
                <a:cubicBezTo>
                  <a:pt x="3842" y="10652"/>
                  <a:pt x="3916" y="10625"/>
                  <a:pt x="4010" y="10694"/>
                </a:cubicBezTo>
                <a:cubicBezTo>
                  <a:pt x="4098" y="10759"/>
                  <a:pt x="4183" y="10738"/>
                  <a:pt x="4341" y="10624"/>
                </a:cubicBezTo>
                <a:cubicBezTo>
                  <a:pt x="4458" y="10539"/>
                  <a:pt x="4591" y="10464"/>
                  <a:pt x="4637" y="10455"/>
                </a:cubicBezTo>
                <a:cubicBezTo>
                  <a:pt x="4683" y="10447"/>
                  <a:pt x="4821" y="10341"/>
                  <a:pt x="4943" y="10217"/>
                </a:cubicBezTo>
                <a:cubicBezTo>
                  <a:pt x="5281" y="9873"/>
                  <a:pt x="5877" y="9452"/>
                  <a:pt x="5910" y="9538"/>
                </a:cubicBezTo>
                <a:cubicBezTo>
                  <a:pt x="5954" y="9652"/>
                  <a:pt x="6160" y="9564"/>
                  <a:pt x="6334" y="9357"/>
                </a:cubicBezTo>
                <a:cubicBezTo>
                  <a:pt x="6418" y="9256"/>
                  <a:pt x="6521" y="9193"/>
                  <a:pt x="6561" y="9217"/>
                </a:cubicBezTo>
                <a:cubicBezTo>
                  <a:pt x="6600" y="9242"/>
                  <a:pt x="6652" y="9232"/>
                  <a:pt x="6678" y="9193"/>
                </a:cubicBezTo>
                <a:cubicBezTo>
                  <a:pt x="6815" y="8987"/>
                  <a:pt x="8669" y="7515"/>
                  <a:pt x="8708" y="7581"/>
                </a:cubicBezTo>
                <a:cubicBezTo>
                  <a:pt x="8734" y="7623"/>
                  <a:pt x="8762" y="7773"/>
                  <a:pt x="8772" y="7918"/>
                </a:cubicBezTo>
                <a:cubicBezTo>
                  <a:pt x="8786" y="8122"/>
                  <a:pt x="8820" y="8187"/>
                  <a:pt x="8925" y="8210"/>
                </a:cubicBezTo>
                <a:cubicBezTo>
                  <a:pt x="9143" y="8257"/>
                  <a:pt x="9166" y="8364"/>
                  <a:pt x="9037" y="8716"/>
                </a:cubicBezTo>
                <a:cubicBezTo>
                  <a:pt x="8893" y="9111"/>
                  <a:pt x="8833" y="9790"/>
                  <a:pt x="8920" y="10052"/>
                </a:cubicBezTo>
                <a:cubicBezTo>
                  <a:pt x="8969" y="10199"/>
                  <a:pt x="9034" y="10241"/>
                  <a:pt x="9206" y="10241"/>
                </a:cubicBezTo>
                <a:cubicBezTo>
                  <a:pt x="9412" y="10241"/>
                  <a:pt x="9461" y="10183"/>
                  <a:pt x="9912" y="9472"/>
                </a:cubicBezTo>
                <a:cubicBezTo>
                  <a:pt x="10180" y="9051"/>
                  <a:pt x="10493" y="8470"/>
                  <a:pt x="10609" y="8181"/>
                </a:cubicBezTo>
                <a:cubicBezTo>
                  <a:pt x="10958" y="7309"/>
                  <a:pt x="11029" y="7195"/>
                  <a:pt x="11315" y="7042"/>
                </a:cubicBezTo>
                <a:cubicBezTo>
                  <a:pt x="11736" y="6817"/>
                  <a:pt x="11764" y="6864"/>
                  <a:pt x="11731" y="7766"/>
                </a:cubicBezTo>
                <a:cubicBezTo>
                  <a:pt x="11694" y="8767"/>
                  <a:pt x="11800" y="10271"/>
                  <a:pt x="11920" y="10463"/>
                </a:cubicBezTo>
                <a:cubicBezTo>
                  <a:pt x="12003" y="10597"/>
                  <a:pt x="12009" y="10583"/>
                  <a:pt x="12037" y="10270"/>
                </a:cubicBezTo>
                <a:cubicBezTo>
                  <a:pt x="12054" y="10084"/>
                  <a:pt x="12084" y="9659"/>
                  <a:pt x="12103" y="9324"/>
                </a:cubicBezTo>
                <a:cubicBezTo>
                  <a:pt x="12148" y="8555"/>
                  <a:pt x="12207" y="8300"/>
                  <a:pt x="12330" y="8333"/>
                </a:cubicBezTo>
                <a:cubicBezTo>
                  <a:pt x="12397" y="8351"/>
                  <a:pt x="12432" y="8292"/>
                  <a:pt x="12445" y="8140"/>
                </a:cubicBezTo>
                <a:cubicBezTo>
                  <a:pt x="12456" y="8019"/>
                  <a:pt x="12544" y="7471"/>
                  <a:pt x="12642" y="6923"/>
                </a:cubicBezTo>
                <a:lnTo>
                  <a:pt x="12820" y="5923"/>
                </a:lnTo>
                <a:lnTo>
                  <a:pt x="13356" y="5508"/>
                </a:lnTo>
                <a:cubicBezTo>
                  <a:pt x="13651" y="5279"/>
                  <a:pt x="13914" y="5127"/>
                  <a:pt x="13940" y="5167"/>
                </a:cubicBezTo>
                <a:cubicBezTo>
                  <a:pt x="14002" y="5260"/>
                  <a:pt x="13721" y="6883"/>
                  <a:pt x="13591" y="7182"/>
                </a:cubicBezTo>
                <a:cubicBezTo>
                  <a:pt x="13466" y="7467"/>
                  <a:pt x="13021" y="8898"/>
                  <a:pt x="12968" y="9184"/>
                </a:cubicBezTo>
                <a:cubicBezTo>
                  <a:pt x="12931" y="9385"/>
                  <a:pt x="12940" y="9381"/>
                  <a:pt x="13108" y="9110"/>
                </a:cubicBezTo>
                <a:cubicBezTo>
                  <a:pt x="13276" y="8840"/>
                  <a:pt x="13293" y="8830"/>
                  <a:pt x="13358" y="8975"/>
                </a:cubicBezTo>
                <a:cubicBezTo>
                  <a:pt x="13424" y="9120"/>
                  <a:pt x="13437" y="9115"/>
                  <a:pt x="13560" y="8901"/>
                </a:cubicBezTo>
                <a:cubicBezTo>
                  <a:pt x="13632" y="8775"/>
                  <a:pt x="13779" y="8615"/>
                  <a:pt x="13886" y="8543"/>
                </a:cubicBezTo>
                <a:cubicBezTo>
                  <a:pt x="13994" y="8470"/>
                  <a:pt x="14083" y="8366"/>
                  <a:pt x="14083" y="8313"/>
                </a:cubicBezTo>
                <a:cubicBezTo>
                  <a:pt x="14083" y="8259"/>
                  <a:pt x="14269" y="7924"/>
                  <a:pt x="14499" y="7568"/>
                </a:cubicBezTo>
                <a:cubicBezTo>
                  <a:pt x="14889" y="6963"/>
                  <a:pt x="15056" y="6823"/>
                  <a:pt x="14983" y="7161"/>
                </a:cubicBezTo>
                <a:cubicBezTo>
                  <a:pt x="14961" y="7265"/>
                  <a:pt x="14975" y="7261"/>
                  <a:pt x="15034" y="7136"/>
                </a:cubicBezTo>
                <a:cubicBezTo>
                  <a:pt x="15080" y="7042"/>
                  <a:pt x="15105" y="6912"/>
                  <a:pt x="15090" y="6853"/>
                </a:cubicBezTo>
                <a:cubicBezTo>
                  <a:pt x="15053" y="6696"/>
                  <a:pt x="15223" y="6198"/>
                  <a:pt x="15328" y="6154"/>
                </a:cubicBezTo>
                <a:cubicBezTo>
                  <a:pt x="15377" y="6133"/>
                  <a:pt x="15483" y="5943"/>
                  <a:pt x="15565" y="5734"/>
                </a:cubicBezTo>
                <a:cubicBezTo>
                  <a:pt x="15647" y="5526"/>
                  <a:pt x="15835" y="5145"/>
                  <a:pt x="15983" y="4887"/>
                </a:cubicBezTo>
                <a:cubicBezTo>
                  <a:pt x="16131" y="4629"/>
                  <a:pt x="16394" y="4113"/>
                  <a:pt x="16565" y="3740"/>
                </a:cubicBezTo>
                <a:cubicBezTo>
                  <a:pt x="16736" y="3366"/>
                  <a:pt x="16896" y="3061"/>
                  <a:pt x="16922" y="3061"/>
                </a:cubicBezTo>
                <a:cubicBezTo>
                  <a:pt x="16978" y="3061"/>
                  <a:pt x="17259" y="2533"/>
                  <a:pt x="17259" y="2428"/>
                </a:cubicBezTo>
                <a:cubicBezTo>
                  <a:pt x="17259" y="2387"/>
                  <a:pt x="17286" y="2326"/>
                  <a:pt x="17317" y="2292"/>
                </a:cubicBezTo>
                <a:cubicBezTo>
                  <a:pt x="17404" y="2197"/>
                  <a:pt x="17594" y="1646"/>
                  <a:pt x="17634" y="1375"/>
                </a:cubicBezTo>
                <a:cubicBezTo>
                  <a:pt x="17694" y="959"/>
                  <a:pt x="17511" y="543"/>
                  <a:pt x="17108" y="182"/>
                </a:cubicBezTo>
                <a:cubicBezTo>
                  <a:pt x="16998" y="84"/>
                  <a:pt x="16895" y="23"/>
                  <a:pt x="16799" y="6"/>
                </a:cubicBezTo>
                <a:close/>
                <a:moveTo>
                  <a:pt x="16516" y="964"/>
                </a:moveTo>
                <a:cubicBezTo>
                  <a:pt x="16611" y="963"/>
                  <a:pt x="16693" y="989"/>
                  <a:pt x="16715" y="1046"/>
                </a:cubicBezTo>
                <a:cubicBezTo>
                  <a:pt x="16778" y="1210"/>
                  <a:pt x="16543" y="1882"/>
                  <a:pt x="16052" y="2929"/>
                </a:cubicBezTo>
                <a:cubicBezTo>
                  <a:pt x="15444" y="4228"/>
                  <a:pt x="14983" y="5053"/>
                  <a:pt x="14935" y="4928"/>
                </a:cubicBezTo>
                <a:cubicBezTo>
                  <a:pt x="14915" y="4877"/>
                  <a:pt x="14986" y="4445"/>
                  <a:pt x="15093" y="3970"/>
                </a:cubicBezTo>
                <a:cubicBezTo>
                  <a:pt x="15200" y="3494"/>
                  <a:pt x="15348" y="2831"/>
                  <a:pt x="15422" y="2494"/>
                </a:cubicBezTo>
                <a:cubicBezTo>
                  <a:pt x="15584" y="1756"/>
                  <a:pt x="15647" y="1638"/>
                  <a:pt x="15960" y="1445"/>
                </a:cubicBezTo>
                <a:cubicBezTo>
                  <a:pt x="16093" y="1363"/>
                  <a:pt x="16188" y="1260"/>
                  <a:pt x="16172" y="1219"/>
                </a:cubicBezTo>
                <a:cubicBezTo>
                  <a:pt x="16156" y="1177"/>
                  <a:pt x="16192" y="1105"/>
                  <a:pt x="16251" y="1054"/>
                </a:cubicBezTo>
                <a:cubicBezTo>
                  <a:pt x="16318" y="996"/>
                  <a:pt x="16422" y="965"/>
                  <a:pt x="16516" y="964"/>
                </a:cubicBezTo>
                <a:close/>
                <a:moveTo>
                  <a:pt x="8160" y="1762"/>
                </a:moveTo>
                <a:cubicBezTo>
                  <a:pt x="8233" y="1768"/>
                  <a:pt x="8283" y="1787"/>
                  <a:pt x="8295" y="1819"/>
                </a:cubicBezTo>
                <a:cubicBezTo>
                  <a:pt x="8355" y="1976"/>
                  <a:pt x="8069" y="2619"/>
                  <a:pt x="7576" y="3435"/>
                </a:cubicBezTo>
                <a:cubicBezTo>
                  <a:pt x="7120" y="4189"/>
                  <a:pt x="7073" y="4249"/>
                  <a:pt x="7012" y="4151"/>
                </a:cubicBezTo>
                <a:cubicBezTo>
                  <a:pt x="6964" y="4074"/>
                  <a:pt x="7024" y="3405"/>
                  <a:pt x="7117" y="2995"/>
                </a:cubicBezTo>
                <a:cubicBezTo>
                  <a:pt x="7165" y="2779"/>
                  <a:pt x="7187" y="2515"/>
                  <a:pt x="7168" y="2358"/>
                </a:cubicBezTo>
                <a:cubicBezTo>
                  <a:pt x="7137" y="2112"/>
                  <a:pt x="7151" y="2076"/>
                  <a:pt x="7331" y="1955"/>
                </a:cubicBezTo>
                <a:cubicBezTo>
                  <a:pt x="7523" y="1825"/>
                  <a:pt x="7942" y="1741"/>
                  <a:pt x="8160" y="1762"/>
                </a:cubicBezTo>
                <a:close/>
                <a:moveTo>
                  <a:pt x="11619" y="4784"/>
                </a:moveTo>
                <a:cubicBezTo>
                  <a:pt x="11680" y="4805"/>
                  <a:pt x="11737" y="5123"/>
                  <a:pt x="11744" y="5491"/>
                </a:cubicBezTo>
                <a:cubicBezTo>
                  <a:pt x="11748" y="5723"/>
                  <a:pt x="11721" y="5797"/>
                  <a:pt x="11609" y="5866"/>
                </a:cubicBezTo>
                <a:cubicBezTo>
                  <a:pt x="11428" y="5976"/>
                  <a:pt x="11424" y="5975"/>
                  <a:pt x="11387" y="5816"/>
                </a:cubicBezTo>
                <a:cubicBezTo>
                  <a:pt x="11348" y="5656"/>
                  <a:pt x="11550" y="4760"/>
                  <a:pt x="11619" y="4784"/>
                </a:cubicBezTo>
                <a:close/>
                <a:moveTo>
                  <a:pt x="7545" y="6038"/>
                </a:moveTo>
                <a:cubicBezTo>
                  <a:pt x="7769" y="6038"/>
                  <a:pt x="7826" y="6170"/>
                  <a:pt x="7662" y="6306"/>
                </a:cubicBezTo>
                <a:cubicBezTo>
                  <a:pt x="7594" y="6362"/>
                  <a:pt x="7490" y="6480"/>
                  <a:pt x="7430" y="6565"/>
                </a:cubicBezTo>
                <a:cubicBezTo>
                  <a:pt x="7351" y="6678"/>
                  <a:pt x="7290" y="6698"/>
                  <a:pt x="7201" y="6643"/>
                </a:cubicBezTo>
                <a:cubicBezTo>
                  <a:pt x="7134" y="6602"/>
                  <a:pt x="7078" y="6529"/>
                  <a:pt x="7078" y="6483"/>
                </a:cubicBezTo>
                <a:cubicBezTo>
                  <a:pt x="7078" y="6314"/>
                  <a:pt x="7370" y="6038"/>
                  <a:pt x="7545" y="6038"/>
                </a:cubicBezTo>
                <a:close/>
                <a:moveTo>
                  <a:pt x="14953" y="7350"/>
                </a:moveTo>
                <a:cubicBezTo>
                  <a:pt x="14950" y="7346"/>
                  <a:pt x="14927" y="7374"/>
                  <a:pt x="14884" y="7428"/>
                </a:cubicBezTo>
                <a:cubicBezTo>
                  <a:pt x="14832" y="7494"/>
                  <a:pt x="14789" y="7562"/>
                  <a:pt x="14789" y="7581"/>
                </a:cubicBezTo>
                <a:cubicBezTo>
                  <a:pt x="14789" y="7653"/>
                  <a:pt x="14833" y="7607"/>
                  <a:pt x="14904" y="7461"/>
                </a:cubicBezTo>
                <a:cubicBezTo>
                  <a:pt x="14938" y="7392"/>
                  <a:pt x="14956" y="7355"/>
                  <a:pt x="14953" y="7350"/>
                </a:cubicBezTo>
                <a:close/>
                <a:moveTo>
                  <a:pt x="10744" y="9583"/>
                </a:moveTo>
                <a:cubicBezTo>
                  <a:pt x="10720" y="9600"/>
                  <a:pt x="10663" y="9695"/>
                  <a:pt x="10555" y="9888"/>
                </a:cubicBezTo>
                <a:cubicBezTo>
                  <a:pt x="10202" y="10517"/>
                  <a:pt x="9968" y="11367"/>
                  <a:pt x="9570" y="13437"/>
                </a:cubicBezTo>
                <a:cubicBezTo>
                  <a:pt x="9450" y="14063"/>
                  <a:pt x="9321" y="14712"/>
                  <a:pt x="9282" y="14880"/>
                </a:cubicBezTo>
                <a:cubicBezTo>
                  <a:pt x="9244" y="15049"/>
                  <a:pt x="9175" y="15363"/>
                  <a:pt x="9129" y="15579"/>
                </a:cubicBezTo>
                <a:cubicBezTo>
                  <a:pt x="8707" y="17573"/>
                  <a:pt x="8377" y="18544"/>
                  <a:pt x="7948" y="19050"/>
                </a:cubicBezTo>
                <a:cubicBezTo>
                  <a:pt x="7346" y="19761"/>
                  <a:pt x="7225" y="19616"/>
                  <a:pt x="7219" y="18182"/>
                </a:cubicBezTo>
                <a:cubicBezTo>
                  <a:pt x="7215" y="17308"/>
                  <a:pt x="7231" y="17140"/>
                  <a:pt x="7356" y="16673"/>
                </a:cubicBezTo>
                <a:cubicBezTo>
                  <a:pt x="7434" y="16384"/>
                  <a:pt x="7577" y="15833"/>
                  <a:pt x="7675" y="15448"/>
                </a:cubicBezTo>
                <a:cubicBezTo>
                  <a:pt x="7773" y="15062"/>
                  <a:pt x="7960" y="14388"/>
                  <a:pt x="8091" y="13947"/>
                </a:cubicBezTo>
                <a:cubicBezTo>
                  <a:pt x="8222" y="13505"/>
                  <a:pt x="8328" y="13089"/>
                  <a:pt x="8328" y="13025"/>
                </a:cubicBezTo>
                <a:cubicBezTo>
                  <a:pt x="8329" y="12962"/>
                  <a:pt x="8378" y="12736"/>
                  <a:pt x="8438" y="12524"/>
                </a:cubicBezTo>
                <a:lnTo>
                  <a:pt x="8548" y="12137"/>
                </a:lnTo>
                <a:lnTo>
                  <a:pt x="8397" y="11882"/>
                </a:lnTo>
                <a:cubicBezTo>
                  <a:pt x="8241" y="11618"/>
                  <a:pt x="7896" y="11290"/>
                  <a:pt x="7772" y="11290"/>
                </a:cubicBezTo>
                <a:cubicBezTo>
                  <a:pt x="7733" y="11290"/>
                  <a:pt x="7670" y="11369"/>
                  <a:pt x="7632" y="11467"/>
                </a:cubicBezTo>
                <a:cubicBezTo>
                  <a:pt x="7447" y="11944"/>
                  <a:pt x="6692" y="14394"/>
                  <a:pt x="6538" y="15012"/>
                </a:cubicBezTo>
                <a:cubicBezTo>
                  <a:pt x="6442" y="15397"/>
                  <a:pt x="6313" y="15906"/>
                  <a:pt x="6252" y="16147"/>
                </a:cubicBezTo>
                <a:cubicBezTo>
                  <a:pt x="6152" y="16539"/>
                  <a:pt x="6143" y="16704"/>
                  <a:pt x="6173" y="17714"/>
                </a:cubicBezTo>
                <a:cubicBezTo>
                  <a:pt x="6204" y="18769"/>
                  <a:pt x="6216" y="18864"/>
                  <a:pt x="6367" y="19243"/>
                </a:cubicBezTo>
                <a:cubicBezTo>
                  <a:pt x="6559" y="19727"/>
                  <a:pt x="6709" y="19878"/>
                  <a:pt x="7214" y="20086"/>
                </a:cubicBezTo>
                <a:cubicBezTo>
                  <a:pt x="7423" y="20173"/>
                  <a:pt x="7613" y="20270"/>
                  <a:pt x="7637" y="20304"/>
                </a:cubicBezTo>
                <a:cubicBezTo>
                  <a:pt x="7705" y="20402"/>
                  <a:pt x="8714" y="19922"/>
                  <a:pt x="8956" y="19675"/>
                </a:cubicBezTo>
                <a:cubicBezTo>
                  <a:pt x="9358" y="19265"/>
                  <a:pt x="9644" y="18768"/>
                  <a:pt x="9683" y="18409"/>
                </a:cubicBezTo>
                <a:cubicBezTo>
                  <a:pt x="9703" y="18217"/>
                  <a:pt x="9747" y="18083"/>
                  <a:pt x="9785" y="18096"/>
                </a:cubicBezTo>
                <a:cubicBezTo>
                  <a:pt x="9853" y="18120"/>
                  <a:pt x="9975" y="17713"/>
                  <a:pt x="9933" y="17603"/>
                </a:cubicBezTo>
                <a:cubicBezTo>
                  <a:pt x="9919" y="17567"/>
                  <a:pt x="9956" y="17423"/>
                  <a:pt x="10014" y="17282"/>
                </a:cubicBezTo>
                <a:cubicBezTo>
                  <a:pt x="10097" y="17080"/>
                  <a:pt x="10119" y="16867"/>
                  <a:pt x="10119" y="16299"/>
                </a:cubicBezTo>
                <a:cubicBezTo>
                  <a:pt x="10119" y="15623"/>
                  <a:pt x="10180" y="15110"/>
                  <a:pt x="10417" y="13803"/>
                </a:cubicBezTo>
                <a:cubicBezTo>
                  <a:pt x="10459" y="13571"/>
                  <a:pt x="10482" y="13273"/>
                  <a:pt x="10466" y="13141"/>
                </a:cubicBezTo>
                <a:cubicBezTo>
                  <a:pt x="10446" y="12981"/>
                  <a:pt x="10465" y="12859"/>
                  <a:pt x="10522" y="12783"/>
                </a:cubicBezTo>
                <a:cubicBezTo>
                  <a:pt x="10569" y="12719"/>
                  <a:pt x="10609" y="12574"/>
                  <a:pt x="10609" y="12458"/>
                </a:cubicBezTo>
                <a:cubicBezTo>
                  <a:pt x="10609" y="12342"/>
                  <a:pt x="10647" y="12149"/>
                  <a:pt x="10695" y="12030"/>
                </a:cubicBezTo>
                <a:cubicBezTo>
                  <a:pt x="10744" y="11911"/>
                  <a:pt x="10772" y="11738"/>
                  <a:pt x="10757" y="11644"/>
                </a:cubicBezTo>
                <a:cubicBezTo>
                  <a:pt x="10741" y="11549"/>
                  <a:pt x="10761" y="11428"/>
                  <a:pt x="10803" y="11372"/>
                </a:cubicBezTo>
                <a:cubicBezTo>
                  <a:pt x="10940" y="11188"/>
                  <a:pt x="10884" y="10222"/>
                  <a:pt x="10736" y="10229"/>
                </a:cubicBezTo>
                <a:cubicBezTo>
                  <a:pt x="10683" y="10232"/>
                  <a:pt x="10686" y="10154"/>
                  <a:pt x="10741" y="9760"/>
                </a:cubicBezTo>
                <a:cubicBezTo>
                  <a:pt x="10759" y="9632"/>
                  <a:pt x="10767" y="9567"/>
                  <a:pt x="10744" y="9583"/>
                </a:cubicBezTo>
                <a:close/>
                <a:moveTo>
                  <a:pt x="17516" y="9731"/>
                </a:moveTo>
                <a:cubicBezTo>
                  <a:pt x="17391" y="9755"/>
                  <a:pt x="17352" y="9846"/>
                  <a:pt x="17220" y="10402"/>
                </a:cubicBezTo>
                <a:cubicBezTo>
                  <a:pt x="17137" y="10755"/>
                  <a:pt x="16982" y="11582"/>
                  <a:pt x="16873" y="12240"/>
                </a:cubicBezTo>
                <a:cubicBezTo>
                  <a:pt x="16533" y="14308"/>
                  <a:pt x="16517" y="14395"/>
                  <a:pt x="16463" y="14502"/>
                </a:cubicBezTo>
                <a:cubicBezTo>
                  <a:pt x="16432" y="14564"/>
                  <a:pt x="16366" y="14581"/>
                  <a:pt x="16302" y="14543"/>
                </a:cubicBezTo>
                <a:cubicBezTo>
                  <a:pt x="16194" y="14478"/>
                  <a:pt x="16132" y="14336"/>
                  <a:pt x="15930" y="13696"/>
                </a:cubicBezTo>
                <a:cubicBezTo>
                  <a:pt x="15869" y="13503"/>
                  <a:pt x="15709" y="13113"/>
                  <a:pt x="15578" y="12824"/>
                </a:cubicBezTo>
                <a:cubicBezTo>
                  <a:pt x="15446" y="12535"/>
                  <a:pt x="15337" y="12246"/>
                  <a:pt x="15335" y="12186"/>
                </a:cubicBezTo>
                <a:cubicBezTo>
                  <a:pt x="15333" y="12127"/>
                  <a:pt x="15255" y="11959"/>
                  <a:pt x="15159" y="11812"/>
                </a:cubicBezTo>
                <a:cubicBezTo>
                  <a:pt x="14911" y="11430"/>
                  <a:pt x="14727" y="11480"/>
                  <a:pt x="14654" y="11948"/>
                </a:cubicBezTo>
                <a:cubicBezTo>
                  <a:pt x="14524" y="12790"/>
                  <a:pt x="14421" y="12659"/>
                  <a:pt x="14453" y="11693"/>
                </a:cubicBezTo>
                <a:cubicBezTo>
                  <a:pt x="14474" y="11045"/>
                  <a:pt x="14462" y="10913"/>
                  <a:pt x="14361" y="10648"/>
                </a:cubicBezTo>
                <a:cubicBezTo>
                  <a:pt x="14226" y="10296"/>
                  <a:pt x="14155" y="10238"/>
                  <a:pt x="13991" y="10336"/>
                </a:cubicBezTo>
                <a:cubicBezTo>
                  <a:pt x="13896" y="10393"/>
                  <a:pt x="13829" y="10627"/>
                  <a:pt x="13659" y="11483"/>
                </a:cubicBezTo>
                <a:cubicBezTo>
                  <a:pt x="13542" y="12076"/>
                  <a:pt x="13428" y="12697"/>
                  <a:pt x="13407" y="12865"/>
                </a:cubicBezTo>
                <a:cubicBezTo>
                  <a:pt x="13327" y="13496"/>
                  <a:pt x="13035" y="15013"/>
                  <a:pt x="12976" y="15110"/>
                </a:cubicBezTo>
                <a:cubicBezTo>
                  <a:pt x="12888" y="15254"/>
                  <a:pt x="12672" y="15099"/>
                  <a:pt x="12672" y="14892"/>
                </a:cubicBezTo>
                <a:cubicBezTo>
                  <a:pt x="12672" y="14801"/>
                  <a:pt x="12632" y="14675"/>
                  <a:pt x="12586" y="14613"/>
                </a:cubicBezTo>
                <a:cubicBezTo>
                  <a:pt x="12539" y="14551"/>
                  <a:pt x="12470" y="14372"/>
                  <a:pt x="12430" y="14218"/>
                </a:cubicBezTo>
                <a:cubicBezTo>
                  <a:pt x="12390" y="14064"/>
                  <a:pt x="12244" y="13688"/>
                  <a:pt x="12106" y="13383"/>
                </a:cubicBezTo>
                <a:cubicBezTo>
                  <a:pt x="11968" y="13079"/>
                  <a:pt x="11857" y="12788"/>
                  <a:pt x="11856" y="12738"/>
                </a:cubicBezTo>
                <a:cubicBezTo>
                  <a:pt x="11855" y="12687"/>
                  <a:pt x="11792" y="12536"/>
                  <a:pt x="11718" y="12400"/>
                </a:cubicBezTo>
                <a:cubicBezTo>
                  <a:pt x="11614" y="12208"/>
                  <a:pt x="11547" y="12161"/>
                  <a:pt x="11410" y="12182"/>
                </a:cubicBezTo>
                <a:cubicBezTo>
                  <a:pt x="11239" y="12209"/>
                  <a:pt x="11231" y="12228"/>
                  <a:pt x="11165" y="12779"/>
                </a:cubicBezTo>
                <a:cubicBezTo>
                  <a:pt x="11127" y="13092"/>
                  <a:pt x="11073" y="13606"/>
                  <a:pt x="11045" y="13922"/>
                </a:cubicBezTo>
                <a:cubicBezTo>
                  <a:pt x="11017" y="14238"/>
                  <a:pt x="10930" y="15103"/>
                  <a:pt x="10851" y="15847"/>
                </a:cubicBezTo>
                <a:cubicBezTo>
                  <a:pt x="10698" y="17287"/>
                  <a:pt x="10654" y="19103"/>
                  <a:pt x="10767" y="19285"/>
                </a:cubicBezTo>
                <a:cubicBezTo>
                  <a:pt x="10809" y="19353"/>
                  <a:pt x="10827" y="19329"/>
                  <a:pt x="10831" y="19206"/>
                </a:cubicBezTo>
                <a:cubicBezTo>
                  <a:pt x="10841" y="18821"/>
                  <a:pt x="10890" y="18506"/>
                  <a:pt x="10963" y="18376"/>
                </a:cubicBezTo>
                <a:cubicBezTo>
                  <a:pt x="11006" y="18299"/>
                  <a:pt x="11042" y="18167"/>
                  <a:pt x="11042" y="18084"/>
                </a:cubicBezTo>
                <a:cubicBezTo>
                  <a:pt x="11042" y="18001"/>
                  <a:pt x="11095" y="17768"/>
                  <a:pt x="11160" y="17566"/>
                </a:cubicBezTo>
                <a:cubicBezTo>
                  <a:pt x="11224" y="17363"/>
                  <a:pt x="11293" y="17148"/>
                  <a:pt x="11310" y="17084"/>
                </a:cubicBezTo>
                <a:cubicBezTo>
                  <a:pt x="11327" y="17020"/>
                  <a:pt x="11364" y="16968"/>
                  <a:pt x="11394" y="16969"/>
                </a:cubicBezTo>
                <a:cubicBezTo>
                  <a:pt x="11424" y="16971"/>
                  <a:pt x="11492" y="16689"/>
                  <a:pt x="11545" y="16344"/>
                </a:cubicBezTo>
                <a:cubicBezTo>
                  <a:pt x="11646" y="15680"/>
                  <a:pt x="11700" y="15523"/>
                  <a:pt x="11797" y="15620"/>
                </a:cubicBezTo>
                <a:cubicBezTo>
                  <a:pt x="11875" y="15697"/>
                  <a:pt x="12266" y="16967"/>
                  <a:pt x="12532" y="18006"/>
                </a:cubicBezTo>
                <a:cubicBezTo>
                  <a:pt x="12727" y="18767"/>
                  <a:pt x="12749" y="18812"/>
                  <a:pt x="12889" y="18787"/>
                </a:cubicBezTo>
                <a:cubicBezTo>
                  <a:pt x="13099" y="18750"/>
                  <a:pt x="13323" y="18440"/>
                  <a:pt x="13323" y="18187"/>
                </a:cubicBezTo>
                <a:cubicBezTo>
                  <a:pt x="13323" y="18070"/>
                  <a:pt x="13358" y="17902"/>
                  <a:pt x="13402" y="17808"/>
                </a:cubicBezTo>
                <a:cubicBezTo>
                  <a:pt x="13505" y="17587"/>
                  <a:pt x="13506" y="17420"/>
                  <a:pt x="13399" y="17076"/>
                </a:cubicBezTo>
                <a:cubicBezTo>
                  <a:pt x="13323" y="16829"/>
                  <a:pt x="13322" y="16779"/>
                  <a:pt x="13392" y="16648"/>
                </a:cubicBezTo>
                <a:cubicBezTo>
                  <a:pt x="13435" y="16567"/>
                  <a:pt x="13514" y="16225"/>
                  <a:pt x="13568" y="15888"/>
                </a:cubicBezTo>
                <a:cubicBezTo>
                  <a:pt x="13680" y="15186"/>
                  <a:pt x="13789" y="14794"/>
                  <a:pt x="13871" y="14794"/>
                </a:cubicBezTo>
                <a:cubicBezTo>
                  <a:pt x="13902" y="14794"/>
                  <a:pt x="13913" y="14723"/>
                  <a:pt x="13897" y="14637"/>
                </a:cubicBezTo>
                <a:cubicBezTo>
                  <a:pt x="13880" y="14552"/>
                  <a:pt x="13916" y="14336"/>
                  <a:pt x="13976" y="14156"/>
                </a:cubicBezTo>
                <a:cubicBezTo>
                  <a:pt x="14035" y="13977"/>
                  <a:pt x="14083" y="13753"/>
                  <a:pt x="14083" y="13663"/>
                </a:cubicBezTo>
                <a:cubicBezTo>
                  <a:pt x="14083" y="13572"/>
                  <a:pt x="14120" y="13451"/>
                  <a:pt x="14165" y="13391"/>
                </a:cubicBezTo>
                <a:cubicBezTo>
                  <a:pt x="14209" y="13331"/>
                  <a:pt x="14246" y="13215"/>
                  <a:pt x="14246" y="13132"/>
                </a:cubicBezTo>
                <a:cubicBezTo>
                  <a:pt x="14246" y="13049"/>
                  <a:pt x="14294" y="12910"/>
                  <a:pt x="14353" y="12824"/>
                </a:cubicBezTo>
                <a:cubicBezTo>
                  <a:pt x="14455" y="12676"/>
                  <a:pt x="14462" y="12677"/>
                  <a:pt x="14496" y="12820"/>
                </a:cubicBezTo>
                <a:cubicBezTo>
                  <a:pt x="14535" y="12982"/>
                  <a:pt x="14487" y="13582"/>
                  <a:pt x="14251" y="15888"/>
                </a:cubicBezTo>
                <a:cubicBezTo>
                  <a:pt x="14123" y="17144"/>
                  <a:pt x="14118" y="18729"/>
                  <a:pt x="14244" y="18729"/>
                </a:cubicBezTo>
                <a:cubicBezTo>
                  <a:pt x="14267" y="18729"/>
                  <a:pt x="14302" y="18494"/>
                  <a:pt x="14323" y="18203"/>
                </a:cubicBezTo>
                <a:cubicBezTo>
                  <a:pt x="14346" y="17865"/>
                  <a:pt x="14390" y="17654"/>
                  <a:pt x="14440" y="17623"/>
                </a:cubicBezTo>
                <a:cubicBezTo>
                  <a:pt x="14483" y="17596"/>
                  <a:pt x="14517" y="17481"/>
                  <a:pt x="14517" y="17368"/>
                </a:cubicBezTo>
                <a:cubicBezTo>
                  <a:pt x="14517" y="17256"/>
                  <a:pt x="14543" y="17141"/>
                  <a:pt x="14575" y="17109"/>
                </a:cubicBezTo>
                <a:cubicBezTo>
                  <a:pt x="14607" y="17077"/>
                  <a:pt x="14656" y="16954"/>
                  <a:pt x="14685" y="16834"/>
                </a:cubicBezTo>
                <a:cubicBezTo>
                  <a:pt x="14716" y="16700"/>
                  <a:pt x="14766" y="16632"/>
                  <a:pt x="14812" y="16661"/>
                </a:cubicBezTo>
                <a:cubicBezTo>
                  <a:pt x="14868" y="16695"/>
                  <a:pt x="14903" y="16557"/>
                  <a:pt x="14953" y="16122"/>
                </a:cubicBezTo>
                <a:cubicBezTo>
                  <a:pt x="14989" y="15800"/>
                  <a:pt x="15055" y="15404"/>
                  <a:pt x="15096" y="15242"/>
                </a:cubicBezTo>
                <a:cubicBezTo>
                  <a:pt x="15160" y="14986"/>
                  <a:pt x="15179" y="14961"/>
                  <a:pt x="15254" y="15061"/>
                </a:cubicBezTo>
                <a:cubicBezTo>
                  <a:pt x="15361" y="15204"/>
                  <a:pt x="15658" y="16137"/>
                  <a:pt x="15960" y="17286"/>
                </a:cubicBezTo>
                <a:cubicBezTo>
                  <a:pt x="16179" y="18114"/>
                  <a:pt x="16200" y="18163"/>
                  <a:pt x="16353" y="18166"/>
                </a:cubicBezTo>
                <a:cubicBezTo>
                  <a:pt x="16593" y="18170"/>
                  <a:pt x="16730" y="17945"/>
                  <a:pt x="16774" y="17467"/>
                </a:cubicBezTo>
                <a:cubicBezTo>
                  <a:pt x="16795" y="17239"/>
                  <a:pt x="16845" y="17032"/>
                  <a:pt x="16886" y="17006"/>
                </a:cubicBezTo>
                <a:cubicBezTo>
                  <a:pt x="16986" y="16945"/>
                  <a:pt x="16981" y="16785"/>
                  <a:pt x="16868" y="16468"/>
                </a:cubicBezTo>
                <a:cubicBezTo>
                  <a:pt x="16779" y="16217"/>
                  <a:pt x="16779" y="16196"/>
                  <a:pt x="16873" y="16027"/>
                </a:cubicBezTo>
                <a:cubicBezTo>
                  <a:pt x="16933" y="15922"/>
                  <a:pt x="16979" y="15684"/>
                  <a:pt x="16988" y="15439"/>
                </a:cubicBezTo>
                <a:cubicBezTo>
                  <a:pt x="16997" y="15214"/>
                  <a:pt x="17028" y="15009"/>
                  <a:pt x="17057" y="14979"/>
                </a:cubicBezTo>
                <a:cubicBezTo>
                  <a:pt x="17086" y="14949"/>
                  <a:pt x="17128" y="14794"/>
                  <a:pt x="17149" y="14637"/>
                </a:cubicBezTo>
                <a:cubicBezTo>
                  <a:pt x="17170" y="14481"/>
                  <a:pt x="17235" y="14298"/>
                  <a:pt x="17294" y="14230"/>
                </a:cubicBezTo>
                <a:cubicBezTo>
                  <a:pt x="17358" y="14159"/>
                  <a:pt x="17380" y="14086"/>
                  <a:pt x="17348" y="14054"/>
                </a:cubicBezTo>
                <a:cubicBezTo>
                  <a:pt x="17271" y="13977"/>
                  <a:pt x="17511" y="13260"/>
                  <a:pt x="17613" y="13260"/>
                </a:cubicBezTo>
                <a:cubicBezTo>
                  <a:pt x="17673" y="13260"/>
                  <a:pt x="17689" y="13346"/>
                  <a:pt x="17677" y="13597"/>
                </a:cubicBezTo>
                <a:cubicBezTo>
                  <a:pt x="17667" y="13792"/>
                  <a:pt x="17683" y="13910"/>
                  <a:pt x="17713" y="13881"/>
                </a:cubicBezTo>
                <a:cubicBezTo>
                  <a:pt x="17789" y="13805"/>
                  <a:pt x="17864" y="14005"/>
                  <a:pt x="17899" y="14370"/>
                </a:cubicBezTo>
                <a:cubicBezTo>
                  <a:pt x="17916" y="14548"/>
                  <a:pt x="17966" y="14824"/>
                  <a:pt x="18011" y="14983"/>
                </a:cubicBezTo>
                <a:cubicBezTo>
                  <a:pt x="18056" y="15142"/>
                  <a:pt x="18111" y="15449"/>
                  <a:pt x="18131" y="15666"/>
                </a:cubicBezTo>
                <a:cubicBezTo>
                  <a:pt x="18151" y="15882"/>
                  <a:pt x="18223" y="16179"/>
                  <a:pt x="18289" y="16324"/>
                </a:cubicBezTo>
                <a:cubicBezTo>
                  <a:pt x="18356" y="16468"/>
                  <a:pt x="18435" y="16757"/>
                  <a:pt x="18468" y="16965"/>
                </a:cubicBezTo>
                <a:cubicBezTo>
                  <a:pt x="18520" y="17303"/>
                  <a:pt x="18512" y="17388"/>
                  <a:pt x="18391" y="17763"/>
                </a:cubicBezTo>
                <a:cubicBezTo>
                  <a:pt x="18317" y="17994"/>
                  <a:pt x="18235" y="18316"/>
                  <a:pt x="18210" y="18478"/>
                </a:cubicBezTo>
                <a:cubicBezTo>
                  <a:pt x="18185" y="18641"/>
                  <a:pt x="18093" y="19110"/>
                  <a:pt x="18003" y="19519"/>
                </a:cubicBezTo>
                <a:cubicBezTo>
                  <a:pt x="17914" y="19928"/>
                  <a:pt x="17826" y="20408"/>
                  <a:pt x="17807" y="20584"/>
                </a:cubicBezTo>
                <a:cubicBezTo>
                  <a:pt x="17778" y="20859"/>
                  <a:pt x="17786" y="20903"/>
                  <a:pt x="17868" y="20884"/>
                </a:cubicBezTo>
                <a:cubicBezTo>
                  <a:pt x="17928" y="20870"/>
                  <a:pt x="17972" y="20770"/>
                  <a:pt x="17983" y="20625"/>
                </a:cubicBezTo>
                <a:cubicBezTo>
                  <a:pt x="17995" y="20457"/>
                  <a:pt x="18049" y="20360"/>
                  <a:pt x="18174" y="20276"/>
                </a:cubicBezTo>
                <a:cubicBezTo>
                  <a:pt x="18293" y="20196"/>
                  <a:pt x="18409" y="19991"/>
                  <a:pt x="18537" y="19646"/>
                </a:cubicBezTo>
                <a:cubicBezTo>
                  <a:pt x="18640" y="19366"/>
                  <a:pt x="18796" y="19018"/>
                  <a:pt x="18881" y="18873"/>
                </a:cubicBezTo>
                <a:cubicBezTo>
                  <a:pt x="18966" y="18728"/>
                  <a:pt x="19170" y="18134"/>
                  <a:pt x="19332" y="17553"/>
                </a:cubicBezTo>
                <a:cubicBezTo>
                  <a:pt x="19702" y="16236"/>
                  <a:pt x="19846" y="15763"/>
                  <a:pt x="20080" y="15098"/>
                </a:cubicBezTo>
                <a:cubicBezTo>
                  <a:pt x="20181" y="14809"/>
                  <a:pt x="20280" y="14512"/>
                  <a:pt x="20299" y="14440"/>
                </a:cubicBezTo>
                <a:cubicBezTo>
                  <a:pt x="20319" y="14368"/>
                  <a:pt x="20358" y="14253"/>
                  <a:pt x="20386" y="14181"/>
                </a:cubicBezTo>
                <a:cubicBezTo>
                  <a:pt x="20414" y="14109"/>
                  <a:pt x="20460" y="13957"/>
                  <a:pt x="20491" y="13844"/>
                </a:cubicBezTo>
                <a:cubicBezTo>
                  <a:pt x="20521" y="13729"/>
                  <a:pt x="20578" y="13655"/>
                  <a:pt x="20618" y="13679"/>
                </a:cubicBezTo>
                <a:cubicBezTo>
                  <a:pt x="20720" y="13743"/>
                  <a:pt x="20828" y="13441"/>
                  <a:pt x="20748" y="13313"/>
                </a:cubicBezTo>
                <a:cubicBezTo>
                  <a:pt x="20695" y="13228"/>
                  <a:pt x="20721" y="13175"/>
                  <a:pt x="20784" y="13239"/>
                </a:cubicBezTo>
                <a:cubicBezTo>
                  <a:pt x="20796" y="13251"/>
                  <a:pt x="20856" y="13187"/>
                  <a:pt x="20919" y="13095"/>
                </a:cubicBezTo>
                <a:cubicBezTo>
                  <a:pt x="21003" y="12973"/>
                  <a:pt x="21018" y="12898"/>
                  <a:pt x="20975" y="12816"/>
                </a:cubicBezTo>
                <a:cubicBezTo>
                  <a:pt x="20933" y="12733"/>
                  <a:pt x="20944" y="12678"/>
                  <a:pt x="21024" y="12610"/>
                </a:cubicBezTo>
                <a:cubicBezTo>
                  <a:pt x="21089" y="12553"/>
                  <a:pt x="21147" y="12385"/>
                  <a:pt x="21169" y="12174"/>
                </a:cubicBezTo>
                <a:cubicBezTo>
                  <a:pt x="21189" y="11985"/>
                  <a:pt x="21252" y="11764"/>
                  <a:pt x="21309" y="11681"/>
                </a:cubicBezTo>
                <a:cubicBezTo>
                  <a:pt x="21387" y="11567"/>
                  <a:pt x="21397" y="11499"/>
                  <a:pt x="21353" y="11413"/>
                </a:cubicBezTo>
                <a:cubicBezTo>
                  <a:pt x="21309" y="11328"/>
                  <a:pt x="21323" y="11228"/>
                  <a:pt x="21409" y="11035"/>
                </a:cubicBezTo>
                <a:cubicBezTo>
                  <a:pt x="21479" y="10876"/>
                  <a:pt x="21501" y="10756"/>
                  <a:pt x="21467" y="10722"/>
                </a:cubicBezTo>
                <a:cubicBezTo>
                  <a:pt x="21383" y="10638"/>
                  <a:pt x="21403" y="10344"/>
                  <a:pt x="21498" y="10258"/>
                </a:cubicBezTo>
                <a:cubicBezTo>
                  <a:pt x="21536" y="10223"/>
                  <a:pt x="21557" y="10202"/>
                  <a:pt x="21557" y="10176"/>
                </a:cubicBezTo>
                <a:cubicBezTo>
                  <a:pt x="21557" y="10149"/>
                  <a:pt x="21535" y="10121"/>
                  <a:pt x="21496" y="10069"/>
                </a:cubicBezTo>
                <a:cubicBezTo>
                  <a:pt x="21422" y="9971"/>
                  <a:pt x="21397" y="9976"/>
                  <a:pt x="21335" y="10114"/>
                </a:cubicBezTo>
                <a:cubicBezTo>
                  <a:pt x="21275" y="10246"/>
                  <a:pt x="21247" y="10255"/>
                  <a:pt x="21182" y="10167"/>
                </a:cubicBezTo>
                <a:cubicBezTo>
                  <a:pt x="21089" y="10044"/>
                  <a:pt x="20947" y="10108"/>
                  <a:pt x="20904" y="10291"/>
                </a:cubicBezTo>
                <a:cubicBezTo>
                  <a:pt x="20887" y="10359"/>
                  <a:pt x="20843" y="10414"/>
                  <a:pt x="20804" y="10414"/>
                </a:cubicBezTo>
                <a:cubicBezTo>
                  <a:pt x="20699" y="10414"/>
                  <a:pt x="20286" y="11481"/>
                  <a:pt x="20014" y="12458"/>
                </a:cubicBezTo>
                <a:cubicBezTo>
                  <a:pt x="19620" y="13870"/>
                  <a:pt x="19368" y="14572"/>
                  <a:pt x="19258" y="14572"/>
                </a:cubicBezTo>
                <a:cubicBezTo>
                  <a:pt x="19180" y="14572"/>
                  <a:pt x="19147" y="14458"/>
                  <a:pt x="19098" y="14004"/>
                </a:cubicBezTo>
                <a:cubicBezTo>
                  <a:pt x="18944" y="12593"/>
                  <a:pt x="18336" y="10633"/>
                  <a:pt x="18052" y="10632"/>
                </a:cubicBezTo>
                <a:cubicBezTo>
                  <a:pt x="18010" y="10632"/>
                  <a:pt x="17949" y="10507"/>
                  <a:pt x="17917" y="10352"/>
                </a:cubicBezTo>
                <a:cubicBezTo>
                  <a:pt x="17826" y="9920"/>
                  <a:pt x="17683" y="9700"/>
                  <a:pt x="17516" y="9731"/>
                </a:cubicBezTo>
                <a:close/>
                <a:moveTo>
                  <a:pt x="4867" y="11027"/>
                </a:moveTo>
                <a:cubicBezTo>
                  <a:pt x="4521" y="11023"/>
                  <a:pt x="4132" y="11066"/>
                  <a:pt x="3877" y="11162"/>
                </a:cubicBezTo>
                <a:cubicBezTo>
                  <a:pt x="3198" y="11420"/>
                  <a:pt x="1898" y="12561"/>
                  <a:pt x="1655" y="13112"/>
                </a:cubicBezTo>
                <a:cubicBezTo>
                  <a:pt x="1528" y="13400"/>
                  <a:pt x="1515" y="13541"/>
                  <a:pt x="1592" y="13737"/>
                </a:cubicBezTo>
                <a:cubicBezTo>
                  <a:pt x="1635" y="13847"/>
                  <a:pt x="1660" y="13850"/>
                  <a:pt x="1785" y="13741"/>
                </a:cubicBezTo>
                <a:cubicBezTo>
                  <a:pt x="1916" y="13628"/>
                  <a:pt x="1937" y="13629"/>
                  <a:pt x="2005" y="13778"/>
                </a:cubicBezTo>
                <a:cubicBezTo>
                  <a:pt x="2077" y="13937"/>
                  <a:pt x="2086" y="13934"/>
                  <a:pt x="2196" y="13708"/>
                </a:cubicBezTo>
                <a:cubicBezTo>
                  <a:pt x="2339" y="13415"/>
                  <a:pt x="2729" y="13082"/>
                  <a:pt x="2798" y="13194"/>
                </a:cubicBezTo>
                <a:cubicBezTo>
                  <a:pt x="2829" y="13243"/>
                  <a:pt x="2816" y="13319"/>
                  <a:pt x="2765" y="13387"/>
                </a:cubicBezTo>
                <a:cubicBezTo>
                  <a:pt x="2719" y="13449"/>
                  <a:pt x="2681" y="13585"/>
                  <a:pt x="2681" y="13692"/>
                </a:cubicBezTo>
                <a:cubicBezTo>
                  <a:pt x="2681" y="13895"/>
                  <a:pt x="2492" y="14686"/>
                  <a:pt x="2303" y="15271"/>
                </a:cubicBezTo>
                <a:cubicBezTo>
                  <a:pt x="2242" y="15462"/>
                  <a:pt x="2191" y="15671"/>
                  <a:pt x="2191" y="15736"/>
                </a:cubicBezTo>
                <a:cubicBezTo>
                  <a:pt x="2191" y="15800"/>
                  <a:pt x="2118" y="16214"/>
                  <a:pt x="2030" y="16657"/>
                </a:cubicBezTo>
                <a:cubicBezTo>
                  <a:pt x="1942" y="17099"/>
                  <a:pt x="1805" y="17836"/>
                  <a:pt x="1727" y="18293"/>
                </a:cubicBezTo>
                <a:cubicBezTo>
                  <a:pt x="1648" y="18751"/>
                  <a:pt x="1559" y="19174"/>
                  <a:pt x="1528" y="19235"/>
                </a:cubicBezTo>
                <a:cubicBezTo>
                  <a:pt x="1497" y="19296"/>
                  <a:pt x="1310" y="19520"/>
                  <a:pt x="1112" y="19733"/>
                </a:cubicBezTo>
                <a:cubicBezTo>
                  <a:pt x="640" y="20241"/>
                  <a:pt x="154" y="20946"/>
                  <a:pt x="53" y="21271"/>
                </a:cubicBezTo>
                <a:cubicBezTo>
                  <a:pt x="-43" y="21582"/>
                  <a:pt x="-32" y="21588"/>
                  <a:pt x="275" y="21341"/>
                </a:cubicBezTo>
                <a:cubicBezTo>
                  <a:pt x="464" y="21189"/>
                  <a:pt x="536" y="21169"/>
                  <a:pt x="612" y="21246"/>
                </a:cubicBezTo>
                <a:cubicBezTo>
                  <a:pt x="688" y="21322"/>
                  <a:pt x="759" y="21301"/>
                  <a:pt x="946" y="21160"/>
                </a:cubicBezTo>
                <a:cubicBezTo>
                  <a:pt x="1078" y="21060"/>
                  <a:pt x="1207" y="20986"/>
                  <a:pt x="1232" y="20995"/>
                </a:cubicBezTo>
                <a:cubicBezTo>
                  <a:pt x="1257" y="21004"/>
                  <a:pt x="1366" y="20926"/>
                  <a:pt x="1474" y="20818"/>
                </a:cubicBezTo>
                <a:cubicBezTo>
                  <a:pt x="1582" y="20711"/>
                  <a:pt x="1728" y="20628"/>
                  <a:pt x="1798" y="20638"/>
                </a:cubicBezTo>
                <a:cubicBezTo>
                  <a:pt x="1869" y="20647"/>
                  <a:pt x="1910" y="20618"/>
                  <a:pt x="1893" y="20572"/>
                </a:cubicBezTo>
                <a:cubicBezTo>
                  <a:pt x="1835" y="20422"/>
                  <a:pt x="2383" y="20039"/>
                  <a:pt x="2569" y="20099"/>
                </a:cubicBezTo>
                <a:cubicBezTo>
                  <a:pt x="2697" y="20140"/>
                  <a:pt x="2775" y="20100"/>
                  <a:pt x="2923" y="19918"/>
                </a:cubicBezTo>
                <a:cubicBezTo>
                  <a:pt x="3028" y="19789"/>
                  <a:pt x="3139" y="19710"/>
                  <a:pt x="3170" y="19741"/>
                </a:cubicBezTo>
                <a:cubicBezTo>
                  <a:pt x="3201" y="19772"/>
                  <a:pt x="3257" y="19760"/>
                  <a:pt x="3293" y="19712"/>
                </a:cubicBezTo>
                <a:cubicBezTo>
                  <a:pt x="3329" y="19665"/>
                  <a:pt x="3615" y="19407"/>
                  <a:pt x="3928" y="19141"/>
                </a:cubicBezTo>
                <a:cubicBezTo>
                  <a:pt x="5062" y="18177"/>
                  <a:pt x="5181" y="18067"/>
                  <a:pt x="5448" y="17726"/>
                </a:cubicBezTo>
                <a:cubicBezTo>
                  <a:pt x="5598" y="17535"/>
                  <a:pt x="5721" y="17344"/>
                  <a:pt x="5721" y="17302"/>
                </a:cubicBezTo>
                <a:cubicBezTo>
                  <a:pt x="5721" y="17261"/>
                  <a:pt x="5769" y="17129"/>
                  <a:pt x="5828" y="17006"/>
                </a:cubicBezTo>
                <a:cubicBezTo>
                  <a:pt x="5960" y="16736"/>
                  <a:pt x="5968" y="16437"/>
                  <a:pt x="5849" y="16143"/>
                </a:cubicBezTo>
                <a:cubicBezTo>
                  <a:pt x="5724" y="15835"/>
                  <a:pt x="5505" y="15673"/>
                  <a:pt x="5122" y="15608"/>
                </a:cubicBezTo>
                <a:cubicBezTo>
                  <a:pt x="4941" y="15578"/>
                  <a:pt x="4783" y="15521"/>
                  <a:pt x="4767" y="15481"/>
                </a:cubicBezTo>
                <a:cubicBezTo>
                  <a:pt x="4727" y="15376"/>
                  <a:pt x="4844" y="15055"/>
                  <a:pt x="4923" y="15053"/>
                </a:cubicBezTo>
                <a:cubicBezTo>
                  <a:pt x="4996" y="15051"/>
                  <a:pt x="5331" y="14503"/>
                  <a:pt x="5594" y="13959"/>
                </a:cubicBezTo>
                <a:cubicBezTo>
                  <a:pt x="5775" y="13584"/>
                  <a:pt x="6048" y="12623"/>
                  <a:pt x="6048" y="12359"/>
                </a:cubicBezTo>
                <a:cubicBezTo>
                  <a:pt x="6048" y="12156"/>
                  <a:pt x="5749" y="11383"/>
                  <a:pt x="5594" y="11183"/>
                </a:cubicBezTo>
                <a:cubicBezTo>
                  <a:pt x="5516" y="11083"/>
                  <a:pt x="5213" y="11031"/>
                  <a:pt x="4867" y="11027"/>
                </a:cubicBezTo>
                <a:close/>
                <a:moveTo>
                  <a:pt x="4484" y="12277"/>
                </a:moveTo>
                <a:cubicBezTo>
                  <a:pt x="4657" y="12258"/>
                  <a:pt x="4802" y="12286"/>
                  <a:pt x="4844" y="12367"/>
                </a:cubicBezTo>
                <a:cubicBezTo>
                  <a:pt x="4931" y="12537"/>
                  <a:pt x="4782" y="12939"/>
                  <a:pt x="4364" y="13675"/>
                </a:cubicBezTo>
                <a:cubicBezTo>
                  <a:pt x="4032" y="14261"/>
                  <a:pt x="3687" y="14721"/>
                  <a:pt x="3637" y="14642"/>
                </a:cubicBezTo>
                <a:cubicBezTo>
                  <a:pt x="3575" y="14541"/>
                  <a:pt x="3603" y="14004"/>
                  <a:pt x="3686" y="13683"/>
                </a:cubicBezTo>
                <a:cubicBezTo>
                  <a:pt x="3731" y="13511"/>
                  <a:pt x="3765" y="13193"/>
                  <a:pt x="3765" y="12980"/>
                </a:cubicBezTo>
                <a:cubicBezTo>
                  <a:pt x="3765" y="12620"/>
                  <a:pt x="3779" y="12585"/>
                  <a:pt x="3956" y="12466"/>
                </a:cubicBezTo>
                <a:cubicBezTo>
                  <a:pt x="4109" y="12363"/>
                  <a:pt x="4311" y="12296"/>
                  <a:pt x="4484" y="12277"/>
                </a:cubicBezTo>
                <a:close/>
                <a:moveTo>
                  <a:pt x="4170" y="16607"/>
                </a:moveTo>
                <a:cubicBezTo>
                  <a:pt x="4424" y="16581"/>
                  <a:pt x="4490" y="16763"/>
                  <a:pt x="4275" y="16895"/>
                </a:cubicBezTo>
                <a:cubicBezTo>
                  <a:pt x="4192" y="16946"/>
                  <a:pt x="4091" y="17064"/>
                  <a:pt x="4051" y="17158"/>
                </a:cubicBezTo>
                <a:cubicBezTo>
                  <a:pt x="3945" y="17402"/>
                  <a:pt x="3370" y="18016"/>
                  <a:pt x="3107" y="18166"/>
                </a:cubicBezTo>
                <a:cubicBezTo>
                  <a:pt x="2830" y="18323"/>
                  <a:pt x="2792" y="18325"/>
                  <a:pt x="2755" y="18170"/>
                </a:cubicBezTo>
                <a:cubicBezTo>
                  <a:pt x="2703" y="17951"/>
                  <a:pt x="2838" y="17689"/>
                  <a:pt x="3125" y="17454"/>
                </a:cubicBezTo>
                <a:cubicBezTo>
                  <a:pt x="3278" y="17329"/>
                  <a:pt x="3530" y="17092"/>
                  <a:pt x="3683" y="16928"/>
                </a:cubicBezTo>
                <a:cubicBezTo>
                  <a:pt x="3856" y="16743"/>
                  <a:pt x="4040" y="16621"/>
                  <a:pt x="4170" y="16607"/>
                </a:cubicBezTo>
                <a:close/>
              </a:path>
            </a:pathLst>
          </a:custGeom>
          <a:ln w="3175">
            <a:solidFill>
              <a:srgbClr val="FFFFFF"/>
            </a:solidFill>
            <a:miter lim="400000"/>
          </a:ln>
          <a:effectLst>
            <a:outerShdw sx="100000" sy="100000" kx="0" ky="0" algn="b" rotWithShape="0" blurRad="0" dist="0" dir="3600000">
              <a:srgbClr val="000000">
                <a:alpha val="70000"/>
              </a:srgbClr>
            </a:outerShdw>
          </a:effectLst>
        </p:spPr>
      </p:pic>
      <p:grpSp>
        <p:nvGrpSpPr>
          <p:cNvPr id="168" name="Group">
            <a:hlinkClick r:id="" invalidUrl="" action="ppaction://hlinkshowjump?jump=lastslideviewed" tgtFrame="" tooltip="" history="1" highlightClick="0" endSnd="0"/>
          </p:cNvPr>
          <p:cNvGrpSpPr/>
          <p:nvPr/>
        </p:nvGrpSpPr>
        <p:grpSpPr>
          <a:xfrm>
            <a:off x="147261" y="124652"/>
            <a:ext cx="321470" cy="321469"/>
            <a:chOff x="0" y="0"/>
            <a:chExt cx="321468" cy="321468"/>
          </a:xfrm>
        </p:grpSpPr>
        <p:sp>
          <p:nvSpPr>
            <p:cNvPr id="166" name="Line"/>
            <p:cNvSpPr/>
            <p:nvPr/>
          </p:nvSpPr>
          <p:spPr>
            <a:xfrm>
              <a:off x="0" y="-1"/>
              <a:ext cx="321469" cy="321470"/>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167" name="Line"/>
            <p:cNvSpPr/>
            <p:nvPr/>
          </p:nvSpPr>
          <p:spPr>
            <a:xfrm flipV="1">
              <a:off x="0" y="0"/>
              <a:ext cx="321469" cy="321469"/>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grpSp>
      <p:sp>
        <p:nvSpPr>
          <p:cNvPr id="169" name="Rectangle"/>
          <p:cNvSpPr/>
          <p:nvPr/>
        </p:nvSpPr>
        <p:spPr>
          <a:xfrm>
            <a:off x="10405" y="574352"/>
            <a:ext cx="6075190" cy="9636199"/>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sp>
        <p:nvSpPr>
          <p:cNvPr id="170" name="Home">
            <a:hlinkClick r:id="rId7" invalidUrl="" action="ppaction://hlinksldjump" tgtFrame="" tooltip="" history="1" highlightClick="0" endSnd="0"/>
          </p:cNvPr>
          <p:cNvSpPr txBox="1"/>
          <p:nvPr/>
        </p:nvSpPr>
        <p:spPr>
          <a:xfrm>
            <a:off x="54470" y="842034"/>
            <a:ext cx="1406929" cy="463316"/>
          </a:xfrm>
          <a:prstGeom prst="rect">
            <a:avLst/>
          </a:prstGeom>
          <a:ln w="3175">
            <a:miter lim="400000"/>
          </a:ln>
          <a:extLst>
            <a:ext uri="{C572A759-6A51-4108-AA02-DFA0A04FC94B}">
              <ma14:wrappingTextBoxFlag xmlns:ma14="http://schemas.microsoft.com/office/mac/drawingml/2011/main" val="1"/>
            </a:ext>
          </a:extLst>
        </p:spPr>
        <p:txBody>
          <a:bodyPr lIns="9407" tIns="9407" rIns="9407" bIns="9407" anchor="ctr">
            <a:spAutoFit/>
          </a:bodyPr>
          <a:lstStyle>
            <a:lvl1pPr>
              <a:defRPr sz="2600">
                <a:solidFill>
                  <a:srgbClr val="000000"/>
                </a:solidFill>
                <a:latin typeface="Luminari"/>
                <a:ea typeface="Luminari"/>
                <a:cs typeface="Luminari"/>
                <a:sym typeface="Luminari"/>
              </a:defRPr>
            </a:lvl1pPr>
          </a:lstStyle>
          <a:p>
            <a:pPr/>
            <a:r>
              <a:t>Home</a:t>
            </a:r>
          </a:p>
        </p:txBody>
      </p:sp>
      <p:sp>
        <p:nvSpPr>
          <p:cNvPr id="171" name="Shop"/>
          <p:cNvSpPr txBox="1"/>
          <p:nvPr/>
        </p:nvSpPr>
        <p:spPr>
          <a:xfrm>
            <a:off x="349239" y="1998993"/>
            <a:ext cx="817392"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defRPr sz="2600">
                <a:solidFill>
                  <a:srgbClr val="000000"/>
                </a:solidFill>
                <a:latin typeface="Luminari"/>
                <a:ea typeface="Luminari"/>
                <a:cs typeface="Luminari"/>
                <a:sym typeface="Luminari"/>
                <a:hlinkClick r:id="rId8" invalidUrl="" action="ppaction://hlinksldjump" tgtFrame="" tooltip="" history="1" highlightClick="0" endSnd="0"/>
              </a:defRPr>
            </a:lvl1pPr>
          </a:lstStyle>
          <a:p>
            <a:pPr/>
            <a:r>
              <a:rPr>
                <a:hlinkClick r:id="rId8" invalidUrl="" action="ppaction://hlinksldjump" tgtFrame="" tooltip="" history="1" highlightClick="0" endSnd="0"/>
              </a:rPr>
              <a:t>Shop</a:t>
            </a:r>
          </a:p>
        </p:txBody>
      </p:sp>
      <p:sp>
        <p:nvSpPr>
          <p:cNvPr id="172" name="About"/>
          <p:cNvSpPr txBox="1"/>
          <p:nvPr/>
        </p:nvSpPr>
        <p:spPr>
          <a:xfrm>
            <a:off x="264543" y="1420514"/>
            <a:ext cx="986784" cy="463315"/>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defRPr sz="2600">
                <a:solidFill>
                  <a:srgbClr val="000000"/>
                </a:solidFill>
                <a:latin typeface="Luminari"/>
                <a:ea typeface="Luminari"/>
                <a:cs typeface="Luminari"/>
                <a:sym typeface="Luminari"/>
                <a:hlinkClick r:id="rId9" invalidUrl="" action="ppaction://hlinksldjump" tgtFrame="" tooltip="" history="1" highlightClick="0" endSnd="0"/>
              </a:defRPr>
            </a:lvl1pPr>
          </a:lstStyle>
          <a:p>
            <a:pPr/>
            <a:r>
              <a:rPr>
                <a:hlinkClick r:id="rId9" invalidUrl="" action="ppaction://hlinksldjump" tgtFrame="" tooltip="" history="1" highlightClick="0" endSnd="0"/>
              </a:rPr>
              <a:t>About</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750x750.jpg" descr="750x750.jpg"/>
          <p:cNvPicPr>
            <a:picLocks noChangeAspect="1"/>
          </p:cNvPicPr>
          <p:nvPr/>
        </p:nvPicPr>
        <p:blipFill>
          <a:blip r:embed="rId2">
            <a:extLst/>
          </a:blip>
          <a:stretch>
            <a:fillRect/>
          </a:stretch>
        </p:blipFill>
        <p:spPr>
          <a:xfrm>
            <a:off x="1444137" y="744787"/>
            <a:ext cx="3207726" cy="3207727"/>
          </a:xfrm>
          <a:prstGeom prst="rect">
            <a:avLst/>
          </a:prstGeom>
          <a:ln w="3175">
            <a:miter lim="400000"/>
          </a:ln>
        </p:spPr>
      </p:pic>
      <p:sp>
        <p:nvSpPr>
          <p:cNvPr id="175" name="Name:"/>
          <p:cNvSpPr txBox="1"/>
          <p:nvPr/>
        </p:nvSpPr>
        <p:spPr>
          <a:xfrm>
            <a:off x="1738855" y="4022837"/>
            <a:ext cx="990416"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52" sz="2600">
                <a:solidFill>
                  <a:srgbClr val="000000"/>
                </a:solidFill>
                <a:latin typeface="Luminari"/>
                <a:ea typeface="Luminari"/>
                <a:cs typeface="Luminari"/>
                <a:sym typeface="Luminari"/>
              </a:defRPr>
            </a:lvl1pPr>
          </a:lstStyle>
          <a:p>
            <a:pPr/>
            <a:r>
              <a:t>Name:</a:t>
            </a:r>
          </a:p>
        </p:txBody>
      </p:sp>
      <p:sp>
        <p:nvSpPr>
          <p:cNvPr id="176" name="DOB:"/>
          <p:cNvSpPr txBox="1"/>
          <p:nvPr/>
        </p:nvSpPr>
        <p:spPr>
          <a:xfrm>
            <a:off x="1186796" y="4434165"/>
            <a:ext cx="851403"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52" sz="2600">
                <a:solidFill>
                  <a:srgbClr val="000000"/>
                </a:solidFill>
                <a:latin typeface="Luminari"/>
                <a:ea typeface="Luminari"/>
                <a:cs typeface="Luminari"/>
                <a:sym typeface="Luminari"/>
              </a:defRPr>
            </a:lvl1pPr>
          </a:lstStyle>
          <a:p>
            <a:pPr/>
            <a:r>
              <a:t>DOB:</a:t>
            </a:r>
          </a:p>
        </p:txBody>
      </p:sp>
      <p:sp>
        <p:nvSpPr>
          <p:cNvPr id="177" name="Origin:"/>
          <p:cNvSpPr txBox="1"/>
          <p:nvPr/>
        </p:nvSpPr>
        <p:spPr>
          <a:xfrm>
            <a:off x="963905" y="4833891"/>
            <a:ext cx="1055466"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52" sz="2600">
                <a:solidFill>
                  <a:srgbClr val="000000"/>
                </a:solidFill>
                <a:latin typeface="Luminari"/>
                <a:ea typeface="Luminari"/>
                <a:cs typeface="Luminari"/>
                <a:sym typeface="Luminari"/>
              </a:defRPr>
            </a:lvl1pPr>
          </a:lstStyle>
          <a:p>
            <a:pPr/>
            <a:r>
              <a:t>Origin:</a:t>
            </a:r>
          </a:p>
        </p:txBody>
      </p:sp>
      <p:sp>
        <p:nvSpPr>
          <p:cNvPr id="178" name="Info:"/>
          <p:cNvSpPr txBox="1"/>
          <p:nvPr/>
        </p:nvSpPr>
        <p:spPr>
          <a:xfrm>
            <a:off x="857541" y="5299765"/>
            <a:ext cx="715690"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52" sz="2600">
                <a:solidFill>
                  <a:srgbClr val="000000"/>
                </a:solidFill>
                <a:latin typeface="Luminari"/>
                <a:ea typeface="Luminari"/>
                <a:cs typeface="Luminari"/>
                <a:sym typeface="Luminari"/>
              </a:defRPr>
            </a:lvl1pPr>
          </a:lstStyle>
          <a:p>
            <a:pPr/>
            <a:r>
              <a:t>Info:</a:t>
            </a:r>
          </a:p>
        </p:txBody>
      </p:sp>
      <p:sp>
        <p:nvSpPr>
          <p:cNvPr id="179" name="Bad Bunny"/>
          <p:cNvSpPr txBox="1"/>
          <p:nvPr/>
        </p:nvSpPr>
        <p:spPr>
          <a:xfrm>
            <a:off x="2840892" y="4079987"/>
            <a:ext cx="1358942" cy="3490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42" sz="2100">
                <a:solidFill>
                  <a:srgbClr val="000000"/>
                </a:solidFill>
                <a:latin typeface="Century Gothic"/>
                <a:ea typeface="Century Gothic"/>
                <a:cs typeface="Century Gothic"/>
                <a:sym typeface="Century Gothic"/>
              </a:defRPr>
            </a:lvl1pPr>
          </a:lstStyle>
          <a:p>
            <a:pPr/>
            <a:r>
              <a:t>Bad Bunny</a:t>
            </a:r>
          </a:p>
        </p:txBody>
      </p:sp>
      <p:sp>
        <p:nvSpPr>
          <p:cNvPr id="180" name="10 March 1994 (age 28)"/>
          <p:cNvSpPr txBox="1"/>
          <p:nvPr/>
        </p:nvSpPr>
        <p:spPr>
          <a:xfrm>
            <a:off x="2038023" y="4491315"/>
            <a:ext cx="2964679" cy="3490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42" sz="2100">
                <a:solidFill>
                  <a:srgbClr val="000000"/>
                </a:solidFill>
                <a:latin typeface="Century Gothic"/>
                <a:ea typeface="Century Gothic"/>
                <a:cs typeface="Century Gothic"/>
                <a:sym typeface="Century Gothic"/>
              </a:defRPr>
            </a:lvl1pPr>
          </a:lstStyle>
          <a:p>
            <a:pPr/>
            <a:r>
              <a:t>10 March 1994 (age 28)</a:t>
            </a:r>
          </a:p>
        </p:txBody>
      </p:sp>
      <p:sp>
        <p:nvSpPr>
          <p:cNvPr id="181" name="San Juan, Puerto Rico"/>
          <p:cNvSpPr txBox="1"/>
          <p:nvPr/>
        </p:nvSpPr>
        <p:spPr>
          <a:xfrm>
            <a:off x="2145679" y="4899091"/>
            <a:ext cx="2728968" cy="3490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42" sz="2100">
                <a:solidFill>
                  <a:srgbClr val="000000"/>
                </a:solidFill>
                <a:latin typeface="Century Gothic"/>
                <a:ea typeface="Century Gothic"/>
                <a:cs typeface="Century Gothic"/>
                <a:sym typeface="Century Gothic"/>
              </a:defRPr>
            </a:lvl1pPr>
          </a:lstStyle>
          <a:p>
            <a:pPr/>
            <a:r>
              <a:t>San Juan, Puerto Rico</a:t>
            </a:r>
          </a:p>
        </p:txBody>
      </p:sp>
      <p:sp>
        <p:nvSpPr>
          <p:cNvPr id="182" name="pellentesque purus, id cursus nisi ipsum vitae est. Vivamus vehicula tellus vel diam dictum vestibulum. Aenean nunc ipsum, imperdiet at ex ac, interdum imperdiet sem. Nam suscipit porta luctus. Ut hendrerit, lorem in feugiat porttitor, turpis ex posuere "/>
          <p:cNvSpPr txBox="1"/>
          <p:nvPr/>
        </p:nvSpPr>
        <p:spPr>
          <a:xfrm>
            <a:off x="450301" y="5644945"/>
            <a:ext cx="5437118" cy="5103896"/>
          </a:xfrm>
          <a:prstGeom prst="rect">
            <a:avLst/>
          </a:prstGeom>
          <a:ln w="3175">
            <a:miter lim="400000"/>
          </a:ln>
          <a:extLst>
            <a:ext uri="{C572A759-6A51-4108-AA02-DFA0A04FC94B}">
              <ma14:wrappingTextBoxFlag xmlns:ma14="http://schemas.microsoft.com/office/mac/drawingml/2011/main" val="1"/>
            </a:ext>
          </a:extLst>
        </p:spPr>
        <p:txBody>
          <a:bodyPr lIns="9407" tIns="9407" rIns="9407" bIns="9407" anchor="ctr">
            <a:spAutoFit/>
          </a:bodyPr>
          <a:lstStyle>
            <a:lvl1pPr>
              <a:lnSpc>
                <a:spcPct val="80000"/>
              </a:lnSpc>
              <a:defRPr spc="-42" sz="2100">
                <a:solidFill>
                  <a:srgbClr val="000000"/>
                </a:solidFill>
                <a:latin typeface="Century Gothic"/>
                <a:ea typeface="Century Gothic"/>
                <a:cs typeface="Century Gothic"/>
                <a:sym typeface="Century Gothic"/>
              </a:defRPr>
            </a:lvl1pPr>
          </a:lstStyle>
          <a:p>
            <a:pPr/>
            <a:r>
              <a:t>pellentesque purus, id cursus nisi ipsum vitae est. Vivamus vehicula tellus vel diam dictum vestibulum. Aenean nunc ipsum, imperdiet at ex ac, interdum imperdiet sem. Nam suscipit porta luctus. Ut hendrerit, lorem in feugiat porttitor, turpis ex posuere purus, ut facilisis est nisl eget libero. In lacinia ac magna sed iaculis. Class aptent taciti sociosqu ad litora torquent per conubia nostra, per inceptos himenaeos. Donec ut volutpat neque. Maecenas faucibus eros lacus, sed vestibulum purus ornare a. Pellentesque sit amet congue eros. Aenean varius pellentesque ex eget ultrices. Phasellus sit amet leo quis justo eleifend ullamcorper. Nunc venenatis purus sed felis tempus, vitae mattis eros consectetur. Quisque vitae eleifend nibh. Cras interdum leo ac pretium tincidunt.</a:t>
            </a:r>
          </a:p>
        </p:txBody>
      </p:sp>
      <p:sp>
        <p:nvSpPr>
          <p:cNvPr id="183" name="Praesent mattis, erat id ornare"/>
          <p:cNvSpPr txBox="1"/>
          <p:nvPr/>
        </p:nvSpPr>
        <p:spPr>
          <a:xfrm>
            <a:off x="1635759" y="5341033"/>
            <a:ext cx="3748808" cy="3490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42" sz="2100">
                <a:solidFill>
                  <a:srgbClr val="000000"/>
                </a:solidFill>
                <a:latin typeface="Century Gothic"/>
                <a:ea typeface="Century Gothic"/>
                <a:cs typeface="Century Gothic"/>
                <a:sym typeface="Century Gothic"/>
              </a:defRPr>
            </a:lvl1pPr>
          </a:lstStyle>
          <a:p>
            <a:pPr/>
            <a:r>
              <a:t>Praesent mattis, erat id ornare</a:t>
            </a:r>
          </a:p>
        </p:txBody>
      </p:sp>
      <p:sp>
        <p:nvSpPr>
          <p:cNvPr id="184" name="Rectangle"/>
          <p:cNvSpPr/>
          <p:nvPr/>
        </p:nvSpPr>
        <p:spPr>
          <a:xfrm>
            <a:off x="-231314" y="-2647"/>
            <a:ext cx="6558628" cy="604684"/>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pic>
        <p:nvPicPr>
          <p:cNvPr id="185" name="Screenshot 2023-02-21 at 1.22.20 AM.png" descr="Screenshot 2023-02-21 at 1.22.20 AM.png">
            <a:hlinkClick r:id="rId3" invalidUrl="" action="ppaction://hlinksldjump" tgtFrame="" tooltip="" history="1" highlightClick="0" endSnd="0"/>
          </p:cNvPr>
          <p:cNvPicPr>
            <a:picLocks noChangeAspect="1"/>
          </p:cNvPicPr>
          <p:nvPr/>
        </p:nvPicPr>
        <p:blipFill>
          <a:blip r:embed="rId4">
            <a:extLst/>
          </a:blip>
          <a:srcRect l="26282" t="21199" r="24991" b="20818"/>
          <a:stretch>
            <a:fillRect/>
          </a:stretch>
        </p:blipFill>
        <p:spPr>
          <a:xfrm>
            <a:off x="5627269" y="115787"/>
            <a:ext cx="321470" cy="367816"/>
          </a:xfrm>
          <a:custGeom>
            <a:avLst/>
            <a:gdLst/>
            <a:ahLst/>
            <a:cxnLst>
              <a:cxn ang="0">
                <a:pos x="wd2" y="hd2"/>
              </a:cxn>
              <a:cxn ang="5400000">
                <a:pos x="wd2" y="hd2"/>
              </a:cxn>
              <a:cxn ang="10800000">
                <a:pos x="wd2" y="hd2"/>
              </a:cxn>
              <a:cxn ang="16200000">
                <a:pos x="wd2" y="hd2"/>
              </a:cxn>
            </a:cxnLst>
            <a:rect l="0" t="0" r="r" b="b"/>
            <a:pathLst>
              <a:path w="21600" h="21433" fill="norm" stroke="1" extrusionOk="0">
                <a:moveTo>
                  <a:pt x="10800" y="0"/>
                </a:moveTo>
                <a:cubicBezTo>
                  <a:pt x="8252" y="0"/>
                  <a:pt x="6786" y="887"/>
                  <a:pt x="5707" y="3076"/>
                </a:cubicBezTo>
                <a:cubicBezTo>
                  <a:pt x="5138" y="4229"/>
                  <a:pt x="5124" y="4232"/>
                  <a:pt x="3840" y="4232"/>
                </a:cubicBezTo>
                <a:cubicBezTo>
                  <a:pt x="3123" y="4232"/>
                  <a:pt x="2153" y="4413"/>
                  <a:pt x="1680" y="4625"/>
                </a:cubicBezTo>
                <a:cubicBezTo>
                  <a:pt x="161" y="5307"/>
                  <a:pt x="0" y="6034"/>
                  <a:pt x="0" y="12743"/>
                </a:cubicBezTo>
                <a:cubicBezTo>
                  <a:pt x="0" y="20083"/>
                  <a:pt x="211" y="20729"/>
                  <a:pt x="2640" y="21254"/>
                </a:cubicBezTo>
                <a:cubicBezTo>
                  <a:pt x="4243" y="21600"/>
                  <a:pt x="19063" y="21404"/>
                  <a:pt x="19947" y="21022"/>
                </a:cubicBezTo>
                <a:cubicBezTo>
                  <a:pt x="21454" y="20372"/>
                  <a:pt x="21600" y="19669"/>
                  <a:pt x="21600" y="12882"/>
                </a:cubicBezTo>
                <a:cubicBezTo>
                  <a:pt x="21600" y="6022"/>
                  <a:pt x="21444" y="5309"/>
                  <a:pt x="19920" y="4625"/>
                </a:cubicBezTo>
                <a:cubicBezTo>
                  <a:pt x="19447" y="4413"/>
                  <a:pt x="18477" y="4232"/>
                  <a:pt x="17760" y="4232"/>
                </a:cubicBezTo>
                <a:cubicBezTo>
                  <a:pt x="16476" y="4232"/>
                  <a:pt x="16462" y="4229"/>
                  <a:pt x="15893" y="3076"/>
                </a:cubicBezTo>
                <a:cubicBezTo>
                  <a:pt x="14814" y="887"/>
                  <a:pt x="13348" y="0"/>
                  <a:pt x="10800" y="0"/>
                </a:cubicBezTo>
                <a:close/>
                <a:moveTo>
                  <a:pt x="10800" y="1041"/>
                </a:moveTo>
                <a:cubicBezTo>
                  <a:pt x="12501" y="1041"/>
                  <a:pt x="15080" y="2929"/>
                  <a:pt x="14667" y="3862"/>
                </a:cubicBezTo>
                <a:cubicBezTo>
                  <a:pt x="14410" y="4443"/>
                  <a:pt x="7163" y="4443"/>
                  <a:pt x="6907" y="3862"/>
                </a:cubicBezTo>
                <a:cubicBezTo>
                  <a:pt x="6494" y="2929"/>
                  <a:pt x="9099" y="1041"/>
                  <a:pt x="10800" y="1041"/>
                </a:cubicBezTo>
                <a:close/>
                <a:moveTo>
                  <a:pt x="1653" y="6036"/>
                </a:moveTo>
                <a:lnTo>
                  <a:pt x="10507" y="6036"/>
                </a:lnTo>
                <a:lnTo>
                  <a:pt x="19387" y="6036"/>
                </a:lnTo>
                <a:lnTo>
                  <a:pt x="19387" y="12743"/>
                </a:lnTo>
                <a:lnTo>
                  <a:pt x="19387" y="19473"/>
                </a:lnTo>
                <a:lnTo>
                  <a:pt x="10747" y="19704"/>
                </a:lnTo>
                <a:cubicBezTo>
                  <a:pt x="4090" y="19891"/>
                  <a:pt x="1978" y="19678"/>
                  <a:pt x="1573" y="18779"/>
                </a:cubicBezTo>
                <a:cubicBezTo>
                  <a:pt x="1285" y="18137"/>
                  <a:pt x="1198" y="15007"/>
                  <a:pt x="1360" y="11818"/>
                </a:cubicBezTo>
                <a:lnTo>
                  <a:pt x="1653" y="6036"/>
                </a:lnTo>
                <a:close/>
              </a:path>
            </a:pathLst>
          </a:custGeom>
          <a:ln w="3175">
            <a:miter lim="400000"/>
          </a:ln>
        </p:spPr>
      </p:pic>
      <p:pic>
        <p:nvPicPr>
          <p:cNvPr id="186" name="Bad-Bunny-logo.jpg" descr="Bad-Bunny-logo.jpg"/>
          <p:cNvPicPr>
            <a:picLocks noChangeAspect="1"/>
          </p:cNvPicPr>
          <p:nvPr/>
        </p:nvPicPr>
        <p:blipFill>
          <a:blip r:embed="rId5">
            <a:extLst/>
          </a:blip>
          <a:srcRect l="33569" t="7997" r="32470" b="10379"/>
          <a:stretch>
            <a:fillRect/>
          </a:stretch>
        </p:blipFill>
        <p:spPr>
          <a:xfrm>
            <a:off x="2887253" y="67882"/>
            <a:ext cx="321494" cy="463626"/>
          </a:xfrm>
          <a:custGeom>
            <a:avLst/>
            <a:gdLst/>
            <a:ahLst/>
            <a:cxnLst>
              <a:cxn ang="0">
                <a:pos x="wd2" y="hd2"/>
              </a:cxn>
              <a:cxn ang="5400000">
                <a:pos x="wd2" y="hd2"/>
              </a:cxn>
              <a:cxn ang="10800000">
                <a:pos x="wd2" y="hd2"/>
              </a:cxn>
              <a:cxn ang="16200000">
                <a:pos x="wd2" y="hd2"/>
              </a:cxn>
            </a:cxnLst>
            <a:rect l="0" t="0" r="r" b="b"/>
            <a:pathLst>
              <a:path w="21540" h="21564" fill="norm" stroke="1" extrusionOk="0">
                <a:moveTo>
                  <a:pt x="2179" y="42"/>
                </a:moveTo>
                <a:cubicBezTo>
                  <a:pt x="1792" y="95"/>
                  <a:pt x="1443" y="209"/>
                  <a:pt x="1329" y="300"/>
                </a:cubicBezTo>
                <a:cubicBezTo>
                  <a:pt x="1031" y="537"/>
                  <a:pt x="735" y="1082"/>
                  <a:pt x="478" y="1961"/>
                </a:cubicBezTo>
                <a:cubicBezTo>
                  <a:pt x="445" y="2074"/>
                  <a:pt x="396" y="2217"/>
                  <a:pt x="371" y="2275"/>
                </a:cubicBezTo>
                <a:cubicBezTo>
                  <a:pt x="299" y="2445"/>
                  <a:pt x="210" y="2922"/>
                  <a:pt x="105" y="3493"/>
                </a:cubicBezTo>
                <a:cubicBezTo>
                  <a:pt x="-41" y="4298"/>
                  <a:pt x="-46" y="4861"/>
                  <a:pt x="159" y="6059"/>
                </a:cubicBezTo>
                <a:cubicBezTo>
                  <a:pt x="171" y="6134"/>
                  <a:pt x="211" y="6323"/>
                  <a:pt x="238" y="6484"/>
                </a:cubicBezTo>
                <a:cubicBezTo>
                  <a:pt x="266" y="6644"/>
                  <a:pt x="335" y="6862"/>
                  <a:pt x="371" y="6964"/>
                </a:cubicBezTo>
                <a:cubicBezTo>
                  <a:pt x="408" y="7066"/>
                  <a:pt x="445" y="7266"/>
                  <a:pt x="478" y="7407"/>
                </a:cubicBezTo>
                <a:cubicBezTo>
                  <a:pt x="510" y="7548"/>
                  <a:pt x="560" y="7729"/>
                  <a:pt x="584" y="7794"/>
                </a:cubicBezTo>
                <a:cubicBezTo>
                  <a:pt x="608" y="7860"/>
                  <a:pt x="673" y="8059"/>
                  <a:pt x="717" y="8237"/>
                </a:cubicBezTo>
                <a:cubicBezTo>
                  <a:pt x="761" y="8416"/>
                  <a:pt x="798" y="8574"/>
                  <a:pt x="823" y="8607"/>
                </a:cubicBezTo>
                <a:cubicBezTo>
                  <a:pt x="849" y="8639"/>
                  <a:pt x="876" y="8692"/>
                  <a:pt x="876" y="8717"/>
                </a:cubicBezTo>
                <a:cubicBezTo>
                  <a:pt x="876" y="8743"/>
                  <a:pt x="929" y="8855"/>
                  <a:pt x="983" y="8976"/>
                </a:cubicBezTo>
                <a:cubicBezTo>
                  <a:pt x="1037" y="9096"/>
                  <a:pt x="1092" y="9252"/>
                  <a:pt x="1116" y="9308"/>
                </a:cubicBezTo>
                <a:cubicBezTo>
                  <a:pt x="1210" y="9533"/>
                  <a:pt x="1426" y="10019"/>
                  <a:pt x="1461" y="10083"/>
                </a:cubicBezTo>
                <a:cubicBezTo>
                  <a:pt x="1830" y="10759"/>
                  <a:pt x="2123" y="11159"/>
                  <a:pt x="2419" y="11431"/>
                </a:cubicBezTo>
                <a:cubicBezTo>
                  <a:pt x="2542" y="11544"/>
                  <a:pt x="2648" y="11684"/>
                  <a:pt x="2685" y="11745"/>
                </a:cubicBezTo>
                <a:cubicBezTo>
                  <a:pt x="2721" y="11805"/>
                  <a:pt x="2782" y="11842"/>
                  <a:pt x="2818" y="11837"/>
                </a:cubicBezTo>
                <a:cubicBezTo>
                  <a:pt x="2853" y="11832"/>
                  <a:pt x="2876" y="11837"/>
                  <a:pt x="2871" y="11855"/>
                </a:cubicBezTo>
                <a:cubicBezTo>
                  <a:pt x="2866" y="11874"/>
                  <a:pt x="2864" y="11897"/>
                  <a:pt x="2844" y="11892"/>
                </a:cubicBezTo>
                <a:cubicBezTo>
                  <a:pt x="2782" y="11878"/>
                  <a:pt x="2793" y="11963"/>
                  <a:pt x="2871" y="12040"/>
                </a:cubicBezTo>
                <a:cubicBezTo>
                  <a:pt x="2939" y="12107"/>
                  <a:pt x="2943" y="12136"/>
                  <a:pt x="2791" y="12335"/>
                </a:cubicBezTo>
                <a:cubicBezTo>
                  <a:pt x="2700" y="12454"/>
                  <a:pt x="2494" y="12704"/>
                  <a:pt x="2339" y="12889"/>
                </a:cubicBezTo>
                <a:cubicBezTo>
                  <a:pt x="1962" y="13338"/>
                  <a:pt x="1493" y="14029"/>
                  <a:pt x="1435" y="14237"/>
                </a:cubicBezTo>
                <a:cubicBezTo>
                  <a:pt x="1422" y="14284"/>
                  <a:pt x="1405" y="14347"/>
                  <a:pt x="1382" y="14384"/>
                </a:cubicBezTo>
                <a:cubicBezTo>
                  <a:pt x="1326" y="14476"/>
                  <a:pt x="1177" y="14885"/>
                  <a:pt x="1116" y="15160"/>
                </a:cubicBezTo>
                <a:cubicBezTo>
                  <a:pt x="939" y="15955"/>
                  <a:pt x="1220" y="17446"/>
                  <a:pt x="1594" y="17799"/>
                </a:cubicBezTo>
                <a:cubicBezTo>
                  <a:pt x="1656" y="17857"/>
                  <a:pt x="1735" y="17955"/>
                  <a:pt x="1781" y="18021"/>
                </a:cubicBezTo>
                <a:cubicBezTo>
                  <a:pt x="2065" y="18435"/>
                  <a:pt x="2321" y="18811"/>
                  <a:pt x="2392" y="18888"/>
                </a:cubicBezTo>
                <a:cubicBezTo>
                  <a:pt x="2581" y="19093"/>
                  <a:pt x="3520" y="19830"/>
                  <a:pt x="3589" y="19830"/>
                </a:cubicBezTo>
                <a:cubicBezTo>
                  <a:pt x="3610" y="19830"/>
                  <a:pt x="3790" y="19950"/>
                  <a:pt x="3988" y="20088"/>
                </a:cubicBezTo>
                <a:cubicBezTo>
                  <a:pt x="4186" y="20226"/>
                  <a:pt x="4490" y="20396"/>
                  <a:pt x="4652" y="20457"/>
                </a:cubicBezTo>
                <a:cubicBezTo>
                  <a:pt x="5555" y="20800"/>
                  <a:pt x="5975" y="20928"/>
                  <a:pt x="6274" y="20993"/>
                </a:cubicBezTo>
                <a:cubicBezTo>
                  <a:pt x="6458" y="21032"/>
                  <a:pt x="6620" y="21090"/>
                  <a:pt x="6647" y="21103"/>
                </a:cubicBezTo>
                <a:cubicBezTo>
                  <a:pt x="6674" y="21116"/>
                  <a:pt x="6843" y="21143"/>
                  <a:pt x="7019" y="21177"/>
                </a:cubicBezTo>
                <a:cubicBezTo>
                  <a:pt x="7195" y="21212"/>
                  <a:pt x="7365" y="21254"/>
                  <a:pt x="7391" y="21269"/>
                </a:cubicBezTo>
                <a:cubicBezTo>
                  <a:pt x="7417" y="21285"/>
                  <a:pt x="7482" y="21306"/>
                  <a:pt x="7524" y="21306"/>
                </a:cubicBezTo>
                <a:cubicBezTo>
                  <a:pt x="7566" y="21306"/>
                  <a:pt x="7669" y="21327"/>
                  <a:pt x="7763" y="21362"/>
                </a:cubicBezTo>
                <a:cubicBezTo>
                  <a:pt x="7858" y="21397"/>
                  <a:pt x="8106" y="21441"/>
                  <a:pt x="8295" y="21454"/>
                </a:cubicBezTo>
                <a:cubicBezTo>
                  <a:pt x="8485" y="21467"/>
                  <a:pt x="8745" y="21501"/>
                  <a:pt x="8880" y="21528"/>
                </a:cubicBezTo>
                <a:cubicBezTo>
                  <a:pt x="9162" y="21584"/>
                  <a:pt x="10655" y="21570"/>
                  <a:pt x="10954" y="21509"/>
                </a:cubicBezTo>
                <a:cubicBezTo>
                  <a:pt x="11049" y="21490"/>
                  <a:pt x="11179" y="21472"/>
                  <a:pt x="11247" y="21472"/>
                </a:cubicBezTo>
                <a:cubicBezTo>
                  <a:pt x="11315" y="21473"/>
                  <a:pt x="11588" y="21444"/>
                  <a:pt x="11832" y="21399"/>
                </a:cubicBezTo>
                <a:cubicBezTo>
                  <a:pt x="12249" y="21321"/>
                  <a:pt x="12766" y="21224"/>
                  <a:pt x="13613" y="21103"/>
                </a:cubicBezTo>
                <a:cubicBezTo>
                  <a:pt x="13816" y="21074"/>
                  <a:pt x="14064" y="21035"/>
                  <a:pt x="14145" y="21011"/>
                </a:cubicBezTo>
                <a:cubicBezTo>
                  <a:pt x="14226" y="20987"/>
                  <a:pt x="14370" y="20952"/>
                  <a:pt x="14464" y="20937"/>
                </a:cubicBezTo>
                <a:cubicBezTo>
                  <a:pt x="14559" y="20923"/>
                  <a:pt x="14689" y="20889"/>
                  <a:pt x="14783" y="20845"/>
                </a:cubicBezTo>
                <a:cubicBezTo>
                  <a:pt x="14878" y="20800"/>
                  <a:pt x="15008" y="20754"/>
                  <a:pt x="15049" y="20753"/>
                </a:cubicBezTo>
                <a:cubicBezTo>
                  <a:pt x="15090" y="20752"/>
                  <a:pt x="15272" y="20697"/>
                  <a:pt x="15448" y="20623"/>
                </a:cubicBezTo>
                <a:cubicBezTo>
                  <a:pt x="15624" y="20549"/>
                  <a:pt x="15845" y="20459"/>
                  <a:pt x="15953" y="20420"/>
                </a:cubicBezTo>
                <a:cubicBezTo>
                  <a:pt x="16609" y="20188"/>
                  <a:pt x="17833" y="19424"/>
                  <a:pt x="18027" y="19128"/>
                </a:cubicBezTo>
                <a:cubicBezTo>
                  <a:pt x="18073" y="19059"/>
                  <a:pt x="18208" y="18918"/>
                  <a:pt x="18320" y="18814"/>
                </a:cubicBezTo>
                <a:cubicBezTo>
                  <a:pt x="18556" y="18598"/>
                  <a:pt x="18772" y="18313"/>
                  <a:pt x="18772" y="18242"/>
                </a:cubicBezTo>
                <a:cubicBezTo>
                  <a:pt x="18772" y="18215"/>
                  <a:pt x="18851" y="18106"/>
                  <a:pt x="18932" y="17984"/>
                </a:cubicBezTo>
                <a:cubicBezTo>
                  <a:pt x="19103" y="17724"/>
                  <a:pt x="19098" y="17698"/>
                  <a:pt x="19251" y="17098"/>
                </a:cubicBezTo>
                <a:cubicBezTo>
                  <a:pt x="19352" y="16700"/>
                  <a:pt x="19320" y="15304"/>
                  <a:pt x="19197" y="14883"/>
                </a:cubicBezTo>
                <a:cubicBezTo>
                  <a:pt x="19151" y="14723"/>
                  <a:pt x="19098" y="14406"/>
                  <a:pt x="19064" y="14181"/>
                </a:cubicBezTo>
                <a:cubicBezTo>
                  <a:pt x="19008" y="13794"/>
                  <a:pt x="19000" y="13771"/>
                  <a:pt x="19091" y="13664"/>
                </a:cubicBezTo>
                <a:cubicBezTo>
                  <a:pt x="19184" y="13555"/>
                  <a:pt x="19180" y="13543"/>
                  <a:pt x="19091" y="13554"/>
                </a:cubicBezTo>
                <a:cubicBezTo>
                  <a:pt x="19023" y="13562"/>
                  <a:pt x="19000" y="13549"/>
                  <a:pt x="19011" y="13498"/>
                </a:cubicBezTo>
                <a:cubicBezTo>
                  <a:pt x="19020" y="13461"/>
                  <a:pt x="19078" y="13409"/>
                  <a:pt x="19118" y="13387"/>
                </a:cubicBezTo>
                <a:cubicBezTo>
                  <a:pt x="19157" y="13366"/>
                  <a:pt x="19179" y="13339"/>
                  <a:pt x="19171" y="13314"/>
                </a:cubicBezTo>
                <a:cubicBezTo>
                  <a:pt x="19163" y="13288"/>
                  <a:pt x="19188" y="13272"/>
                  <a:pt x="19224" y="13277"/>
                </a:cubicBezTo>
                <a:cubicBezTo>
                  <a:pt x="19260" y="13282"/>
                  <a:pt x="19269" y="13260"/>
                  <a:pt x="19251" y="13240"/>
                </a:cubicBezTo>
                <a:cubicBezTo>
                  <a:pt x="19233" y="13220"/>
                  <a:pt x="19276" y="13116"/>
                  <a:pt x="19357" y="13000"/>
                </a:cubicBezTo>
                <a:cubicBezTo>
                  <a:pt x="19438" y="12883"/>
                  <a:pt x="19542" y="12742"/>
                  <a:pt x="19570" y="12686"/>
                </a:cubicBezTo>
                <a:cubicBezTo>
                  <a:pt x="19597" y="12630"/>
                  <a:pt x="19659" y="12467"/>
                  <a:pt x="19729" y="12335"/>
                </a:cubicBezTo>
                <a:cubicBezTo>
                  <a:pt x="19799" y="12204"/>
                  <a:pt x="19862" y="12063"/>
                  <a:pt x="19862" y="12021"/>
                </a:cubicBezTo>
                <a:cubicBezTo>
                  <a:pt x="19862" y="11980"/>
                  <a:pt x="19891" y="11939"/>
                  <a:pt x="19915" y="11929"/>
                </a:cubicBezTo>
                <a:cubicBezTo>
                  <a:pt x="19939" y="11919"/>
                  <a:pt x="19950" y="11847"/>
                  <a:pt x="19969" y="11763"/>
                </a:cubicBezTo>
                <a:cubicBezTo>
                  <a:pt x="19987" y="11679"/>
                  <a:pt x="20025" y="11607"/>
                  <a:pt x="20048" y="11597"/>
                </a:cubicBezTo>
                <a:cubicBezTo>
                  <a:pt x="20072" y="11587"/>
                  <a:pt x="20102" y="11537"/>
                  <a:pt x="20101" y="11505"/>
                </a:cubicBezTo>
                <a:cubicBezTo>
                  <a:pt x="20100" y="11441"/>
                  <a:pt x="20173" y="11210"/>
                  <a:pt x="20367" y="10674"/>
                </a:cubicBezTo>
                <a:cubicBezTo>
                  <a:pt x="20633" y="9942"/>
                  <a:pt x="20707" y="9707"/>
                  <a:pt x="20793" y="9345"/>
                </a:cubicBezTo>
                <a:cubicBezTo>
                  <a:pt x="20842" y="9138"/>
                  <a:pt x="20920" y="8885"/>
                  <a:pt x="20952" y="8791"/>
                </a:cubicBezTo>
                <a:cubicBezTo>
                  <a:pt x="20985" y="8697"/>
                  <a:pt x="21010" y="8507"/>
                  <a:pt x="21032" y="8367"/>
                </a:cubicBezTo>
                <a:cubicBezTo>
                  <a:pt x="21055" y="8226"/>
                  <a:pt x="21122" y="7964"/>
                  <a:pt x="21165" y="7776"/>
                </a:cubicBezTo>
                <a:cubicBezTo>
                  <a:pt x="21262" y="7353"/>
                  <a:pt x="21313" y="6927"/>
                  <a:pt x="21378" y="6244"/>
                </a:cubicBezTo>
                <a:cubicBezTo>
                  <a:pt x="21405" y="5953"/>
                  <a:pt x="21455" y="5640"/>
                  <a:pt x="21484" y="5542"/>
                </a:cubicBezTo>
                <a:cubicBezTo>
                  <a:pt x="21513" y="5445"/>
                  <a:pt x="21540" y="5092"/>
                  <a:pt x="21537" y="4767"/>
                </a:cubicBezTo>
                <a:cubicBezTo>
                  <a:pt x="21535" y="4442"/>
                  <a:pt x="21534" y="4168"/>
                  <a:pt x="21537" y="4140"/>
                </a:cubicBezTo>
                <a:cubicBezTo>
                  <a:pt x="21554" y="4015"/>
                  <a:pt x="21473" y="3251"/>
                  <a:pt x="21431" y="3124"/>
                </a:cubicBezTo>
                <a:cubicBezTo>
                  <a:pt x="21405" y="3047"/>
                  <a:pt x="21379" y="2921"/>
                  <a:pt x="21378" y="2829"/>
                </a:cubicBezTo>
                <a:cubicBezTo>
                  <a:pt x="21377" y="2736"/>
                  <a:pt x="21376" y="2610"/>
                  <a:pt x="21351" y="2552"/>
                </a:cubicBezTo>
                <a:cubicBezTo>
                  <a:pt x="21327" y="2494"/>
                  <a:pt x="21262" y="2342"/>
                  <a:pt x="21218" y="2220"/>
                </a:cubicBezTo>
                <a:cubicBezTo>
                  <a:pt x="21018" y="1656"/>
                  <a:pt x="21023" y="1663"/>
                  <a:pt x="20740" y="1241"/>
                </a:cubicBezTo>
                <a:cubicBezTo>
                  <a:pt x="20443" y="800"/>
                  <a:pt x="19904" y="462"/>
                  <a:pt x="19224" y="319"/>
                </a:cubicBezTo>
                <a:cubicBezTo>
                  <a:pt x="18587" y="184"/>
                  <a:pt x="17432" y="327"/>
                  <a:pt x="16831" y="614"/>
                </a:cubicBezTo>
                <a:cubicBezTo>
                  <a:pt x="16251" y="891"/>
                  <a:pt x="15526" y="1485"/>
                  <a:pt x="15235" y="1906"/>
                </a:cubicBezTo>
                <a:cubicBezTo>
                  <a:pt x="15197" y="1962"/>
                  <a:pt x="15120" y="2044"/>
                  <a:pt x="15076" y="2091"/>
                </a:cubicBezTo>
                <a:cubicBezTo>
                  <a:pt x="15032" y="2138"/>
                  <a:pt x="14984" y="2201"/>
                  <a:pt x="14970" y="2238"/>
                </a:cubicBezTo>
                <a:cubicBezTo>
                  <a:pt x="14955" y="2276"/>
                  <a:pt x="14838" y="2538"/>
                  <a:pt x="14704" y="2810"/>
                </a:cubicBezTo>
                <a:cubicBezTo>
                  <a:pt x="14479" y="3265"/>
                  <a:pt x="14256" y="3820"/>
                  <a:pt x="14198" y="4029"/>
                </a:cubicBezTo>
                <a:cubicBezTo>
                  <a:pt x="14160" y="4169"/>
                  <a:pt x="14003" y="4511"/>
                  <a:pt x="13906" y="4712"/>
                </a:cubicBezTo>
                <a:cubicBezTo>
                  <a:pt x="13812" y="4907"/>
                  <a:pt x="13763" y="5075"/>
                  <a:pt x="13667" y="5395"/>
                </a:cubicBezTo>
                <a:cubicBezTo>
                  <a:pt x="13635" y="5498"/>
                  <a:pt x="13584" y="5652"/>
                  <a:pt x="13560" y="5727"/>
                </a:cubicBezTo>
                <a:cubicBezTo>
                  <a:pt x="13536" y="5802"/>
                  <a:pt x="13493" y="5974"/>
                  <a:pt x="13454" y="6115"/>
                </a:cubicBezTo>
                <a:cubicBezTo>
                  <a:pt x="13415" y="6255"/>
                  <a:pt x="13334" y="6482"/>
                  <a:pt x="13294" y="6613"/>
                </a:cubicBezTo>
                <a:cubicBezTo>
                  <a:pt x="13254" y="6744"/>
                  <a:pt x="13180" y="7007"/>
                  <a:pt x="13135" y="7204"/>
                </a:cubicBezTo>
                <a:cubicBezTo>
                  <a:pt x="13090" y="7401"/>
                  <a:pt x="13052" y="7654"/>
                  <a:pt x="13028" y="7757"/>
                </a:cubicBezTo>
                <a:cubicBezTo>
                  <a:pt x="13005" y="7861"/>
                  <a:pt x="12948" y="8078"/>
                  <a:pt x="12922" y="8237"/>
                </a:cubicBezTo>
                <a:cubicBezTo>
                  <a:pt x="12896" y="8397"/>
                  <a:pt x="12870" y="8650"/>
                  <a:pt x="12842" y="8810"/>
                </a:cubicBezTo>
                <a:cubicBezTo>
                  <a:pt x="12815" y="8969"/>
                  <a:pt x="12778" y="9186"/>
                  <a:pt x="12762" y="9290"/>
                </a:cubicBezTo>
                <a:cubicBezTo>
                  <a:pt x="12712" y="9620"/>
                  <a:pt x="12599" y="10012"/>
                  <a:pt x="12550" y="10046"/>
                </a:cubicBezTo>
                <a:cubicBezTo>
                  <a:pt x="12519" y="10068"/>
                  <a:pt x="12341" y="10054"/>
                  <a:pt x="12045" y="10009"/>
                </a:cubicBezTo>
                <a:cubicBezTo>
                  <a:pt x="11442" y="9918"/>
                  <a:pt x="10714" y="9885"/>
                  <a:pt x="10077" y="9936"/>
                </a:cubicBezTo>
                <a:cubicBezTo>
                  <a:pt x="9793" y="9958"/>
                  <a:pt x="9379" y="9987"/>
                  <a:pt x="9146" y="9991"/>
                </a:cubicBezTo>
                <a:cubicBezTo>
                  <a:pt x="8913" y="9995"/>
                  <a:pt x="8695" y="9998"/>
                  <a:pt x="8668" y="10009"/>
                </a:cubicBezTo>
                <a:cubicBezTo>
                  <a:pt x="8583" y="10046"/>
                  <a:pt x="8514" y="9965"/>
                  <a:pt x="8481" y="9751"/>
                </a:cubicBezTo>
                <a:cubicBezTo>
                  <a:pt x="8464" y="9638"/>
                  <a:pt x="8417" y="9322"/>
                  <a:pt x="8375" y="9050"/>
                </a:cubicBezTo>
                <a:cubicBezTo>
                  <a:pt x="8333" y="8777"/>
                  <a:pt x="8292" y="8316"/>
                  <a:pt x="8269" y="8016"/>
                </a:cubicBezTo>
                <a:cubicBezTo>
                  <a:pt x="8211" y="7263"/>
                  <a:pt x="8064" y="6741"/>
                  <a:pt x="7790" y="6152"/>
                </a:cubicBezTo>
                <a:cubicBezTo>
                  <a:pt x="7751" y="6067"/>
                  <a:pt x="7691" y="5922"/>
                  <a:pt x="7657" y="5838"/>
                </a:cubicBezTo>
                <a:cubicBezTo>
                  <a:pt x="7623" y="5753"/>
                  <a:pt x="7558" y="5582"/>
                  <a:pt x="7498" y="5450"/>
                </a:cubicBezTo>
                <a:cubicBezTo>
                  <a:pt x="7437" y="5319"/>
                  <a:pt x="7366" y="5156"/>
                  <a:pt x="7338" y="5081"/>
                </a:cubicBezTo>
                <a:cubicBezTo>
                  <a:pt x="7244" y="4828"/>
                  <a:pt x="6932" y="4125"/>
                  <a:pt x="6886" y="4066"/>
                </a:cubicBezTo>
                <a:cubicBezTo>
                  <a:pt x="6861" y="4033"/>
                  <a:pt x="6833" y="3973"/>
                  <a:pt x="6833" y="3936"/>
                </a:cubicBezTo>
                <a:cubicBezTo>
                  <a:pt x="6833" y="3900"/>
                  <a:pt x="6807" y="3856"/>
                  <a:pt x="6780" y="3844"/>
                </a:cubicBezTo>
                <a:cubicBezTo>
                  <a:pt x="6753" y="3833"/>
                  <a:pt x="6726" y="3779"/>
                  <a:pt x="6726" y="3733"/>
                </a:cubicBezTo>
                <a:cubicBezTo>
                  <a:pt x="6726" y="3687"/>
                  <a:pt x="6700" y="3637"/>
                  <a:pt x="6673" y="3604"/>
                </a:cubicBezTo>
                <a:cubicBezTo>
                  <a:pt x="6647" y="3572"/>
                  <a:pt x="6593" y="3431"/>
                  <a:pt x="6540" y="3309"/>
                </a:cubicBezTo>
                <a:cubicBezTo>
                  <a:pt x="6450" y="3098"/>
                  <a:pt x="6310" y="2831"/>
                  <a:pt x="6168" y="2607"/>
                </a:cubicBezTo>
                <a:cubicBezTo>
                  <a:pt x="6132" y="2551"/>
                  <a:pt x="6072" y="2451"/>
                  <a:pt x="6035" y="2386"/>
                </a:cubicBezTo>
                <a:cubicBezTo>
                  <a:pt x="5930" y="2200"/>
                  <a:pt x="5363" y="1454"/>
                  <a:pt x="5158" y="1223"/>
                </a:cubicBezTo>
                <a:cubicBezTo>
                  <a:pt x="5055" y="1108"/>
                  <a:pt x="4934" y="938"/>
                  <a:pt x="4865" y="854"/>
                </a:cubicBezTo>
                <a:cubicBezTo>
                  <a:pt x="4555" y="474"/>
                  <a:pt x="4028" y="146"/>
                  <a:pt x="3589" y="42"/>
                </a:cubicBezTo>
                <a:cubicBezTo>
                  <a:pt x="3361" y="-12"/>
                  <a:pt x="2599" y="-16"/>
                  <a:pt x="2179" y="42"/>
                </a:cubicBezTo>
                <a:close/>
                <a:moveTo>
                  <a:pt x="2498" y="12926"/>
                </a:moveTo>
                <a:cubicBezTo>
                  <a:pt x="2524" y="12915"/>
                  <a:pt x="2562" y="12927"/>
                  <a:pt x="2578" y="12944"/>
                </a:cubicBezTo>
                <a:cubicBezTo>
                  <a:pt x="2594" y="12962"/>
                  <a:pt x="2577" y="12970"/>
                  <a:pt x="2552" y="12981"/>
                </a:cubicBezTo>
                <a:cubicBezTo>
                  <a:pt x="2526" y="12992"/>
                  <a:pt x="2488" y="12999"/>
                  <a:pt x="2472" y="12981"/>
                </a:cubicBezTo>
                <a:cubicBezTo>
                  <a:pt x="2456" y="12964"/>
                  <a:pt x="2473" y="12937"/>
                  <a:pt x="2498" y="12926"/>
                </a:cubicBezTo>
                <a:close/>
                <a:moveTo>
                  <a:pt x="2206" y="13295"/>
                </a:moveTo>
                <a:cubicBezTo>
                  <a:pt x="2232" y="13284"/>
                  <a:pt x="2270" y="13296"/>
                  <a:pt x="2286" y="13314"/>
                </a:cubicBezTo>
                <a:cubicBezTo>
                  <a:pt x="2302" y="13331"/>
                  <a:pt x="2285" y="13358"/>
                  <a:pt x="2259" y="13369"/>
                </a:cubicBezTo>
                <a:cubicBezTo>
                  <a:pt x="2234" y="13380"/>
                  <a:pt x="2195" y="13368"/>
                  <a:pt x="2179" y="13351"/>
                </a:cubicBezTo>
                <a:cubicBezTo>
                  <a:pt x="2164" y="13333"/>
                  <a:pt x="2180" y="13306"/>
                  <a:pt x="2206" y="13295"/>
                </a:cubicBezTo>
                <a:close/>
                <a:moveTo>
                  <a:pt x="2046" y="13498"/>
                </a:moveTo>
                <a:cubicBezTo>
                  <a:pt x="2072" y="13487"/>
                  <a:pt x="2110" y="13499"/>
                  <a:pt x="2126" y="13517"/>
                </a:cubicBezTo>
                <a:cubicBezTo>
                  <a:pt x="2142" y="13534"/>
                  <a:pt x="2152" y="13561"/>
                  <a:pt x="2126" y="13572"/>
                </a:cubicBezTo>
                <a:cubicBezTo>
                  <a:pt x="2101" y="13583"/>
                  <a:pt x="2062" y="13571"/>
                  <a:pt x="2046" y="13554"/>
                </a:cubicBezTo>
                <a:cubicBezTo>
                  <a:pt x="2031" y="13536"/>
                  <a:pt x="2021" y="13509"/>
                  <a:pt x="2046" y="13498"/>
                </a:cubicBezTo>
                <a:close/>
                <a:moveTo>
                  <a:pt x="1967" y="13646"/>
                </a:moveTo>
                <a:cubicBezTo>
                  <a:pt x="1992" y="13635"/>
                  <a:pt x="2031" y="13628"/>
                  <a:pt x="2046" y="13646"/>
                </a:cubicBezTo>
                <a:cubicBezTo>
                  <a:pt x="2062" y="13664"/>
                  <a:pt x="2045" y="13690"/>
                  <a:pt x="2020" y="13701"/>
                </a:cubicBezTo>
                <a:cubicBezTo>
                  <a:pt x="1994" y="13712"/>
                  <a:pt x="1956" y="13719"/>
                  <a:pt x="1940" y="13701"/>
                </a:cubicBezTo>
                <a:cubicBezTo>
                  <a:pt x="1924" y="13683"/>
                  <a:pt x="1941" y="13657"/>
                  <a:pt x="1967" y="13646"/>
                </a:cubicBezTo>
                <a:close/>
                <a:moveTo>
                  <a:pt x="1860" y="13812"/>
                </a:moveTo>
                <a:cubicBezTo>
                  <a:pt x="1886" y="13801"/>
                  <a:pt x="1924" y="13813"/>
                  <a:pt x="1940" y="13830"/>
                </a:cubicBezTo>
                <a:cubicBezTo>
                  <a:pt x="1956" y="13848"/>
                  <a:pt x="1939" y="13856"/>
                  <a:pt x="1914" y="13867"/>
                </a:cubicBezTo>
                <a:cubicBezTo>
                  <a:pt x="1888" y="13878"/>
                  <a:pt x="1850" y="13885"/>
                  <a:pt x="1834" y="13867"/>
                </a:cubicBezTo>
                <a:cubicBezTo>
                  <a:pt x="1818" y="13850"/>
                  <a:pt x="1835" y="13823"/>
                  <a:pt x="1860" y="13812"/>
                </a:cubicBezTo>
                <a:close/>
                <a:moveTo>
                  <a:pt x="1781" y="14052"/>
                </a:moveTo>
                <a:cubicBezTo>
                  <a:pt x="1797" y="14070"/>
                  <a:pt x="1768" y="14126"/>
                  <a:pt x="1727" y="14181"/>
                </a:cubicBezTo>
                <a:cubicBezTo>
                  <a:pt x="1686" y="14236"/>
                  <a:pt x="1670" y="14286"/>
                  <a:pt x="1674" y="14292"/>
                </a:cubicBezTo>
                <a:cubicBezTo>
                  <a:pt x="1694" y="14322"/>
                  <a:pt x="1621" y="14340"/>
                  <a:pt x="1594" y="14310"/>
                </a:cubicBezTo>
                <a:cubicBezTo>
                  <a:pt x="1578" y="14292"/>
                  <a:pt x="1595" y="14266"/>
                  <a:pt x="1621" y="14255"/>
                </a:cubicBezTo>
                <a:cubicBezTo>
                  <a:pt x="1647" y="14244"/>
                  <a:pt x="1661" y="14223"/>
                  <a:pt x="1648" y="14200"/>
                </a:cubicBezTo>
                <a:cubicBezTo>
                  <a:pt x="1618" y="14146"/>
                  <a:pt x="1741" y="14007"/>
                  <a:pt x="1781" y="14052"/>
                </a:cubicBezTo>
                <a:close/>
              </a:path>
            </a:pathLst>
          </a:custGeom>
          <a:ln w="3175">
            <a:miter lim="400000"/>
          </a:ln>
        </p:spPr>
      </p:pic>
      <p:grpSp>
        <p:nvGrpSpPr>
          <p:cNvPr id="190" name="Group">
            <a:hlinkClick r:id="rId6" invalidUrl="" action="ppaction://hlinksldjump" tgtFrame="" tooltip="" history="1" highlightClick="0" endSnd="0"/>
          </p:cNvPr>
          <p:cNvGrpSpPr/>
          <p:nvPr/>
        </p:nvGrpSpPr>
        <p:grpSpPr>
          <a:xfrm>
            <a:off x="147261" y="153269"/>
            <a:ext cx="321470" cy="292852"/>
            <a:chOff x="0" y="0"/>
            <a:chExt cx="321468" cy="292851"/>
          </a:xfrm>
        </p:grpSpPr>
        <p:sp>
          <p:nvSpPr>
            <p:cNvPr id="187" name="Line"/>
            <p:cNvSpPr/>
            <p:nvPr/>
          </p:nvSpPr>
          <p:spPr>
            <a:xfrm>
              <a:off x="0" y="0"/>
              <a:ext cx="321469" cy="0"/>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188" name="Line"/>
            <p:cNvSpPr/>
            <p:nvPr/>
          </p:nvSpPr>
          <p:spPr>
            <a:xfrm>
              <a:off x="0" y="146425"/>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189" name="Line"/>
            <p:cNvSpPr/>
            <p:nvPr/>
          </p:nvSpPr>
          <p:spPr>
            <a:xfrm>
              <a:off x="0" y="292851"/>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il_fullxfull.3937129091_3ue6.jpg.jpeg" descr="il_fullxfull.3937129091_3ue6.jpg.jpeg"/>
          <p:cNvPicPr>
            <a:picLocks noChangeAspect="1"/>
          </p:cNvPicPr>
          <p:nvPr/>
        </p:nvPicPr>
        <p:blipFill>
          <a:blip r:embed="rId2">
            <a:extLst/>
          </a:blip>
          <a:stretch>
            <a:fillRect/>
          </a:stretch>
        </p:blipFill>
        <p:spPr>
          <a:xfrm>
            <a:off x="1285287" y="1510308"/>
            <a:ext cx="3525426" cy="3525426"/>
          </a:xfrm>
          <a:prstGeom prst="rect">
            <a:avLst/>
          </a:prstGeom>
          <a:ln w="3175">
            <a:miter lim="400000"/>
          </a:ln>
        </p:spPr>
      </p:pic>
      <p:pic>
        <p:nvPicPr>
          <p:cNvPr id="193" name="il_570xN.3856883330_tfmj.jpg.jpeg" descr="il_570xN.3856883330_tfmj.jpg.jpeg"/>
          <p:cNvPicPr>
            <a:picLocks noChangeAspect="0"/>
          </p:cNvPicPr>
          <p:nvPr/>
        </p:nvPicPr>
        <p:blipFill>
          <a:blip r:embed="rId3">
            <a:extLst/>
          </a:blip>
          <a:stretch>
            <a:fillRect/>
          </a:stretch>
        </p:blipFill>
        <p:spPr>
          <a:xfrm>
            <a:off x="1286933" y="6388298"/>
            <a:ext cx="3522134" cy="3522135"/>
          </a:xfrm>
          <a:prstGeom prst="rect">
            <a:avLst/>
          </a:prstGeom>
          <a:ln w="3175">
            <a:miter lim="400000"/>
          </a:ln>
        </p:spPr>
      </p:pic>
      <p:sp>
        <p:nvSpPr>
          <p:cNvPr id="194" name="Add to Cart"/>
          <p:cNvSpPr/>
          <p:nvPr/>
        </p:nvSpPr>
        <p:spPr>
          <a:xfrm>
            <a:off x="1493025" y="10025417"/>
            <a:ext cx="1465786" cy="463316"/>
          </a:xfrm>
          <a:prstGeom prst="roundRect">
            <a:avLst>
              <a:gd name="adj" fmla="val 15000"/>
            </a:avLst>
          </a:prstGeom>
          <a:solidFill>
            <a:srgbClr val="E58A8F"/>
          </a:solidFill>
          <a:ln w="3175">
            <a:miter lim="400000"/>
          </a:ln>
          <a:extLst>
            <a:ext uri="{C572A759-6A51-4108-AA02-DFA0A04FC94B}">
              <ma14:wrappingTextBoxFlag xmlns:ma14="http://schemas.microsoft.com/office/mac/drawingml/2011/main" val="1"/>
            </a:ext>
          </a:extLst>
        </p:spPr>
        <p:txBody>
          <a:bodyPr lIns="9407" tIns="9407" rIns="9407" bIns="9407" anchor="ctr"/>
          <a:lstStyle>
            <a:lvl1pPr defTabSz="611481">
              <a:defRPr sz="1400">
                <a:solidFill>
                  <a:srgbClr val="000000"/>
                </a:solidFill>
                <a:latin typeface="Tahoma"/>
                <a:ea typeface="Tahoma"/>
                <a:cs typeface="Tahoma"/>
                <a:sym typeface="Tahoma"/>
              </a:defRPr>
            </a:lvl1pPr>
          </a:lstStyle>
          <a:p>
            <a:pPr/>
            <a:r>
              <a:t>Add to Cart</a:t>
            </a:r>
          </a:p>
        </p:txBody>
      </p:sp>
      <p:sp>
        <p:nvSpPr>
          <p:cNvPr id="195" name="Details"/>
          <p:cNvSpPr/>
          <p:nvPr/>
        </p:nvSpPr>
        <p:spPr>
          <a:xfrm>
            <a:off x="3093036" y="10025417"/>
            <a:ext cx="1465786" cy="463316"/>
          </a:xfrm>
          <a:prstGeom prst="roundRect">
            <a:avLst>
              <a:gd name="adj" fmla="val 15000"/>
            </a:avLst>
          </a:prstGeom>
          <a:solidFill>
            <a:srgbClr val="E58A8F"/>
          </a:solidFill>
          <a:ln w="3175">
            <a:miter lim="400000"/>
          </a:ln>
          <a:extLst>
            <a:ext uri="{C572A759-6A51-4108-AA02-DFA0A04FC94B}">
              <ma14:wrappingTextBoxFlag xmlns:ma14="http://schemas.microsoft.com/office/mac/drawingml/2011/main" val="1"/>
            </a:ext>
          </a:extLst>
        </p:spPr>
        <p:txBody>
          <a:bodyPr lIns="9407" tIns="9407" rIns="9407" bIns="9407" anchor="ctr"/>
          <a:lstStyle>
            <a:lvl1pPr defTabSz="611481">
              <a:defRPr sz="1400">
                <a:solidFill>
                  <a:srgbClr val="000000"/>
                </a:solidFill>
                <a:latin typeface="Tahoma"/>
                <a:ea typeface="Tahoma"/>
                <a:cs typeface="Tahoma"/>
                <a:sym typeface="Tahoma"/>
              </a:defRPr>
            </a:lvl1pPr>
          </a:lstStyle>
          <a:p>
            <a:pPr/>
            <a:r>
              <a:t>Details</a:t>
            </a:r>
          </a:p>
        </p:txBody>
      </p:sp>
      <p:sp>
        <p:nvSpPr>
          <p:cNvPr id="196" name="Add to Cart"/>
          <p:cNvSpPr/>
          <p:nvPr/>
        </p:nvSpPr>
        <p:spPr>
          <a:xfrm>
            <a:off x="1492534" y="5097110"/>
            <a:ext cx="1466768" cy="463626"/>
          </a:xfrm>
          <a:prstGeom prst="roundRect">
            <a:avLst>
              <a:gd name="adj" fmla="val 15000"/>
            </a:avLst>
          </a:prstGeom>
          <a:solidFill>
            <a:srgbClr val="E58A8F"/>
          </a:solidFill>
          <a:ln w="3175">
            <a:miter lim="400000"/>
          </a:ln>
          <a:extLst>
            <a:ext uri="{C572A759-6A51-4108-AA02-DFA0A04FC94B}">
              <ma14:wrappingTextBoxFlag xmlns:ma14="http://schemas.microsoft.com/office/mac/drawingml/2011/main" val="1"/>
            </a:ext>
          </a:extLst>
        </p:spPr>
        <p:txBody>
          <a:bodyPr lIns="9407" tIns="9407" rIns="9407" bIns="9407" anchor="ctr"/>
          <a:lstStyle>
            <a:lvl1pPr defTabSz="611481">
              <a:defRPr sz="1400">
                <a:solidFill>
                  <a:srgbClr val="000000"/>
                </a:solidFill>
                <a:latin typeface="Tahoma"/>
                <a:ea typeface="Tahoma"/>
                <a:cs typeface="Tahoma"/>
                <a:sym typeface="Tahoma"/>
              </a:defRPr>
            </a:lvl1pPr>
          </a:lstStyle>
          <a:p>
            <a:pPr/>
            <a:r>
              <a:t>Add to Cart</a:t>
            </a:r>
          </a:p>
        </p:txBody>
      </p:sp>
      <p:sp>
        <p:nvSpPr>
          <p:cNvPr id="197" name="Details">
            <a:hlinkClick r:id="rId4" invalidUrl="" action="ppaction://hlinksldjump" tgtFrame="" tooltip="" history="1" highlightClick="0" endSnd="0"/>
          </p:cNvPr>
          <p:cNvSpPr/>
          <p:nvPr/>
        </p:nvSpPr>
        <p:spPr>
          <a:xfrm>
            <a:off x="3092545" y="5097110"/>
            <a:ext cx="1466768" cy="463626"/>
          </a:xfrm>
          <a:prstGeom prst="roundRect">
            <a:avLst>
              <a:gd name="adj" fmla="val 15000"/>
            </a:avLst>
          </a:prstGeom>
          <a:solidFill>
            <a:srgbClr val="E58A8F"/>
          </a:solidFill>
          <a:ln w="3175">
            <a:miter lim="400000"/>
          </a:ln>
          <a:extLst>
            <a:ext uri="{C572A759-6A51-4108-AA02-DFA0A04FC94B}">
              <ma14:wrappingTextBoxFlag xmlns:ma14="http://schemas.microsoft.com/office/mac/drawingml/2011/main" val="1"/>
            </a:ext>
          </a:extLst>
        </p:spPr>
        <p:txBody>
          <a:bodyPr lIns="9407" tIns="9407" rIns="9407" bIns="9407" anchor="ctr"/>
          <a:lstStyle>
            <a:lvl1pPr defTabSz="611481">
              <a:defRPr sz="1400">
                <a:solidFill>
                  <a:srgbClr val="000000"/>
                </a:solidFill>
                <a:latin typeface="Tahoma"/>
                <a:ea typeface="Tahoma"/>
                <a:cs typeface="Tahoma"/>
                <a:sym typeface="Tahoma"/>
              </a:defRPr>
            </a:lvl1pPr>
          </a:lstStyle>
          <a:p>
            <a:pPr/>
            <a:r>
              <a:t>Details</a:t>
            </a:r>
          </a:p>
        </p:txBody>
      </p:sp>
      <p:sp>
        <p:nvSpPr>
          <p:cNvPr id="198" name="Un Verano Sin Ti Vinyl"/>
          <p:cNvSpPr txBox="1"/>
          <p:nvPr/>
        </p:nvSpPr>
        <p:spPr>
          <a:xfrm>
            <a:off x="1346241" y="5809998"/>
            <a:ext cx="3403518"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52" sz="2600">
                <a:solidFill>
                  <a:srgbClr val="000000"/>
                </a:solidFill>
                <a:latin typeface="Luminari"/>
                <a:ea typeface="Luminari"/>
                <a:cs typeface="Luminari"/>
                <a:sym typeface="Luminari"/>
              </a:defRPr>
            </a:lvl1pPr>
          </a:lstStyle>
          <a:p>
            <a:pPr/>
            <a:r>
              <a:t>Un Verano Sin Ti Vinyl</a:t>
            </a:r>
          </a:p>
        </p:txBody>
      </p:sp>
      <p:sp>
        <p:nvSpPr>
          <p:cNvPr id="199" name="Bad Bunny Phone Case"/>
          <p:cNvSpPr txBox="1"/>
          <p:nvPr/>
        </p:nvSpPr>
        <p:spPr>
          <a:xfrm>
            <a:off x="1318174" y="985617"/>
            <a:ext cx="3459652" cy="4633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52" sz="2600">
                <a:solidFill>
                  <a:srgbClr val="000000"/>
                </a:solidFill>
                <a:latin typeface="Luminari"/>
                <a:ea typeface="Luminari"/>
                <a:cs typeface="Luminari"/>
                <a:sym typeface="Luminari"/>
              </a:defRPr>
            </a:lvl1pPr>
          </a:lstStyle>
          <a:p>
            <a:pPr/>
            <a:r>
              <a:t>Bad Bunny Phone Case</a:t>
            </a:r>
          </a:p>
        </p:txBody>
      </p:sp>
      <p:sp>
        <p:nvSpPr>
          <p:cNvPr id="200" name="Rectangle"/>
          <p:cNvSpPr/>
          <p:nvPr/>
        </p:nvSpPr>
        <p:spPr>
          <a:xfrm>
            <a:off x="-231314" y="-2647"/>
            <a:ext cx="6558628" cy="604684"/>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pic>
        <p:nvPicPr>
          <p:cNvPr id="201" name="Screenshot 2023-02-21 at 1.22.20 AM.png" descr="Screenshot 2023-02-21 at 1.22.20 AM.png">
            <a:hlinkClick r:id="rId5" invalidUrl="" action="ppaction://hlinksldjump" tgtFrame="" tooltip="" history="1" highlightClick="0" endSnd="0"/>
          </p:cNvPr>
          <p:cNvPicPr>
            <a:picLocks noChangeAspect="1"/>
          </p:cNvPicPr>
          <p:nvPr/>
        </p:nvPicPr>
        <p:blipFill>
          <a:blip r:embed="rId6">
            <a:extLst/>
          </a:blip>
          <a:srcRect l="26282" t="21199" r="24991" b="20818"/>
          <a:stretch>
            <a:fillRect/>
          </a:stretch>
        </p:blipFill>
        <p:spPr>
          <a:xfrm>
            <a:off x="5627269" y="115787"/>
            <a:ext cx="321470" cy="367816"/>
          </a:xfrm>
          <a:custGeom>
            <a:avLst/>
            <a:gdLst/>
            <a:ahLst/>
            <a:cxnLst>
              <a:cxn ang="0">
                <a:pos x="wd2" y="hd2"/>
              </a:cxn>
              <a:cxn ang="5400000">
                <a:pos x="wd2" y="hd2"/>
              </a:cxn>
              <a:cxn ang="10800000">
                <a:pos x="wd2" y="hd2"/>
              </a:cxn>
              <a:cxn ang="16200000">
                <a:pos x="wd2" y="hd2"/>
              </a:cxn>
            </a:cxnLst>
            <a:rect l="0" t="0" r="r" b="b"/>
            <a:pathLst>
              <a:path w="21600" h="21433" fill="norm" stroke="1" extrusionOk="0">
                <a:moveTo>
                  <a:pt x="10800" y="0"/>
                </a:moveTo>
                <a:cubicBezTo>
                  <a:pt x="8252" y="0"/>
                  <a:pt x="6786" y="887"/>
                  <a:pt x="5707" y="3076"/>
                </a:cubicBezTo>
                <a:cubicBezTo>
                  <a:pt x="5138" y="4229"/>
                  <a:pt x="5124" y="4232"/>
                  <a:pt x="3840" y="4232"/>
                </a:cubicBezTo>
                <a:cubicBezTo>
                  <a:pt x="3123" y="4232"/>
                  <a:pt x="2153" y="4413"/>
                  <a:pt x="1680" y="4625"/>
                </a:cubicBezTo>
                <a:cubicBezTo>
                  <a:pt x="161" y="5307"/>
                  <a:pt x="0" y="6034"/>
                  <a:pt x="0" y="12743"/>
                </a:cubicBezTo>
                <a:cubicBezTo>
                  <a:pt x="0" y="20083"/>
                  <a:pt x="211" y="20729"/>
                  <a:pt x="2640" y="21254"/>
                </a:cubicBezTo>
                <a:cubicBezTo>
                  <a:pt x="4243" y="21600"/>
                  <a:pt x="19063" y="21404"/>
                  <a:pt x="19947" y="21022"/>
                </a:cubicBezTo>
                <a:cubicBezTo>
                  <a:pt x="21454" y="20372"/>
                  <a:pt x="21600" y="19669"/>
                  <a:pt x="21600" y="12882"/>
                </a:cubicBezTo>
                <a:cubicBezTo>
                  <a:pt x="21600" y="6022"/>
                  <a:pt x="21444" y="5309"/>
                  <a:pt x="19920" y="4625"/>
                </a:cubicBezTo>
                <a:cubicBezTo>
                  <a:pt x="19447" y="4413"/>
                  <a:pt x="18477" y="4232"/>
                  <a:pt x="17760" y="4232"/>
                </a:cubicBezTo>
                <a:cubicBezTo>
                  <a:pt x="16476" y="4232"/>
                  <a:pt x="16462" y="4229"/>
                  <a:pt x="15893" y="3076"/>
                </a:cubicBezTo>
                <a:cubicBezTo>
                  <a:pt x="14814" y="887"/>
                  <a:pt x="13348" y="0"/>
                  <a:pt x="10800" y="0"/>
                </a:cubicBezTo>
                <a:close/>
                <a:moveTo>
                  <a:pt x="10800" y="1041"/>
                </a:moveTo>
                <a:cubicBezTo>
                  <a:pt x="12501" y="1041"/>
                  <a:pt x="15080" y="2929"/>
                  <a:pt x="14667" y="3862"/>
                </a:cubicBezTo>
                <a:cubicBezTo>
                  <a:pt x="14410" y="4443"/>
                  <a:pt x="7163" y="4443"/>
                  <a:pt x="6907" y="3862"/>
                </a:cubicBezTo>
                <a:cubicBezTo>
                  <a:pt x="6494" y="2929"/>
                  <a:pt x="9099" y="1041"/>
                  <a:pt x="10800" y="1041"/>
                </a:cubicBezTo>
                <a:close/>
                <a:moveTo>
                  <a:pt x="1653" y="6036"/>
                </a:moveTo>
                <a:lnTo>
                  <a:pt x="10507" y="6036"/>
                </a:lnTo>
                <a:lnTo>
                  <a:pt x="19387" y="6036"/>
                </a:lnTo>
                <a:lnTo>
                  <a:pt x="19387" y="12743"/>
                </a:lnTo>
                <a:lnTo>
                  <a:pt x="19387" y="19473"/>
                </a:lnTo>
                <a:lnTo>
                  <a:pt x="10747" y="19704"/>
                </a:lnTo>
                <a:cubicBezTo>
                  <a:pt x="4090" y="19891"/>
                  <a:pt x="1978" y="19678"/>
                  <a:pt x="1573" y="18779"/>
                </a:cubicBezTo>
                <a:cubicBezTo>
                  <a:pt x="1285" y="18137"/>
                  <a:pt x="1198" y="15007"/>
                  <a:pt x="1360" y="11818"/>
                </a:cubicBezTo>
                <a:lnTo>
                  <a:pt x="1653" y="6036"/>
                </a:lnTo>
                <a:close/>
              </a:path>
            </a:pathLst>
          </a:custGeom>
          <a:ln w="3175">
            <a:miter lim="400000"/>
          </a:ln>
        </p:spPr>
      </p:pic>
      <p:pic>
        <p:nvPicPr>
          <p:cNvPr id="202" name="Bad-Bunny-logo.jpg" descr="Bad-Bunny-logo.jpg"/>
          <p:cNvPicPr>
            <a:picLocks noChangeAspect="1"/>
          </p:cNvPicPr>
          <p:nvPr/>
        </p:nvPicPr>
        <p:blipFill>
          <a:blip r:embed="rId7">
            <a:extLst/>
          </a:blip>
          <a:srcRect l="33569" t="7997" r="32470" b="10379"/>
          <a:stretch>
            <a:fillRect/>
          </a:stretch>
        </p:blipFill>
        <p:spPr>
          <a:xfrm>
            <a:off x="2887253" y="67882"/>
            <a:ext cx="321494" cy="463626"/>
          </a:xfrm>
          <a:custGeom>
            <a:avLst/>
            <a:gdLst/>
            <a:ahLst/>
            <a:cxnLst>
              <a:cxn ang="0">
                <a:pos x="wd2" y="hd2"/>
              </a:cxn>
              <a:cxn ang="5400000">
                <a:pos x="wd2" y="hd2"/>
              </a:cxn>
              <a:cxn ang="10800000">
                <a:pos x="wd2" y="hd2"/>
              </a:cxn>
              <a:cxn ang="16200000">
                <a:pos x="wd2" y="hd2"/>
              </a:cxn>
            </a:cxnLst>
            <a:rect l="0" t="0" r="r" b="b"/>
            <a:pathLst>
              <a:path w="21540" h="21564" fill="norm" stroke="1" extrusionOk="0">
                <a:moveTo>
                  <a:pt x="2179" y="42"/>
                </a:moveTo>
                <a:cubicBezTo>
                  <a:pt x="1792" y="95"/>
                  <a:pt x="1443" y="209"/>
                  <a:pt x="1329" y="300"/>
                </a:cubicBezTo>
                <a:cubicBezTo>
                  <a:pt x="1031" y="537"/>
                  <a:pt x="735" y="1082"/>
                  <a:pt x="478" y="1961"/>
                </a:cubicBezTo>
                <a:cubicBezTo>
                  <a:pt x="445" y="2074"/>
                  <a:pt x="396" y="2217"/>
                  <a:pt x="371" y="2275"/>
                </a:cubicBezTo>
                <a:cubicBezTo>
                  <a:pt x="299" y="2445"/>
                  <a:pt x="210" y="2922"/>
                  <a:pt x="105" y="3493"/>
                </a:cubicBezTo>
                <a:cubicBezTo>
                  <a:pt x="-41" y="4298"/>
                  <a:pt x="-46" y="4861"/>
                  <a:pt x="159" y="6059"/>
                </a:cubicBezTo>
                <a:cubicBezTo>
                  <a:pt x="171" y="6134"/>
                  <a:pt x="211" y="6323"/>
                  <a:pt x="238" y="6484"/>
                </a:cubicBezTo>
                <a:cubicBezTo>
                  <a:pt x="266" y="6644"/>
                  <a:pt x="335" y="6862"/>
                  <a:pt x="371" y="6964"/>
                </a:cubicBezTo>
                <a:cubicBezTo>
                  <a:pt x="408" y="7066"/>
                  <a:pt x="445" y="7266"/>
                  <a:pt x="478" y="7407"/>
                </a:cubicBezTo>
                <a:cubicBezTo>
                  <a:pt x="510" y="7548"/>
                  <a:pt x="560" y="7729"/>
                  <a:pt x="584" y="7794"/>
                </a:cubicBezTo>
                <a:cubicBezTo>
                  <a:pt x="608" y="7860"/>
                  <a:pt x="673" y="8059"/>
                  <a:pt x="717" y="8237"/>
                </a:cubicBezTo>
                <a:cubicBezTo>
                  <a:pt x="761" y="8416"/>
                  <a:pt x="798" y="8574"/>
                  <a:pt x="823" y="8607"/>
                </a:cubicBezTo>
                <a:cubicBezTo>
                  <a:pt x="849" y="8639"/>
                  <a:pt x="876" y="8692"/>
                  <a:pt x="876" y="8717"/>
                </a:cubicBezTo>
                <a:cubicBezTo>
                  <a:pt x="876" y="8743"/>
                  <a:pt x="929" y="8855"/>
                  <a:pt x="983" y="8976"/>
                </a:cubicBezTo>
                <a:cubicBezTo>
                  <a:pt x="1037" y="9096"/>
                  <a:pt x="1092" y="9252"/>
                  <a:pt x="1116" y="9308"/>
                </a:cubicBezTo>
                <a:cubicBezTo>
                  <a:pt x="1210" y="9533"/>
                  <a:pt x="1426" y="10019"/>
                  <a:pt x="1461" y="10083"/>
                </a:cubicBezTo>
                <a:cubicBezTo>
                  <a:pt x="1830" y="10759"/>
                  <a:pt x="2123" y="11159"/>
                  <a:pt x="2419" y="11431"/>
                </a:cubicBezTo>
                <a:cubicBezTo>
                  <a:pt x="2542" y="11544"/>
                  <a:pt x="2648" y="11684"/>
                  <a:pt x="2685" y="11745"/>
                </a:cubicBezTo>
                <a:cubicBezTo>
                  <a:pt x="2721" y="11805"/>
                  <a:pt x="2782" y="11842"/>
                  <a:pt x="2818" y="11837"/>
                </a:cubicBezTo>
                <a:cubicBezTo>
                  <a:pt x="2853" y="11832"/>
                  <a:pt x="2876" y="11837"/>
                  <a:pt x="2871" y="11855"/>
                </a:cubicBezTo>
                <a:cubicBezTo>
                  <a:pt x="2866" y="11874"/>
                  <a:pt x="2864" y="11897"/>
                  <a:pt x="2844" y="11892"/>
                </a:cubicBezTo>
                <a:cubicBezTo>
                  <a:pt x="2782" y="11878"/>
                  <a:pt x="2793" y="11963"/>
                  <a:pt x="2871" y="12040"/>
                </a:cubicBezTo>
                <a:cubicBezTo>
                  <a:pt x="2939" y="12107"/>
                  <a:pt x="2943" y="12136"/>
                  <a:pt x="2791" y="12335"/>
                </a:cubicBezTo>
                <a:cubicBezTo>
                  <a:pt x="2700" y="12454"/>
                  <a:pt x="2494" y="12704"/>
                  <a:pt x="2339" y="12889"/>
                </a:cubicBezTo>
                <a:cubicBezTo>
                  <a:pt x="1962" y="13338"/>
                  <a:pt x="1493" y="14029"/>
                  <a:pt x="1435" y="14237"/>
                </a:cubicBezTo>
                <a:cubicBezTo>
                  <a:pt x="1422" y="14284"/>
                  <a:pt x="1405" y="14347"/>
                  <a:pt x="1382" y="14384"/>
                </a:cubicBezTo>
                <a:cubicBezTo>
                  <a:pt x="1326" y="14476"/>
                  <a:pt x="1177" y="14885"/>
                  <a:pt x="1116" y="15160"/>
                </a:cubicBezTo>
                <a:cubicBezTo>
                  <a:pt x="939" y="15955"/>
                  <a:pt x="1220" y="17446"/>
                  <a:pt x="1594" y="17799"/>
                </a:cubicBezTo>
                <a:cubicBezTo>
                  <a:pt x="1656" y="17857"/>
                  <a:pt x="1735" y="17955"/>
                  <a:pt x="1781" y="18021"/>
                </a:cubicBezTo>
                <a:cubicBezTo>
                  <a:pt x="2065" y="18435"/>
                  <a:pt x="2321" y="18811"/>
                  <a:pt x="2392" y="18888"/>
                </a:cubicBezTo>
                <a:cubicBezTo>
                  <a:pt x="2581" y="19093"/>
                  <a:pt x="3520" y="19830"/>
                  <a:pt x="3589" y="19830"/>
                </a:cubicBezTo>
                <a:cubicBezTo>
                  <a:pt x="3610" y="19830"/>
                  <a:pt x="3790" y="19950"/>
                  <a:pt x="3988" y="20088"/>
                </a:cubicBezTo>
                <a:cubicBezTo>
                  <a:pt x="4186" y="20226"/>
                  <a:pt x="4490" y="20396"/>
                  <a:pt x="4652" y="20457"/>
                </a:cubicBezTo>
                <a:cubicBezTo>
                  <a:pt x="5555" y="20800"/>
                  <a:pt x="5975" y="20928"/>
                  <a:pt x="6274" y="20993"/>
                </a:cubicBezTo>
                <a:cubicBezTo>
                  <a:pt x="6458" y="21032"/>
                  <a:pt x="6620" y="21090"/>
                  <a:pt x="6647" y="21103"/>
                </a:cubicBezTo>
                <a:cubicBezTo>
                  <a:pt x="6674" y="21116"/>
                  <a:pt x="6843" y="21143"/>
                  <a:pt x="7019" y="21177"/>
                </a:cubicBezTo>
                <a:cubicBezTo>
                  <a:pt x="7195" y="21212"/>
                  <a:pt x="7365" y="21254"/>
                  <a:pt x="7391" y="21269"/>
                </a:cubicBezTo>
                <a:cubicBezTo>
                  <a:pt x="7417" y="21285"/>
                  <a:pt x="7482" y="21306"/>
                  <a:pt x="7524" y="21306"/>
                </a:cubicBezTo>
                <a:cubicBezTo>
                  <a:pt x="7566" y="21306"/>
                  <a:pt x="7669" y="21327"/>
                  <a:pt x="7763" y="21362"/>
                </a:cubicBezTo>
                <a:cubicBezTo>
                  <a:pt x="7858" y="21397"/>
                  <a:pt x="8106" y="21441"/>
                  <a:pt x="8295" y="21454"/>
                </a:cubicBezTo>
                <a:cubicBezTo>
                  <a:pt x="8485" y="21467"/>
                  <a:pt x="8745" y="21501"/>
                  <a:pt x="8880" y="21528"/>
                </a:cubicBezTo>
                <a:cubicBezTo>
                  <a:pt x="9162" y="21584"/>
                  <a:pt x="10655" y="21570"/>
                  <a:pt x="10954" y="21509"/>
                </a:cubicBezTo>
                <a:cubicBezTo>
                  <a:pt x="11049" y="21490"/>
                  <a:pt x="11179" y="21472"/>
                  <a:pt x="11247" y="21472"/>
                </a:cubicBezTo>
                <a:cubicBezTo>
                  <a:pt x="11315" y="21473"/>
                  <a:pt x="11588" y="21444"/>
                  <a:pt x="11832" y="21399"/>
                </a:cubicBezTo>
                <a:cubicBezTo>
                  <a:pt x="12249" y="21321"/>
                  <a:pt x="12766" y="21224"/>
                  <a:pt x="13613" y="21103"/>
                </a:cubicBezTo>
                <a:cubicBezTo>
                  <a:pt x="13816" y="21074"/>
                  <a:pt x="14064" y="21035"/>
                  <a:pt x="14145" y="21011"/>
                </a:cubicBezTo>
                <a:cubicBezTo>
                  <a:pt x="14226" y="20987"/>
                  <a:pt x="14370" y="20952"/>
                  <a:pt x="14464" y="20937"/>
                </a:cubicBezTo>
                <a:cubicBezTo>
                  <a:pt x="14559" y="20923"/>
                  <a:pt x="14689" y="20889"/>
                  <a:pt x="14783" y="20845"/>
                </a:cubicBezTo>
                <a:cubicBezTo>
                  <a:pt x="14878" y="20800"/>
                  <a:pt x="15008" y="20754"/>
                  <a:pt x="15049" y="20753"/>
                </a:cubicBezTo>
                <a:cubicBezTo>
                  <a:pt x="15090" y="20752"/>
                  <a:pt x="15272" y="20697"/>
                  <a:pt x="15448" y="20623"/>
                </a:cubicBezTo>
                <a:cubicBezTo>
                  <a:pt x="15624" y="20549"/>
                  <a:pt x="15845" y="20459"/>
                  <a:pt x="15953" y="20420"/>
                </a:cubicBezTo>
                <a:cubicBezTo>
                  <a:pt x="16609" y="20188"/>
                  <a:pt x="17833" y="19424"/>
                  <a:pt x="18027" y="19128"/>
                </a:cubicBezTo>
                <a:cubicBezTo>
                  <a:pt x="18073" y="19059"/>
                  <a:pt x="18208" y="18918"/>
                  <a:pt x="18320" y="18814"/>
                </a:cubicBezTo>
                <a:cubicBezTo>
                  <a:pt x="18556" y="18598"/>
                  <a:pt x="18772" y="18313"/>
                  <a:pt x="18772" y="18242"/>
                </a:cubicBezTo>
                <a:cubicBezTo>
                  <a:pt x="18772" y="18215"/>
                  <a:pt x="18851" y="18106"/>
                  <a:pt x="18932" y="17984"/>
                </a:cubicBezTo>
                <a:cubicBezTo>
                  <a:pt x="19103" y="17724"/>
                  <a:pt x="19098" y="17698"/>
                  <a:pt x="19251" y="17098"/>
                </a:cubicBezTo>
                <a:cubicBezTo>
                  <a:pt x="19352" y="16700"/>
                  <a:pt x="19320" y="15304"/>
                  <a:pt x="19197" y="14883"/>
                </a:cubicBezTo>
                <a:cubicBezTo>
                  <a:pt x="19151" y="14723"/>
                  <a:pt x="19098" y="14406"/>
                  <a:pt x="19064" y="14181"/>
                </a:cubicBezTo>
                <a:cubicBezTo>
                  <a:pt x="19008" y="13794"/>
                  <a:pt x="19000" y="13771"/>
                  <a:pt x="19091" y="13664"/>
                </a:cubicBezTo>
                <a:cubicBezTo>
                  <a:pt x="19184" y="13555"/>
                  <a:pt x="19180" y="13543"/>
                  <a:pt x="19091" y="13554"/>
                </a:cubicBezTo>
                <a:cubicBezTo>
                  <a:pt x="19023" y="13562"/>
                  <a:pt x="19000" y="13549"/>
                  <a:pt x="19011" y="13498"/>
                </a:cubicBezTo>
                <a:cubicBezTo>
                  <a:pt x="19020" y="13461"/>
                  <a:pt x="19078" y="13409"/>
                  <a:pt x="19118" y="13387"/>
                </a:cubicBezTo>
                <a:cubicBezTo>
                  <a:pt x="19157" y="13366"/>
                  <a:pt x="19179" y="13339"/>
                  <a:pt x="19171" y="13314"/>
                </a:cubicBezTo>
                <a:cubicBezTo>
                  <a:pt x="19163" y="13288"/>
                  <a:pt x="19188" y="13272"/>
                  <a:pt x="19224" y="13277"/>
                </a:cubicBezTo>
                <a:cubicBezTo>
                  <a:pt x="19260" y="13282"/>
                  <a:pt x="19269" y="13260"/>
                  <a:pt x="19251" y="13240"/>
                </a:cubicBezTo>
                <a:cubicBezTo>
                  <a:pt x="19233" y="13220"/>
                  <a:pt x="19276" y="13116"/>
                  <a:pt x="19357" y="13000"/>
                </a:cubicBezTo>
                <a:cubicBezTo>
                  <a:pt x="19438" y="12883"/>
                  <a:pt x="19542" y="12742"/>
                  <a:pt x="19570" y="12686"/>
                </a:cubicBezTo>
                <a:cubicBezTo>
                  <a:pt x="19597" y="12630"/>
                  <a:pt x="19659" y="12467"/>
                  <a:pt x="19729" y="12335"/>
                </a:cubicBezTo>
                <a:cubicBezTo>
                  <a:pt x="19799" y="12204"/>
                  <a:pt x="19862" y="12063"/>
                  <a:pt x="19862" y="12021"/>
                </a:cubicBezTo>
                <a:cubicBezTo>
                  <a:pt x="19862" y="11980"/>
                  <a:pt x="19891" y="11939"/>
                  <a:pt x="19915" y="11929"/>
                </a:cubicBezTo>
                <a:cubicBezTo>
                  <a:pt x="19939" y="11919"/>
                  <a:pt x="19950" y="11847"/>
                  <a:pt x="19969" y="11763"/>
                </a:cubicBezTo>
                <a:cubicBezTo>
                  <a:pt x="19987" y="11679"/>
                  <a:pt x="20025" y="11607"/>
                  <a:pt x="20048" y="11597"/>
                </a:cubicBezTo>
                <a:cubicBezTo>
                  <a:pt x="20072" y="11587"/>
                  <a:pt x="20102" y="11537"/>
                  <a:pt x="20101" y="11505"/>
                </a:cubicBezTo>
                <a:cubicBezTo>
                  <a:pt x="20100" y="11441"/>
                  <a:pt x="20173" y="11210"/>
                  <a:pt x="20367" y="10674"/>
                </a:cubicBezTo>
                <a:cubicBezTo>
                  <a:pt x="20633" y="9942"/>
                  <a:pt x="20707" y="9707"/>
                  <a:pt x="20793" y="9345"/>
                </a:cubicBezTo>
                <a:cubicBezTo>
                  <a:pt x="20842" y="9138"/>
                  <a:pt x="20920" y="8885"/>
                  <a:pt x="20952" y="8791"/>
                </a:cubicBezTo>
                <a:cubicBezTo>
                  <a:pt x="20985" y="8697"/>
                  <a:pt x="21010" y="8507"/>
                  <a:pt x="21032" y="8367"/>
                </a:cubicBezTo>
                <a:cubicBezTo>
                  <a:pt x="21055" y="8226"/>
                  <a:pt x="21122" y="7964"/>
                  <a:pt x="21165" y="7776"/>
                </a:cubicBezTo>
                <a:cubicBezTo>
                  <a:pt x="21262" y="7353"/>
                  <a:pt x="21313" y="6927"/>
                  <a:pt x="21378" y="6244"/>
                </a:cubicBezTo>
                <a:cubicBezTo>
                  <a:pt x="21405" y="5953"/>
                  <a:pt x="21455" y="5640"/>
                  <a:pt x="21484" y="5542"/>
                </a:cubicBezTo>
                <a:cubicBezTo>
                  <a:pt x="21513" y="5445"/>
                  <a:pt x="21540" y="5092"/>
                  <a:pt x="21537" y="4767"/>
                </a:cubicBezTo>
                <a:cubicBezTo>
                  <a:pt x="21535" y="4442"/>
                  <a:pt x="21534" y="4168"/>
                  <a:pt x="21537" y="4140"/>
                </a:cubicBezTo>
                <a:cubicBezTo>
                  <a:pt x="21554" y="4015"/>
                  <a:pt x="21473" y="3251"/>
                  <a:pt x="21431" y="3124"/>
                </a:cubicBezTo>
                <a:cubicBezTo>
                  <a:pt x="21405" y="3047"/>
                  <a:pt x="21379" y="2921"/>
                  <a:pt x="21378" y="2829"/>
                </a:cubicBezTo>
                <a:cubicBezTo>
                  <a:pt x="21377" y="2736"/>
                  <a:pt x="21376" y="2610"/>
                  <a:pt x="21351" y="2552"/>
                </a:cubicBezTo>
                <a:cubicBezTo>
                  <a:pt x="21327" y="2494"/>
                  <a:pt x="21262" y="2342"/>
                  <a:pt x="21218" y="2220"/>
                </a:cubicBezTo>
                <a:cubicBezTo>
                  <a:pt x="21018" y="1656"/>
                  <a:pt x="21023" y="1663"/>
                  <a:pt x="20740" y="1241"/>
                </a:cubicBezTo>
                <a:cubicBezTo>
                  <a:pt x="20443" y="800"/>
                  <a:pt x="19904" y="462"/>
                  <a:pt x="19224" y="319"/>
                </a:cubicBezTo>
                <a:cubicBezTo>
                  <a:pt x="18587" y="184"/>
                  <a:pt x="17432" y="327"/>
                  <a:pt x="16831" y="614"/>
                </a:cubicBezTo>
                <a:cubicBezTo>
                  <a:pt x="16251" y="891"/>
                  <a:pt x="15526" y="1485"/>
                  <a:pt x="15235" y="1906"/>
                </a:cubicBezTo>
                <a:cubicBezTo>
                  <a:pt x="15197" y="1962"/>
                  <a:pt x="15120" y="2044"/>
                  <a:pt x="15076" y="2091"/>
                </a:cubicBezTo>
                <a:cubicBezTo>
                  <a:pt x="15032" y="2138"/>
                  <a:pt x="14984" y="2201"/>
                  <a:pt x="14970" y="2238"/>
                </a:cubicBezTo>
                <a:cubicBezTo>
                  <a:pt x="14955" y="2276"/>
                  <a:pt x="14838" y="2538"/>
                  <a:pt x="14704" y="2810"/>
                </a:cubicBezTo>
                <a:cubicBezTo>
                  <a:pt x="14479" y="3265"/>
                  <a:pt x="14256" y="3820"/>
                  <a:pt x="14198" y="4029"/>
                </a:cubicBezTo>
                <a:cubicBezTo>
                  <a:pt x="14160" y="4169"/>
                  <a:pt x="14003" y="4511"/>
                  <a:pt x="13906" y="4712"/>
                </a:cubicBezTo>
                <a:cubicBezTo>
                  <a:pt x="13812" y="4907"/>
                  <a:pt x="13763" y="5075"/>
                  <a:pt x="13667" y="5395"/>
                </a:cubicBezTo>
                <a:cubicBezTo>
                  <a:pt x="13635" y="5498"/>
                  <a:pt x="13584" y="5652"/>
                  <a:pt x="13560" y="5727"/>
                </a:cubicBezTo>
                <a:cubicBezTo>
                  <a:pt x="13536" y="5802"/>
                  <a:pt x="13493" y="5974"/>
                  <a:pt x="13454" y="6115"/>
                </a:cubicBezTo>
                <a:cubicBezTo>
                  <a:pt x="13415" y="6255"/>
                  <a:pt x="13334" y="6482"/>
                  <a:pt x="13294" y="6613"/>
                </a:cubicBezTo>
                <a:cubicBezTo>
                  <a:pt x="13254" y="6744"/>
                  <a:pt x="13180" y="7007"/>
                  <a:pt x="13135" y="7204"/>
                </a:cubicBezTo>
                <a:cubicBezTo>
                  <a:pt x="13090" y="7401"/>
                  <a:pt x="13052" y="7654"/>
                  <a:pt x="13028" y="7757"/>
                </a:cubicBezTo>
                <a:cubicBezTo>
                  <a:pt x="13005" y="7861"/>
                  <a:pt x="12948" y="8078"/>
                  <a:pt x="12922" y="8237"/>
                </a:cubicBezTo>
                <a:cubicBezTo>
                  <a:pt x="12896" y="8397"/>
                  <a:pt x="12870" y="8650"/>
                  <a:pt x="12842" y="8810"/>
                </a:cubicBezTo>
                <a:cubicBezTo>
                  <a:pt x="12815" y="8969"/>
                  <a:pt x="12778" y="9186"/>
                  <a:pt x="12762" y="9290"/>
                </a:cubicBezTo>
                <a:cubicBezTo>
                  <a:pt x="12712" y="9620"/>
                  <a:pt x="12599" y="10012"/>
                  <a:pt x="12550" y="10046"/>
                </a:cubicBezTo>
                <a:cubicBezTo>
                  <a:pt x="12519" y="10068"/>
                  <a:pt x="12341" y="10054"/>
                  <a:pt x="12045" y="10009"/>
                </a:cubicBezTo>
                <a:cubicBezTo>
                  <a:pt x="11442" y="9918"/>
                  <a:pt x="10714" y="9885"/>
                  <a:pt x="10077" y="9936"/>
                </a:cubicBezTo>
                <a:cubicBezTo>
                  <a:pt x="9793" y="9958"/>
                  <a:pt x="9379" y="9987"/>
                  <a:pt x="9146" y="9991"/>
                </a:cubicBezTo>
                <a:cubicBezTo>
                  <a:pt x="8913" y="9995"/>
                  <a:pt x="8695" y="9998"/>
                  <a:pt x="8668" y="10009"/>
                </a:cubicBezTo>
                <a:cubicBezTo>
                  <a:pt x="8583" y="10046"/>
                  <a:pt x="8514" y="9965"/>
                  <a:pt x="8481" y="9751"/>
                </a:cubicBezTo>
                <a:cubicBezTo>
                  <a:pt x="8464" y="9638"/>
                  <a:pt x="8417" y="9322"/>
                  <a:pt x="8375" y="9050"/>
                </a:cubicBezTo>
                <a:cubicBezTo>
                  <a:pt x="8333" y="8777"/>
                  <a:pt x="8292" y="8316"/>
                  <a:pt x="8269" y="8016"/>
                </a:cubicBezTo>
                <a:cubicBezTo>
                  <a:pt x="8211" y="7263"/>
                  <a:pt x="8064" y="6741"/>
                  <a:pt x="7790" y="6152"/>
                </a:cubicBezTo>
                <a:cubicBezTo>
                  <a:pt x="7751" y="6067"/>
                  <a:pt x="7691" y="5922"/>
                  <a:pt x="7657" y="5838"/>
                </a:cubicBezTo>
                <a:cubicBezTo>
                  <a:pt x="7623" y="5753"/>
                  <a:pt x="7558" y="5582"/>
                  <a:pt x="7498" y="5450"/>
                </a:cubicBezTo>
                <a:cubicBezTo>
                  <a:pt x="7437" y="5319"/>
                  <a:pt x="7366" y="5156"/>
                  <a:pt x="7338" y="5081"/>
                </a:cubicBezTo>
                <a:cubicBezTo>
                  <a:pt x="7244" y="4828"/>
                  <a:pt x="6932" y="4125"/>
                  <a:pt x="6886" y="4066"/>
                </a:cubicBezTo>
                <a:cubicBezTo>
                  <a:pt x="6861" y="4033"/>
                  <a:pt x="6833" y="3973"/>
                  <a:pt x="6833" y="3936"/>
                </a:cubicBezTo>
                <a:cubicBezTo>
                  <a:pt x="6833" y="3900"/>
                  <a:pt x="6807" y="3856"/>
                  <a:pt x="6780" y="3844"/>
                </a:cubicBezTo>
                <a:cubicBezTo>
                  <a:pt x="6753" y="3833"/>
                  <a:pt x="6726" y="3779"/>
                  <a:pt x="6726" y="3733"/>
                </a:cubicBezTo>
                <a:cubicBezTo>
                  <a:pt x="6726" y="3687"/>
                  <a:pt x="6700" y="3637"/>
                  <a:pt x="6673" y="3604"/>
                </a:cubicBezTo>
                <a:cubicBezTo>
                  <a:pt x="6647" y="3572"/>
                  <a:pt x="6593" y="3431"/>
                  <a:pt x="6540" y="3309"/>
                </a:cubicBezTo>
                <a:cubicBezTo>
                  <a:pt x="6450" y="3098"/>
                  <a:pt x="6310" y="2831"/>
                  <a:pt x="6168" y="2607"/>
                </a:cubicBezTo>
                <a:cubicBezTo>
                  <a:pt x="6132" y="2551"/>
                  <a:pt x="6072" y="2451"/>
                  <a:pt x="6035" y="2386"/>
                </a:cubicBezTo>
                <a:cubicBezTo>
                  <a:pt x="5930" y="2200"/>
                  <a:pt x="5363" y="1454"/>
                  <a:pt x="5158" y="1223"/>
                </a:cubicBezTo>
                <a:cubicBezTo>
                  <a:pt x="5055" y="1108"/>
                  <a:pt x="4934" y="938"/>
                  <a:pt x="4865" y="854"/>
                </a:cubicBezTo>
                <a:cubicBezTo>
                  <a:pt x="4555" y="474"/>
                  <a:pt x="4028" y="146"/>
                  <a:pt x="3589" y="42"/>
                </a:cubicBezTo>
                <a:cubicBezTo>
                  <a:pt x="3361" y="-12"/>
                  <a:pt x="2599" y="-16"/>
                  <a:pt x="2179" y="42"/>
                </a:cubicBezTo>
                <a:close/>
                <a:moveTo>
                  <a:pt x="2498" y="12926"/>
                </a:moveTo>
                <a:cubicBezTo>
                  <a:pt x="2524" y="12915"/>
                  <a:pt x="2562" y="12927"/>
                  <a:pt x="2578" y="12944"/>
                </a:cubicBezTo>
                <a:cubicBezTo>
                  <a:pt x="2594" y="12962"/>
                  <a:pt x="2577" y="12970"/>
                  <a:pt x="2552" y="12981"/>
                </a:cubicBezTo>
                <a:cubicBezTo>
                  <a:pt x="2526" y="12992"/>
                  <a:pt x="2488" y="12999"/>
                  <a:pt x="2472" y="12981"/>
                </a:cubicBezTo>
                <a:cubicBezTo>
                  <a:pt x="2456" y="12964"/>
                  <a:pt x="2473" y="12937"/>
                  <a:pt x="2498" y="12926"/>
                </a:cubicBezTo>
                <a:close/>
                <a:moveTo>
                  <a:pt x="2206" y="13295"/>
                </a:moveTo>
                <a:cubicBezTo>
                  <a:pt x="2232" y="13284"/>
                  <a:pt x="2270" y="13296"/>
                  <a:pt x="2286" y="13314"/>
                </a:cubicBezTo>
                <a:cubicBezTo>
                  <a:pt x="2302" y="13331"/>
                  <a:pt x="2285" y="13358"/>
                  <a:pt x="2259" y="13369"/>
                </a:cubicBezTo>
                <a:cubicBezTo>
                  <a:pt x="2234" y="13380"/>
                  <a:pt x="2195" y="13368"/>
                  <a:pt x="2179" y="13351"/>
                </a:cubicBezTo>
                <a:cubicBezTo>
                  <a:pt x="2164" y="13333"/>
                  <a:pt x="2180" y="13306"/>
                  <a:pt x="2206" y="13295"/>
                </a:cubicBezTo>
                <a:close/>
                <a:moveTo>
                  <a:pt x="2046" y="13498"/>
                </a:moveTo>
                <a:cubicBezTo>
                  <a:pt x="2072" y="13487"/>
                  <a:pt x="2110" y="13499"/>
                  <a:pt x="2126" y="13517"/>
                </a:cubicBezTo>
                <a:cubicBezTo>
                  <a:pt x="2142" y="13534"/>
                  <a:pt x="2152" y="13561"/>
                  <a:pt x="2126" y="13572"/>
                </a:cubicBezTo>
                <a:cubicBezTo>
                  <a:pt x="2101" y="13583"/>
                  <a:pt x="2062" y="13571"/>
                  <a:pt x="2046" y="13554"/>
                </a:cubicBezTo>
                <a:cubicBezTo>
                  <a:pt x="2031" y="13536"/>
                  <a:pt x="2021" y="13509"/>
                  <a:pt x="2046" y="13498"/>
                </a:cubicBezTo>
                <a:close/>
                <a:moveTo>
                  <a:pt x="1967" y="13646"/>
                </a:moveTo>
                <a:cubicBezTo>
                  <a:pt x="1992" y="13635"/>
                  <a:pt x="2031" y="13628"/>
                  <a:pt x="2046" y="13646"/>
                </a:cubicBezTo>
                <a:cubicBezTo>
                  <a:pt x="2062" y="13664"/>
                  <a:pt x="2045" y="13690"/>
                  <a:pt x="2020" y="13701"/>
                </a:cubicBezTo>
                <a:cubicBezTo>
                  <a:pt x="1994" y="13712"/>
                  <a:pt x="1956" y="13719"/>
                  <a:pt x="1940" y="13701"/>
                </a:cubicBezTo>
                <a:cubicBezTo>
                  <a:pt x="1924" y="13683"/>
                  <a:pt x="1941" y="13657"/>
                  <a:pt x="1967" y="13646"/>
                </a:cubicBezTo>
                <a:close/>
                <a:moveTo>
                  <a:pt x="1860" y="13812"/>
                </a:moveTo>
                <a:cubicBezTo>
                  <a:pt x="1886" y="13801"/>
                  <a:pt x="1924" y="13813"/>
                  <a:pt x="1940" y="13830"/>
                </a:cubicBezTo>
                <a:cubicBezTo>
                  <a:pt x="1956" y="13848"/>
                  <a:pt x="1939" y="13856"/>
                  <a:pt x="1914" y="13867"/>
                </a:cubicBezTo>
                <a:cubicBezTo>
                  <a:pt x="1888" y="13878"/>
                  <a:pt x="1850" y="13885"/>
                  <a:pt x="1834" y="13867"/>
                </a:cubicBezTo>
                <a:cubicBezTo>
                  <a:pt x="1818" y="13850"/>
                  <a:pt x="1835" y="13823"/>
                  <a:pt x="1860" y="13812"/>
                </a:cubicBezTo>
                <a:close/>
                <a:moveTo>
                  <a:pt x="1781" y="14052"/>
                </a:moveTo>
                <a:cubicBezTo>
                  <a:pt x="1797" y="14070"/>
                  <a:pt x="1768" y="14126"/>
                  <a:pt x="1727" y="14181"/>
                </a:cubicBezTo>
                <a:cubicBezTo>
                  <a:pt x="1686" y="14236"/>
                  <a:pt x="1670" y="14286"/>
                  <a:pt x="1674" y="14292"/>
                </a:cubicBezTo>
                <a:cubicBezTo>
                  <a:pt x="1694" y="14322"/>
                  <a:pt x="1621" y="14340"/>
                  <a:pt x="1594" y="14310"/>
                </a:cubicBezTo>
                <a:cubicBezTo>
                  <a:pt x="1578" y="14292"/>
                  <a:pt x="1595" y="14266"/>
                  <a:pt x="1621" y="14255"/>
                </a:cubicBezTo>
                <a:cubicBezTo>
                  <a:pt x="1647" y="14244"/>
                  <a:pt x="1661" y="14223"/>
                  <a:pt x="1648" y="14200"/>
                </a:cubicBezTo>
                <a:cubicBezTo>
                  <a:pt x="1618" y="14146"/>
                  <a:pt x="1741" y="14007"/>
                  <a:pt x="1781" y="14052"/>
                </a:cubicBezTo>
                <a:close/>
              </a:path>
            </a:pathLst>
          </a:custGeom>
          <a:ln w="3175">
            <a:miter lim="400000"/>
          </a:ln>
        </p:spPr>
      </p:pic>
      <p:grpSp>
        <p:nvGrpSpPr>
          <p:cNvPr id="206" name="Group">
            <a:hlinkClick r:id="rId8" invalidUrl="" action="ppaction://hlinksldjump" tgtFrame="" tooltip="" history="1" highlightClick="0" endSnd="0"/>
          </p:cNvPr>
          <p:cNvGrpSpPr/>
          <p:nvPr/>
        </p:nvGrpSpPr>
        <p:grpSpPr>
          <a:xfrm>
            <a:off x="147261" y="153269"/>
            <a:ext cx="321470" cy="292852"/>
            <a:chOff x="0" y="0"/>
            <a:chExt cx="321468" cy="292851"/>
          </a:xfrm>
        </p:grpSpPr>
        <p:sp>
          <p:nvSpPr>
            <p:cNvPr id="203" name="Line"/>
            <p:cNvSpPr/>
            <p:nvPr/>
          </p:nvSpPr>
          <p:spPr>
            <a:xfrm>
              <a:off x="0" y="0"/>
              <a:ext cx="321469" cy="0"/>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204" name="Line"/>
            <p:cNvSpPr/>
            <p:nvPr/>
          </p:nvSpPr>
          <p:spPr>
            <a:xfrm>
              <a:off x="0" y="146425"/>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205" name="Line"/>
            <p:cNvSpPr/>
            <p:nvPr/>
          </p:nvSpPr>
          <p:spPr>
            <a:xfrm>
              <a:off x="0" y="292851"/>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ounded Rectangle"/>
          <p:cNvSpPr/>
          <p:nvPr/>
        </p:nvSpPr>
        <p:spPr>
          <a:xfrm>
            <a:off x="119441" y="878040"/>
            <a:ext cx="5857118" cy="616446"/>
          </a:xfrm>
          <a:prstGeom prst="roundRect">
            <a:avLst>
              <a:gd name="adj" fmla="val 7955"/>
            </a:avLst>
          </a:prstGeom>
          <a:solidFill>
            <a:srgbClr val="EFEFEF"/>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sp>
        <p:nvSpPr>
          <p:cNvPr id="209" name="15$"/>
          <p:cNvSpPr txBox="1"/>
          <p:nvPr/>
        </p:nvSpPr>
        <p:spPr>
          <a:xfrm>
            <a:off x="5450146" y="1005405"/>
            <a:ext cx="370351" cy="3617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39" sz="2000">
                <a:solidFill>
                  <a:srgbClr val="000000"/>
                </a:solidFill>
                <a:latin typeface="Luminari"/>
                <a:ea typeface="Luminari"/>
                <a:cs typeface="Luminari"/>
                <a:sym typeface="Luminari"/>
              </a:defRPr>
            </a:lvl1pPr>
          </a:lstStyle>
          <a:p>
            <a:pPr/>
            <a:r>
              <a:t>15$</a:t>
            </a:r>
          </a:p>
        </p:txBody>
      </p:sp>
      <p:sp>
        <p:nvSpPr>
          <p:cNvPr id="210" name="Total: 15$"/>
          <p:cNvSpPr txBox="1"/>
          <p:nvPr/>
        </p:nvSpPr>
        <p:spPr>
          <a:xfrm>
            <a:off x="3749719" y="7704520"/>
            <a:ext cx="2215668" cy="6411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b="1" spc="-79" sz="4000" u="sng">
                <a:solidFill>
                  <a:srgbClr val="000000"/>
                </a:solidFill>
                <a:latin typeface="Century Gothic"/>
                <a:ea typeface="Century Gothic"/>
                <a:cs typeface="Century Gothic"/>
                <a:sym typeface="Century Gothic"/>
              </a:defRPr>
            </a:lvl1pPr>
          </a:lstStyle>
          <a:p>
            <a:pPr/>
            <a:r>
              <a:t>Total: 15$</a:t>
            </a:r>
          </a:p>
        </p:txBody>
      </p:sp>
      <p:sp>
        <p:nvSpPr>
          <p:cNvPr id="211" name="Checkout"/>
          <p:cNvSpPr/>
          <p:nvPr/>
        </p:nvSpPr>
        <p:spPr>
          <a:xfrm>
            <a:off x="2091484" y="9203902"/>
            <a:ext cx="1913032" cy="604684"/>
          </a:xfrm>
          <a:prstGeom prst="roundRect">
            <a:avLst>
              <a:gd name="adj" fmla="val 15000"/>
            </a:avLst>
          </a:prstGeom>
          <a:solidFill>
            <a:srgbClr val="E88C91"/>
          </a:solidFill>
          <a:ln w="3175">
            <a:miter lim="400000"/>
          </a:ln>
          <a:extLst>
            <a:ext uri="{C572A759-6A51-4108-AA02-DFA0A04FC94B}">
              <ma14:wrappingTextBoxFlag xmlns:ma14="http://schemas.microsoft.com/office/mac/drawingml/2011/main" val="1"/>
            </a:ext>
          </a:extLst>
        </p:spPr>
        <p:txBody>
          <a:bodyPr lIns="9407" tIns="9407" rIns="9407" bIns="9407" anchor="ctr"/>
          <a:lstStyle>
            <a:lvl1pPr defTabSz="611481">
              <a:defRPr sz="2200">
                <a:solidFill>
                  <a:srgbClr val="000000"/>
                </a:solidFill>
                <a:latin typeface="Century Gothic"/>
                <a:ea typeface="Century Gothic"/>
                <a:cs typeface="Century Gothic"/>
                <a:sym typeface="Century Gothic"/>
              </a:defRPr>
            </a:lvl1pPr>
          </a:lstStyle>
          <a:p>
            <a:pPr/>
            <a:r>
              <a:t>Checkout</a:t>
            </a:r>
          </a:p>
        </p:txBody>
      </p:sp>
      <p:sp>
        <p:nvSpPr>
          <p:cNvPr id="212" name="Shipping: Free"/>
          <p:cNvSpPr txBox="1"/>
          <p:nvPr/>
        </p:nvSpPr>
        <p:spPr>
          <a:xfrm>
            <a:off x="3932275" y="8425707"/>
            <a:ext cx="1850557" cy="3617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44" sz="2200">
                <a:solidFill>
                  <a:srgbClr val="000000"/>
                </a:solidFill>
                <a:latin typeface="Century Gothic"/>
                <a:ea typeface="Century Gothic"/>
                <a:cs typeface="Century Gothic"/>
                <a:sym typeface="Century Gothic"/>
              </a:defRPr>
            </a:lvl1pPr>
          </a:lstStyle>
          <a:p>
            <a:pPr/>
            <a:r>
              <a:t>Shipping: Free</a:t>
            </a:r>
          </a:p>
        </p:txBody>
      </p:sp>
      <p:grpSp>
        <p:nvGrpSpPr>
          <p:cNvPr id="215" name="Group"/>
          <p:cNvGrpSpPr/>
          <p:nvPr/>
        </p:nvGrpSpPr>
        <p:grpSpPr>
          <a:xfrm>
            <a:off x="3820954" y="1186262"/>
            <a:ext cx="1941690" cy="1270001"/>
            <a:chOff x="0" y="180857"/>
            <a:chExt cx="1941689" cy="1270000"/>
          </a:xfrm>
        </p:grpSpPr>
        <p:sp>
          <p:nvSpPr>
            <p:cNvPr id="213" name="Qty: 1"/>
            <p:cNvSpPr/>
            <p:nvPr/>
          </p:nvSpPr>
          <p:spPr>
            <a:xfrm>
              <a:off x="0" y="180857"/>
              <a:ext cx="1270000"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9407" tIns="9407" rIns="9407" bIns="9407" numCol="1" anchor="ctr">
              <a:spAutoFit/>
            </a:bodyPr>
            <a:lstStyle>
              <a:lvl1pPr algn="l">
                <a:lnSpc>
                  <a:spcPct val="80000"/>
                </a:lnSpc>
                <a:defRPr spc="-39" sz="2000">
                  <a:solidFill>
                    <a:srgbClr val="000000"/>
                  </a:solidFill>
                  <a:latin typeface="Luminari"/>
                  <a:ea typeface="Luminari"/>
                  <a:cs typeface="Luminari"/>
                  <a:sym typeface="Luminari"/>
                </a:defRPr>
              </a:lvl1pPr>
            </a:lstStyle>
            <a:p>
              <a:pPr/>
              <a:r>
                <a:t>Qty: 1</a:t>
              </a:r>
            </a:p>
          </p:txBody>
        </p:sp>
        <p:sp>
          <p:nvSpPr>
            <p:cNvPr id="214" name="\/"/>
            <p:cNvSpPr/>
            <p:nvPr/>
          </p:nvSpPr>
          <p:spPr>
            <a:xfrm>
              <a:off x="671689" y="180857"/>
              <a:ext cx="1270001"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9407" tIns="9407" rIns="9407" bIns="9407" numCol="1" anchor="ctr">
              <a:spAutoFit/>
            </a:bodyPr>
            <a:lstStyle>
              <a:lvl1pPr algn="l">
                <a:lnSpc>
                  <a:spcPct val="80000"/>
                </a:lnSpc>
                <a:defRPr spc="-22" sz="1100">
                  <a:solidFill>
                    <a:srgbClr val="000000"/>
                  </a:solidFill>
                  <a:latin typeface="Luminari"/>
                  <a:ea typeface="Luminari"/>
                  <a:cs typeface="Luminari"/>
                  <a:sym typeface="Luminari"/>
                </a:defRPr>
              </a:lvl1pPr>
            </a:lstStyle>
            <a:p>
              <a:pPr/>
              <a:r>
                <a:t>\/</a:t>
              </a:r>
            </a:p>
          </p:txBody>
        </p:sp>
      </p:grpSp>
      <p:sp>
        <p:nvSpPr>
          <p:cNvPr id="216" name="Rectangle"/>
          <p:cNvSpPr/>
          <p:nvPr/>
        </p:nvSpPr>
        <p:spPr>
          <a:xfrm>
            <a:off x="-231314" y="-2647"/>
            <a:ext cx="6558628" cy="604684"/>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pic>
        <p:nvPicPr>
          <p:cNvPr id="217" name="Screenshot 2023-02-21 at 1.22.20 AM.png" descr="Screenshot 2023-02-21 at 1.22.20 AM.png">
            <a:hlinkClick r:id="rId2" invalidUrl="" action="ppaction://hlinksldjump" tgtFrame="" tooltip="" history="1" highlightClick="0" endSnd="0"/>
          </p:cNvPr>
          <p:cNvPicPr>
            <a:picLocks noChangeAspect="1"/>
          </p:cNvPicPr>
          <p:nvPr/>
        </p:nvPicPr>
        <p:blipFill>
          <a:blip r:embed="rId3">
            <a:extLst/>
          </a:blip>
          <a:srcRect l="26282" t="21199" r="24991" b="20818"/>
          <a:stretch>
            <a:fillRect/>
          </a:stretch>
        </p:blipFill>
        <p:spPr>
          <a:xfrm>
            <a:off x="5627269" y="115787"/>
            <a:ext cx="321470" cy="367816"/>
          </a:xfrm>
          <a:custGeom>
            <a:avLst/>
            <a:gdLst/>
            <a:ahLst/>
            <a:cxnLst>
              <a:cxn ang="0">
                <a:pos x="wd2" y="hd2"/>
              </a:cxn>
              <a:cxn ang="5400000">
                <a:pos x="wd2" y="hd2"/>
              </a:cxn>
              <a:cxn ang="10800000">
                <a:pos x="wd2" y="hd2"/>
              </a:cxn>
              <a:cxn ang="16200000">
                <a:pos x="wd2" y="hd2"/>
              </a:cxn>
            </a:cxnLst>
            <a:rect l="0" t="0" r="r" b="b"/>
            <a:pathLst>
              <a:path w="21600" h="21433" fill="norm" stroke="1" extrusionOk="0">
                <a:moveTo>
                  <a:pt x="10800" y="0"/>
                </a:moveTo>
                <a:cubicBezTo>
                  <a:pt x="8252" y="0"/>
                  <a:pt x="6786" y="887"/>
                  <a:pt x="5707" y="3076"/>
                </a:cubicBezTo>
                <a:cubicBezTo>
                  <a:pt x="5138" y="4229"/>
                  <a:pt x="5124" y="4232"/>
                  <a:pt x="3840" y="4232"/>
                </a:cubicBezTo>
                <a:cubicBezTo>
                  <a:pt x="3123" y="4232"/>
                  <a:pt x="2153" y="4413"/>
                  <a:pt x="1680" y="4625"/>
                </a:cubicBezTo>
                <a:cubicBezTo>
                  <a:pt x="161" y="5307"/>
                  <a:pt x="0" y="6034"/>
                  <a:pt x="0" y="12743"/>
                </a:cubicBezTo>
                <a:cubicBezTo>
                  <a:pt x="0" y="20083"/>
                  <a:pt x="211" y="20729"/>
                  <a:pt x="2640" y="21254"/>
                </a:cubicBezTo>
                <a:cubicBezTo>
                  <a:pt x="4243" y="21600"/>
                  <a:pt x="19063" y="21404"/>
                  <a:pt x="19947" y="21022"/>
                </a:cubicBezTo>
                <a:cubicBezTo>
                  <a:pt x="21454" y="20372"/>
                  <a:pt x="21600" y="19669"/>
                  <a:pt x="21600" y="12882"/>
                </a:cubicBezTo>
                <a:cubicBezTo>
                  <a:pt x="21600" y="6022"/>
                  <a:pt x="21444" y="5309"/>
                  <a:pt x="19920" y="4625"/>
                </a:cubicBezTo>
                <a:cubicBezTo>
                  <a:pt x="19447" y="4413"/>
                  <a:pt x="18477" y="4232"/>
                  <a:pt x="17760" y="4232"/>
                </a:cubicBezTo>
                <a:cubicBezTo>
                  <a:pt x="16476" y="4232"/>
                  <a:pt x="16462" y="4229"/>
                  <a:pt x="15893" y="3076"/>
                </a:cubicBezTo>
                <a:cubicBezTo>
                  <a:pt x="14814" y="887"/>
                  <a:pt x="13348" y="0"/>
                  <a:pt x="10800" y="0"/>
                </a:cubicBezTo>
                <a:close/>
                <a:moveTo>
                  <a:pt x="10800" y="1041"/>
                </a:moveTo>
                <a:cubicBezTo>
                  <a:pt x="12501" y="1041"/>
                  <a:pt x="15080" y="2929"/>
                  <a:pt x="14667" y="3862"/>
                </a:cubicBezTo>
                <a:cubicBezTo>
                  <a:pt x="14410" y="4443"/>
                  <a:pt x="7163" y="4443"/>
                  <a:pt x="6907" y="3862"/>
                </a:cubicBezTo>
                <a:cubicBezTo>
                  <a:pt x="6494" y="2929"/>
                  <a:pt x="9099" y="1041"/>
                  <a:pt x="10800" y="1041"/>
                </a:cubicBezTo>
                <a:close/>
                <a:moveTo>
                  <a:pt x="1653" y="6036"/>
                </a:moveTo>
                <a:lnTo>
                  <a:pt x="10507" y="6036"/>
                </a:lnTo>
                <a:lnTo>
                  <a:pt x="19387" y="6036"/>
                </a:lnTo>
                <a:lnTo>
                  <a:pt x="19387" y="12743"/>
                </a:lnTo>
                <a:lnTo>
                  <a:pt x="19387" y="19473"/>
                </a:lnTo>
                <a:lnTo>
                  <a:pt x="10747" y="19704"/>
                </a:lnTo>
                <a:cubicBezTo>
                  <a:pt x="4090" y="19891"/>
                  <a:pt x="1978" y="19678"/>
                  <a:pt x="1573" y="18779"/>
                </a:cubicBezTo>
                <a:cubicBezTo>
                  <a:pt x="1285" y="18137"/>
                  <a:pt x="1198" y="15007"/>
                  <a:pt x="1360" y="11818"/>
                </a:cubicBezTo>
                <a:lnTo>
                  <a:pt x="1653" y="6036"/>
                </a:lnTo>
                <a:close/>
              </a:path>
            </a:pathLst>
          </a:custGeom>
          <a:ln w="3175">
            <a:miter lim="400000"/>
          </a:ln>
        </p:spPr>
      </p:pic>
      <p:pic>
        <p:nvPicPr>
          <p:cNvPr id="218" name="Bad-Bunny-logo.jpg" descr="Bad-Bunny-logo.jpg"/>
          <p:cNvPicPr>
            <a:picLocks noChangeAspect="1"/>
          </p:cNvPicPr>
          <p:nvPr/>
        </p:nvPicPr>
        <p:blipFill>
          <a:blip r:embed="rId4">
            <a:extLst/>
          </a:blip>
          <a:srcRect l="33569" t="7997" r="32470" b="10379"/>
          <a:stretch>
            <a:fillRect/>
          </a:stretch>
        </p:blipFill>
        <p:spPr>
          <a:xfrm>
            <a:off x="2887253" y="67882"/>
            <a:ext cx="321494" cy="463626"/>
          </a:xfrm>
          <a:custGeom>
            <a:avLst/>
            <a:gdLst/>
            <a:ahLst/>
            <a:cxnLst>
              <a:cxn ang="0">
                <a:pos x="wd2" y="hd2"/>
              </a:cxn>
              <a:cxn ang="5400000">
                <a:pos x="wd2" y="hd2"/>
              </a:cxn>
              <a:cxn ang="10800000">
                <a:pos x="wd2" y="hd2"/>
              </a:cxn>
              <a:cxn ang="16200000">
                <a:pos x="wd2" y="hd2"/>
              </a:cxn>
            </a:cxnLst>
            <a:rect l="0" t="0" r="r" b="b"/>
            <a:pathLst>
              <a:path w="21540" h="21564" fill="norm" stroke="1" extrusionOk="0">
                <a:moveTo>
                  <a:pt x="2179" y="42"/>
                </a:moveTo>
                <a:cubicBezTo>
                  <a:pt x="1792" y="95"/>
                  <a:pt x="1443" y="209"/>
                  <a:pt x="1329" y="300"/>
                </a:cubicBezTo>
                <a:cubicBezTo>
                  <a:pt x="1031" y="537"/>
                  <a:pt x="735" y="1082"/>
                  <a:pt x="478" y="1961"/>
                </a:cubicBezTo>
                <a:cubicBezTo>
                  <a:pt x="445" y="2074"/>
                  <a:pt x="396" y="2217"/>
                  <a:pt x="371" y="2275"/>
                </a:cubicBezTo>
                <a:cubicBezTo>
                  <a:pt x="299" y="2445"/>
                  <a:pt x="210" y="2922"/>
                  <a:pt x="105" y="3493"/>
                </a:cubicBezTo>
                <a:cubicBezTo>
                  <a:pt x="-41" y="4298"/>
                  <a:pt x="-46" y="4861"/>
                  <a:pt x="159" y="6059"/>
                </a:cubicBezTo>
                <a:cubicBezTo>
                  <a:pt x="171" y="6134"/>
                  <a:pt x="211" y="6323"/>
                  <a:pt x="238" y="6484"/>
                </a:cubicBezTo>
                <a:cubicBezTo>
                  <a:pt x="266" y="6644"/>
                  <a:pt x="335" y="6862"/>
                  <a:pt x="371" y="6964"/>
                </a:cubicBezTo>
                <a:cubicBezTo>
                  <a:pt x="408" y="7066"/>
                  <a:pt x="445" y="7266"/>
                  <a:pt x="478" y="7407"/>
                </a:cubicBezTo>
                <a:cubicBezTo>
                  <a:pt x="510" y="7548"/>
                  <a:pt x="560" y="7729"/>
                  <a:pt x="584" y="7794"/>
                </a:cubicBezTo>
                <a:cubicBezTo>
                  <a:pt x="608" y="7860"/>
                  <a:pt x="673" y="8059"/>
                  <a:pt x="717" y="8237"/>
                </a:cubicBezTo>
                <a:cubicBezTo>
                  <a:pt x="761" y="8416"/>
                  <a:pt x="798" y="8574"/>
                  <a:pt x="823" y="8607"/>
                </a:cubicBezTo>
                <a:cubicBezTo>
                  <a:pt x="849" y="8639"/>
                  <a:pt x="876" y="8692"/>
                  <a:pt x="876" y="8717"/>
                </a:cubicBezTo>
                <a:cubicBezTo>
                  <a:pt x="876" y="8743"/>
                  <a:pt x="929" y="8855"/>
                  <a:pt x="983" y="8976"/>
                </a:cubicBezTo>
                <a:cubicBezTo>
                  <a:pt x="1037" y="9096"/>
                  <a:pt x="1092" y="9252"/>
                  <a:pt x="1116" y="9308"/>
                </a:cubicBezTo>
                <a:cubicBezTo>
                  <a:pt x="1210" y="9533"/>
                  <a:pt x="1426" y="10019"/>
                  <a:pt x="1461" y="10083"/>
                </a:cubicBezTo>
                <a:cubicBezTo>
                  <a:pt x="1830" y="10759"/>
                  <a:pt x="2123" y="11159"/>
                  <a:pt x="2419" y="11431"/>
                </a:cubicBezTo>
                <a:cubicBezTo>
                  <a:pt x="2542" y="11544"/>
                  <a:pt x="2648" y="11684"/>
                  <a:pt x="2685" y="11745"/>
                </a:cubicBezTo>
                <a:cubicBezTo>
                  <a:pt x="2721" y="11805"/>
                  <a:pt x="2782" y="11842"/>
                  <a:pt x="2818" y="11837"/>
                </a:cubicBezTo>
                <a:cubicBezTo>
                  <a:pt x="2853" y="11832"/>
                  <a:pt x="2876" y="11837"/>
                  <a:pt x="2871" y="11855"/>
                </a:cubicBezTo>
                <a:cubicBezTo>
                  <a:pt x="2866" y="11874"/>
                  <a:pt x="2864" y="11897"/>
                  <a:pt x="2844" y="11892"/>
                </a:cubicBezTo>
                <a:cubicBezTo>
                  <a:pt x="2782" y="11878"/>
                  <a:pt x="2793" y="11963"/>
                  <a:pt x="2871" y="12040"/>
                </a:cubicBezTo>
                <a:cubicBezTo>
                  <a:pt x="2939" y="12107"/>
                  <a:pt x="2943" y="12136"/>
                  <a:pt x="2791" y="12335"/>
                </a:cubicBezTo>
                <a:cubicBezTo>
                  <a:pt x="2700" y="12454"/>
                  <a:pt x="2494" y="12704"/>
                  <a:pt x="2339" y="12889"/>
                </a:cubicBezTo>
                <a:cubicBezTo>
                  <a:pt x="1962" y="13338"/>
                  <a:pt x="1493" y="14029"/>
                  <a:pt x="1435" y="14237"/>
                </a:cubicBezTo>
                <a:cubicBezTo>
                  <a:pt x="1422" y="14284"/>
                  <a:pt x="1405" y="14347"/>
                  <a:pt x="1382" y="14384"/>
                </a:cubicBezTo>
                <a:cubicBezTo>
                  <a:pt x="1326" y="14476"/>
                  <a:pt x="1177" y="14885"/>
                  <a:pt x="1116" y="15160"/>
                </a:cubicBezTo>
                <a:cubicBezTo>
                  <a:pt x="939" y="15955"/>
                  <a:pt x="1220" y="17446"/>
                  <a:pt x="1594" y="17799"/>
                </a:cubicBezTo>
                <a:cubicBezTo>
                  <a:pt x="1656" y="17857"/>
                  <a:pt x="1735" y="17955"/>
                  <a:pt x="1781" y="18021"/>
                </a:cubicBezTo>
                <a:cubicBezTo>
                  <a:pt x="2065" y="18435"/>
                  <a:pt x="2321" y="18811"/>
                  <a:pt x="2392" y="18888"/>
                </a:cubicBezTo>
                <a:cubicBezTo>
                  <a:pt x="2581" y="19093"/>
                  <a:pt x="3520" y="19830"/>
                  <a:pt x="3589" y="19830"/>
                </a:cubicBezTo>
                <a:cubicBezTo>
                  <a:pt x="3610" y="19830"/>
                  <a:pt x="3790" y="19950"/>
                  <a:pt x="3988" y="20088"/>
                </a:cubicBezTo>
                <a:cubicBezTo>
                  <a:pt x="4186" y="20226"/>
                  <a:pt x="4490" y="20396"/>
                  <a:pt x="4652" y="20457"/>
                </a:cubicBezTo>
                <a:cubicBezTo>
                  <a:pt x="5555" y="20800"/>
                  <a:pt x="5975" y="20928"/>
                  <a:pt x="6274" y="20993"/>
                </a:cubicBezTo>
                <a:cubicBezTo>
                  <a:pt x="6458" y="21032"/>
                  <a:pt x="6620" y="21090"/>
                  <a:pt x="6647" y="21103"/>
                </a:cubicBezTo>
                <a:cubicBezTo>
                  <a:pt x="6674" y="21116"/>
                  <a:pt x="6843" y="21143"/>
                  <a:pt x="7019" y="21177"/>
                </a:cubicBezTo>
                <a:cubicBezTo>
                  <a:pt x="7195" y="21212"/>
                  <a:pt x="7365" y="21254"/>
                  <a:pt x="7391" y="21269"/>
                </a:cubicBezTo>
                <a:cubicBezTo>
                  <a:pt x="7417" y="21285"/>
                  <a:pt x="7482" y="21306"/>
                  <a:pt x="7524" y="21306"/>
                </a:cubicBezTo>
                <a:cubicBezTo>
                  <a:pt x="7566" y="21306"/>
                  <a:pt x="7669" y="21327"/>
                  <a:pt x="7763" y="21362"/>
                </a:cubicBezTo>
                <a:cubicBezTo>
                  <a:pt x="7858" y="21397"/>
                  <a:pt x="8106" y="21441"/>
                  <a:pt x="8295" y="21454"/>
                </a:cubicBezTo>
                <a:cubicBezTo>
                  <a:pt x="8485" y="21467"/>
                  <a:pt x="8745" y="21501"/>
                  <a:pt x="8880" y="21528"/>
                </a:cubicBezTo>
                <a:cubicBezTo>
                  <a:pt x="9162" y="21584"/>
                  <a:pt x="10655" y="21570"/>
                  <a:pt x="10954" y="21509"/>
                </a:cubicBezTo>
                <a:cubicBezTo>
                  <a:pt x="11049" y="21490"/>
                  <a:pt x="11179" y="21472"/>
                  <a:pt x="11247" y="21472"/>
                </a:cubicBezTo>
                <a:cubicBezTo>
                  <a:pt x="11315" y="21473"/>
                  <a:pt x="11588" y="21444"/>
                  <a:pt x="11832" y="21399"/>
                </a:cubicBezTo>
                <a:cubicBezTo>
                  <a:pt x="12249" y="21321"/>
                  <a:pt x="12766" y="21224"/>
                  <a:pt x="13613" y="21103"/>
                </a:cubicBezTo>
                <a:cubicBezTo>
                  <a:pt x="13816" y="21074"/>
                  <a:pt x="14064" y="21035"/>
                  <a:pt x="14145" y="21011"/>
                </a:cubicBezTo>
                <a:cubicBezTo>
                  <a:pt x="14226" y="20987"/>
                  <a:pt x="14370" y="20952"/>
                  <a:pt x="14464" y="20937"/>
                </a:cubicBezTo>
                <a:cubicBezTo>
                  <a:pt x="14559" y="20923"/>
                  <a:pt x="14689" y="20889"/>
                  <a:pt x="14783" y="20845"/>
                </a:cubicBezTo>
                <a:cubicBezTo>
                  <a:pt x="14878" y="20800"/>
                  <a:pt x="15008" y="20754"/>
                  <a:pt x="15049" y="20753"/>
                </a:cubicBezTo>
                <a:cubicBezTo>
                  <a:pt x="15090" y="20752"/>
                  <a:pt x="15272" y="20697"/>
                  <a:pt x="15448" y="20623"/>
                </a:cubicBezTo>
                <a:cubicBezTo>
                  <a:pt x="15624" y="20549"/>
                  <a:pt x="15845" y="20459"/>
                  <a:pt x="15953" y="20420"/>
                </a:cubicBezTo>
                <a:cubicBezTo>
                  <a:pt x="16609" y="20188"/>
                  <a:pt x="17833" y="19424"/>
                  <a:pt x="18027" y="19128"/>
                </a:cubicBezTo>
                <a:cubicBezTo>
                  <a:pt x="18073" y="19059"/>
                  <a:pt x="18208" y="18918"/>
                  <a:pt x="18320" y="18814"/>
                </a:cubicBezTo>
                <a:cubicBezTo>
                  <a:pt x="18556" y="18598"/>
                  <a:pt x="18772" y="18313"/>
                  <a:pt x="18772" y="18242"/>
                </a:cubicBezTo>
                <a:cubicBezTo>
                  <a:pt x="18772" y="18215"/>
                  <a:pt x="18851" y="18106"/>
                  <a:pt x="18932" y="17984"/>
                </a:cubicBezTo>
                <a:cubicBezTo>
                  <a:pt x="19103" y="17724"/>
                  <a:pt x="19098" y="17698"/>
                  <a:pt x="19251" y="17098"/>
                </a:cubicBezTo>
                <a:cubicBezTo>
                  <a:pt x="19352" y="16700"/>
                  <a:pt x="19320" y="15304"/>
                  <a:pt x="19197" y="14883"/>
                </a:cubicBezTo>
                <a:cubicBezTo>
                  <a:pt x="19151" y="14723"/>
                  <a:pt x="19098" y="14406"/>
                  <a:pt x="19064" y="14181"/>
                </a:cubicBezTo>
                <a:cubicBezTo>
                  <a:pt x="19008" y="13794"/>
                  <a:pt x="19000" y="13771"/>
                  <a:pt x="19091" y="13664"/>
                </a:cubicBezTo>
                <a:cubicBezTo>
                  <a:pt x="19184" y="13555"/>
                  <a:pt x="19180" y="13543"/>
                  <a:pt x="19091" y="13554"/>
                </a:cubicBezTo>
                <a:cubicBezTo>
                  <a:pt x="19023" y="13562"/>
                  <a:pt x="19000" y="13549"/>
                  <a:pt x="19011" y="13498"/>
                </a:cubicBezTo>
                <a:cubicBezTo>
                  <a:pt x="19020" y="13461"/>
                  <a:pt x="19078" y="13409"/>
                  <a:pt x="19118" y="13387"/>
                </a:cubicBezTo>
                <a:cubicBezTo>
                  <a:pt x="19157" y="13366"/>
                  <a:pt x="19179" y="13339"/>
                  <a:pt x="19171" y="13314"/>
                </a:cubicBezTo>
                <a:cubicBezTo>
                  <a:pt x="19163" y="13288"/>
                  <a:pt x="19188" y="13272"/>
                  <a:pt x="19224" y="13277"/>
                </a:cubicBezTo>
                <a:cubicBezTo>
                  <a:pt x="19260" y="13282"/>
                  <a:pt x="19269" y="13260"/>
                  <a:pt x="19251" y="13240"/>
                </a:cubicBezTo>
                <a:cubicBezTo>
                  <a:pt x="19233" y="13220"/>
                  <a:pt x="19276" y="13116"/>
                  <a:pt x="19357" y="13000"/>
                </a:cubicBezTo>
                <a:cubicBezTo>
                  <a:pt x="19438" y="12883"/>
                  <a:pt x="19542" y="12742"/>
                  <a:pt x="19570" y="12686"/>
                </a:cubicBezTo>
                <a:cubicBezTo>
                  <a:pt x="19597" y="12630"/>
                  <a:pt x="19659" y="12467"/>
                  <a:pt x="19729" y="12335"/>
                </a:cubicBezTo>
                <a:cubicBezTo>
                  <a:pt x="19799" y="12204"/>
                  <a:pt x="19862" y="12063"/>
                  <a:pt x="19862" y="12021"/>
                </a:cubicBezTo>
                <a:cubicBezTo>
                  <a:pt x="19862" y="11980"/>
                  <a:pt x="19891" y="11939"/>
                  <a:pt x="19915" y="11929"/>
                </a:cubicBezTo>
                <a:cubicBezTo>
                  <a:pt x="19939" y="11919"/>
                  <a:pt x="19950" y="11847"/>
                  <a:pt x="19969" y="11763"/>
                </a:cubicBezTo>
                <a:cubicBezTo>
                  <a:pt x="19987" y="11679"/>
                  <a:pt x="20025" y="11607"/>
                  <a:pt x="20048" y="11597"/>
                </a:cubicBezTo>
                <a:cubicBezTo>
                  <a:pt x="20072" y="11587"/>
                  <a:pt x="20102" y="11537"/>
                  <a:pt x="20101" y="11505"/>
                </a:cubicBezTo>
                <a:cubicBezTo>
                  <a:pt x="20100" y="11441"/>
                  <a:pt x="20173" y="11210"/>
                  <a:pt x="20367" y="10674"/>
                </a:cubicBezTo>
                <a:cubicBezTo>
                  <a:pt x="20633" y="9942"/>
                  <a:pt x="20707" y="9707"/>
                  <a:pt x="20793" y="9345"/>
                </a:cubicBezTo>
                <a:cubicBezTo>
                  <a:pt x="20842" y="9138"/>
                  <a:pt x="20920" y="8885"/>
                  <a:pt x="20952" y="8791"/>
                </a:cubicBezTo>
                <a:cubicBezTo>
                  <a:pt x="20985" y="8697"/>
                  <a:pt x="21010" y="8507"/>
                  <a:pt x="21032" y="8367"/>
                </a:cubicBezTo>
                <a:cubicBezTo>
                  <a:pt x="21055" y="8226"/>
                  <a:pt x="21122" y="7964"/>
                  <a:pt x="21165" y="7776"/>
                </a:cubicBezTo>
                <a:cubicBezTo>
                  <a:pt x="21262" y="7353"/>
                  <a:pt x="21313" y="6927"/>
                  <a:pt x="21378" y="6244"/>
                </a:cubicBezTo>
                <a:cubicBezTo>
                  <a:pt x="21405" y="5953"/>
                  <a:pt x="21455" y="5640"/>
                  <a:pt x="21484" y="5542"/>
                </a:cubicBezTo>
                <a:cubicBezTo>
                  <a:pt x="21513" y="5445"/>
                  <a:pt x="21540" y="5092"/>
                  <a:pt x="21537" y="4767"/>
                </a:cubicBezTo>
                <a:cubicBezTo>
                  <a:pt x="21535" y="4442"/>
                  <a:pt x="21534" y="4168"/>
                  <a:pt x="21537" y="4140"/>
                </a:cubicBezTo>
                <a:cubicBezTo>
                  <a:pt x="21554" y="4015"/>
                  <a:pt x="21473" y="3251"/>
                  <a:pt x="21431" y="3124"/>
                </a:cubicBezTo>
                <a:cubicBezTo>
                  <a:pt x="21405" y="3047"/>
                  <a:pt x="21379" y="2921"/>
                  <a:pt x="21378" y="2829"/>
                </a:cubicBezTo>
                <a:cubicBezTo>
                  <a:pt x="21377" y="2736"/>
                  <a:pt x="21376" y="2610"/>
                  <a:pt x="21351" y="2552"/>
                </a:cubicBezTo>
                <a:cubicBezTo>
                  <a:pt x="21327" y="2494"/>
                  <a:pt x="21262" y="2342"/>
                  <a:pt x="21218" y="2220"/>
                </a:cubicBezTo>
                <a:cubicBezTo>
                  <a:pt x="21018" y="1656"/>
                  <a:pt x="21023" y="1663"/>
                  <a:pt x="20740" y="1241"/>
                </a:cubicBezTo>
                <a:cubicBezTo>
                  <a:pt x="20443" y="800"/>
                  <a:pt x="19904" y="462"/>
                  <a:pt x="19224" y="319"/>
                </a:cubicBezTo>
                <a:cubicBezTo>
                  <a:pt x="18587" y="184"/>
                  <a:pt x="17432" y="327"/>
                  <a:pt x="16831" y="614"/>
                </a:cubicBezTo>
                <a:cubicBezTo>
                  <a:pt x="16251" y="891"/>
                  <a:pt x="15526" y="1485"/>
                  <a:pt x="15235" y="1906"/>
                </a:cubicBezTo>
                <a:cubicBezTo>
                  <a:pt x="15197" y="1962"/>
                  <a:pt x="15120" y="2044"/>
                  <a:pt x="15076" y="2091"/>
                </a:cubicBezTo>
                <a:cubicBezTo>
                  <a:pt x="15032" y="2138"/>
                  <a:pt x="14984" y="2201"/>
                  <a:pt x="14970" y="2238"/>
                </a:cubicBezTo>
                <a:cubicBezTo>
                  <a:pt x="14955" y="2276"/>
                  <a:pt x="14838" y="2538"/>
                  <a:pt x="14704" y="2810"/>
                </a:cubicBezTo>
                <a:cubicBezTo>
                  <a:pt x="14479" y="3265"/>
                  <a:pt x="14256" y="3820"/>
                  <a:pt x="14198" y="4029"/>
                </a:cubicBezTo>
                <a:cubicBezTo>
                  <a:pt x="14160" y="4169"/>
                  <a:pt x="14003" y="4511"/>
                  <a:pt x="13906" y="4712"/>
                </a:cubicBezTo>
                <a:cubicBezTo>
                  <a:pt x="13812" y="4907"/>
                  <a:pt x="13763" y="5075"/>
                  <a:pt x="13667" y="5395"/>
                </a:cubicBezTo>
                <a:cubicBezTo>
                  <a:pt x="13635" y="5498"/>
                  <a:pt x="13584" y="5652"/>
                  <a:pt x="13560" y="5727"/>
                </a:cubicBezTo>
                <a:cubicBezTo>
                  <a:pt x="13536" y="5802"/>
                  <a:pt x="13493" y="5974"/>
                  <a:pt x="13454" y="6115"/>
                </a:cubicBezTo>
                <a:cubicBezTo>
                  <a:pt x="13415" y="6255"/>
                  <a:pt x="13334" y="6482"/>
                  <a:pt x="13294" y="6613"/>
                </a:cubicBezTo>
                <a:cubicBezTo>
                  <a:pt x="13254" y="6744"/>
                  <a:pt x="13180" y="7007"/>
                  <a:pt x="13135" y="7204"/>
                </a:cubicBezTo>
                <a:cubicBezTo>
                  <a:pt x="13090" y="7401"/>
                  <a:pt x="13052" y="7654"/>
                  <a:pt x="13028" y="7757"/>
                </a:cubicBezTo>
                <a:cubicBezTo>
                  <a:pt x="13005" y="7861"/>
                  <a:pt x="12948" y="8078"/>
                  <a:pt x="12922" y="8237"/>
                </a:cubicBezTo>
                <a:cubicBezTo>
                  <a:pt x="12896" y="8397"/>
                  <a:pt x="12870" y="8650"/>
                  <a:pt x="12842" y="8810"/>
                </a:cubicBezTo>
                <a:cubicBezTo>
                  <a:pt x="12815" y="8969"/>
                  <a:pt x="12778" y="9186"/>
                  <a:pt x="12762" y="9290"/>
                </a:cubicBezTo>
                <a:cubicBezTo>
                  <a:pt x="12712" y="9620"/>
                  <a:pt x="12599" y="10012"/>
                  <a:pt x="12550" y="10046"/>
                </a:cubicBezTo>
                <a:cubicBezTo>
                  <a:pt x="12519" y="10068"/>
                  <a:pt x="12341" y="10054"/>
                  <a:pt x="12045" y="10009"/>
                </a:cubicBezTo>
                <a:cubicBezTo>
                  <a:pt x="11442" y="9918"/>
                  <a:pt x="10714" y="9885"/>
                  <a:pt x="10077" y="9936"/>
                </a:cubicBezTo>
                <a:cubicBezTo>
                  <a:pt x="9793" y="9958"/>
                  <a:pt x="9379" y="9987"/>
                  <a:pt x="9146" y="9991"/>
                </a:cubicBezTo>
                <a:cubicBezTo>
                  <a:pt x="8913" y="9995"/>
                  <a:pt x="8695" y="9998"/>
                  <a:pt x="8668" y="10009"/>
                </a:cubicBezTo>
                <a:cubicBezTo>
                  <a:pt x="8583" y="10046"/>
                  <a:pt x="8514" y="9965"/>
                  <a:pt x="8481" y="9751"/>
                </a:cubicBezTo>
                <a:cubicBezTo>
                  <a:pt x="8464" y="9638"/>
                  <a:pt x="8417" y="9322"/>
                  <a:pt x="8375" y="9050"/>
                </a:cubicBezTo>
                <a:cubicBezTo>
                  <a:pt x="8333" y="8777"/>
                  <a:pt x="8292" y="8316"/>
                  <a:pt x="8269" y="8016"/>
                </a:cubicBezTo>
                <a:cubicBezTo>
                  <a:pt x="8211" y="7263"/>
                  <a:pt x="8064" y="6741"/>
                  <a:pt x="7790" y="6152"/>
                </a:cubicBezTo>
                <a:cubicBezTo>
                  <a:pt x="7751" y="6067"/>
                  <a:pt x="7691" y="5922"/>
                  <a:pt x="7657" y="5838"/>
                </a:cubicBezTo>
                <a:cubicBezTo>
                  <a:pt x="7623" y="5753"/>
                  <a:pt x="7558" y="5582"/>
                  <a:pt x="7498" y="5450"/>
                </a:cubicBezTo>
                <a:cubicBezTo>
                  <a:pt x="7437" y="5319"/>
                  <a:pt x="7366" y="5156"/>
                  <a:pt x="7338" y="5081"/>
                </a:cubicBezTo>
                <a:cubicBezTo>
                  <a:pt x="7244" y="4828"/>
                  <a:pt x="6932" y="4125"/>
                  <a:pt x="6886" y="4066"/>
                </a:cubicBezTo>
                <a:cubicBezTo>
                  <a:pt x="6861" y="4033"/>
                  <a:pt x="6833" y="3973"/>
                  <a:pt x="6833" y="3936"/>
                </a:cubicBezTo>
                <a:cubicBezTo>
                  <a:pt x="6833" y="3900"/>
                  <a:pt x="6807" y="3856"/>
                  <a:pt x="6780" y="3844"/>
                </a:cubicBezTo>
                <a:cubicBezTo>
                  <a:pt x="6753" y="3833"/>
                  <a:pt x="6726" y="3779"/>
                  <a:pt x="6726" y="3733"/>
                </a:cubicBezTo>
                <a:cubicBezTo>
                  <a:pt x="6726" y="3687"/>
                  <a:pt x="6700" y="3637"/>
                  <a:pt x="6673" y="3604"/>
                </a:cubicBezTo>
                <a:cubicBezTo>
                  <a:pt x="6647" y="3572"/>
                  <a:pt x="6593" y="3431"/>
                  <a:pt x="6540" y="3309"/>
                </a:cubicBezTo>
                <a:cubicBezTo>
                  <a:pt x="6450" y="3098"/>
                  <a:pt x="6310" y="2831"/>
                  <a:pt x="6168" y="2607"/>
                </a:cubicBezTo>
                <a:cubicBezTo>
                  <a:pt x="6132" y="2551"/>
                  <a:pt x="6072" y="2451"/>
                  <a:pt x="6035" y="2386"/>
                </a:cubicBezTo>
                <a:cubicBezTo>
                  <a:pt x="5930" y="2200"/>
                  <a:pt x="5363" y="1454"/>
                  <a:pt x="5158" y="1223"/>
                </a:cubicBezTo>
                <a:cubicBezTo>
                  <a:pt x="5055" y="1108"/>
                  <a:pt x="4934" y="938"/>
                  <a:pt x="4865" y="854"/>
                </a:cubicBezTo>
                <a:cubicBezTo>
                  <a:pt x="4555" y="474"/>
                  <a:pt x="4028" y="146"/>
                  <a:pt x="3589" y="42"/>
                </a:cubicBezTo>
                <a:cubicBezTo>
                  <a:pt x="3361" y="-12"/>
                  <a:pt x="2599" y="-16"/>
                  <a:pt x="2179" y="42"/>
                </a:cubicBezTo>
                <a:close/>
                <a:moveTo>
                  <a:pt x="2498" y="12926"/>
                </a:moveTo>
                <a:cubicBezTo>
                  <a:pt x="2524" y="12915"/>
                  <a:pt x="2562" y="12927"/>
                  <a:pt x="2578" y="12944"/>
                </a:cubicBezTo>
                <a:cubicBezTo>
                  <a:pt x="2594" y="12962"/>
                  <a:pt x="2577" y="12970"/>
                  <a:pt x="2552" y="12981"/>
                </a:cubicBezTo>
                <a:cubicBezTo>
                  <a:pt x="2526" y="12992"/>
                  <a:pt x="2488" y="12999"/>
                  <a:pt x="2472" y="12981"/>
                </a:cubicBezTo>
                <a:cubicBezTo>
                  <a:pt x="2456" y="12964"/>
                  <a:pt x="2473" y="12937"/>
                  <a:pt x="2498" y="12926"/>
                </a:cubicBezTo>
                <a:close/>
                <a:moveTo>
                  <a:pt x="2206" y="13295"/>
                </a:moveTo>
                <a:cubicBezTo>
                  <a:pt x="2232" y="13284"/>
                  <a:pt x="2270" y="13296"/>
                  <a:pt x="2286" y="13314"/>
                </a:cubicBezTo>
                <a:cubicBezTo>
                  <a:pt x="2302" y="13331"/>
                  <a:pt x="2285" y="13358"/>
                  <a:pt x="2259" y="13369"/>
                </a:cubicBezTo>
                <a:cubicBezTo>
                  <a:pt x="2234" y="13380"/>
                  <a:pt x="2195" y="13368"/>
                  <a:pt x="2179" y="13351"/>
                </a:cubicBezTo>
                <a:cubicBezTo>
                  <a:pt x="2164" y="13333"/>
                  <a:pt x="2180" y="13306"/>
                  <a:pt x="2206" y="13295"/>
                </a:cubicBezTo>
                <a:close/>
                <a:moveTo>
                  <a:pt x="2046" y="13498"/>
                </a:moveTo>
                <a:cubicBezTo>
                  <a:pt x="2072" y="13487"/>
                  <a:pt x="2110" y="13499"/>
                  <a:pt x="2126" y="13517"/>
                </a:cubicBezTo>
                <a:cubicBezTo>
                  <a:pt x="2142" y="13534"/>
                  <a:pt x="2152" y="13561"/>
                  <a:pt x="2126" y="13572"/>
                </a:cubicBezTo>
                <a:cubicBezTo>
                  <a:pt x="2101" y="13583"/>
                  <a:pt x="2062" y="13571"/>
                  <a:pt x="2046" y="13554"/>
                </a:cubicBezTo>
                <a:cubicBezTo>
                  <a:pt x="2031" y="13536"/>
                  <a:pt x="2021" y="13509"/>
                  <a:pt x="2046" y="13498"/>
                </a:cubicBezTo>
                <a:close/>
                <a:moveTo>
                  <a:pt x="1967" y="13646"/>
                </a:moveTo>
                <a:cubicBezTo>
                  <a:pt x="1992" y="13635"/>
                  <a:pt x="2031" y="13628"/>
                  <a:pt x="2046" y="13646"/>
                </a:cubicBezTo>
                <a:cubicBezTo>
                  <a:pt x="2062" y="13664"/>
                  <a:pt x="2045" y="13690"/>
                  <a:pt x="2020" y="13701"/>
                </a:cubicBezTo>
                <a:cubicBezTo>
                  <a:pt x="1994" y="13712"/>
                  <a:pt x="1956" y="13719"/>
                  <a:pt x="1940" y="13701"/>
                </a:cubicBezTo>
                <a:cubicBezTo>
                  <a:pt x="1924" y="13683"/>
                  <a:pt x="1941" y="13657"/>
                  <a:pt x="1967" y="13646"/>
                </a:cubicBezTo>
                <a:close/>
                <a:moveTo>
                  <a:pt x="1860" y="13812"/>
                </a:moveTo>
                <a:cubicBezTo>
                  <a:pt x="1886" y="13801"/>
                  <a:pt x="1924" y="13813"/>
                  <a:pt x="1940" y="13830"/>
                </a:cubicBezTo>
                <a:cubicBezTo>
                  <a:pt x="1956" y="13848"/>
                  <a:pt x="1939" y="13856"/>
                  <a:pt x="1914" y="13867"/>
                </a:cubicBezTo>
                <a:cubicBezTo>
                  <a:pt x="1888" y="13878"/>
                  <a:pt x="1850" y="13885"/>
                  <a:pt x="1834" y="13867"/>
                </a:cubicBezTo>
                <a:cubicBezTo>
                  <a:pt x="1818" y="13850"/>
                  <a:pt x="1835" y="13823"/>
                  <a:pt x="1860" y="13812"/>
                </a:cubicBezTo>
                <a:close/>
                <a:moveTo>
                  <a:pt x="1781" y="14052"/>
                </a:moveTo>
                <a:cubicBezTo>
                  <a:pt x="1797" y="14070"/>
                  <a:pt x="1768" y="14126"/>
                  <a:pt x="1727" y="14181"/>
                </a:cubicBezTo>
                <a:cubicBezTo>
                  <a:pt x="1686" y="14236"/>
                  <a:pt x="1670" y="14286"/>
                  <a:pt x="1674" y="14292"/>
                </a:cubicBezTo>
                <a:cubicBezTo>
                  <a:pt x="1694" y="14322"/>
                  <a:pt x="1621" y="14340"/>
                  <a:pt x="1594" y="14310"/>
                </a:cubicBezTo>
                <a:cubicBezTo>
                  <a:pt x="1578" y="14292"/>
                  <a:pt x="1595" y="14266"/>
                  <a:pt x="1621" y="14255"/>
                </a:cubicBezTo>
                <a:cubicBezTo>
                  <a:pt x="1647" y="14244"/>
                  <a:pt x="1661" y="14223"/>
                  <a:pt x="1648" y="14200"/>
                </a:cubicBezTo>
                <a:cubicBezTo>
                  <a:pt x="1618" y="14146"/>
                  <a:pt x="1741" y="14007"/>
                  <a:pt x="1781" y="14052"/>
                </a:cubicBezTo>
                <a:close/>
              </a:path>
            </a:pathLst>
          </a:custGeom>
          <a:ln w="3175">
            <a:miter lim="400000"/>
          </a:ln>
        </p:spPr>
      </p:pic>
      <p:grpSp>
        <p:nvGrpSpPr>
          <p:cNvPr id="222" name="Group">
            <a:hlinkClick r:id="rId5" invalidUrl="" action="ppaction://hlinksldjump" tgtFrame="" tooltip="" history="1" highlightClick="0" endSnd="0"/>
          </p:cNvPr>
          <p:cNvGrpSpPr/>
          <p:nvPr/>
        </p:nvGrpSpPr>
        <p:grpSpPr>
          <a:xfrm>
            <a:off x="147261" y="153269"/>
            <a:ext cx="321470" cy="292852"/>
            <a:chOff x="0" y="0"/>
            <a:chExt cx="321468" cy="292851"/>
          </a:xfrm>
        </p:grpSpPr>
        <p:sp>
          <p:nvSpPr>
            <p:cNvPr id="219" name="Line"/>
            <p:cNvSpPr/>
            <p:nvPr/>
          </p:nvSpPr>
          <p:spPr>
            <a:xfrm>
              <a:off x="0" y="0"/>
              <a:ext cx="321469" cy="0"/>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220" name="Line"/>
            <p:cNvSpPr/>
            <p:nvPr/>
          </p:nvSpPr>
          <p:spPr>
            <a:xfrm>
              <a:off x="0" y="146425"/>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221" name="Line"/>
            <p:cNvSpPr/>
            <p:nvPr/>
          </p:nvSpPr>
          <p:spPr>
            <a:xfrm>
              <a:off x="0" y="292851"/>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grpSp>
      <p:sp>
        <p:nvSpPr>
          <p:cNvPr id="223" name="Bad Bunny Phone Case"/>
          <p:cNvSpPr txBox="1"/>
          <p:nvPr/>
        </p:nvSpPr>
        <p:spPr>
          <a:xfrm>
            <a:off x="822827" y="1005405"/>
            <a:ext cx="2668544" cy="3617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39" sz="2000">
                <a:solidFill>
                  <a:srgbClr val="000000"/>
                </a:solidFill>
                <a:latin typeface="Luminari"/>
                <a:ea typeface="Luminari"/>
                <a:cs typeface="Luminari"/>
                <a:sym typeface="Luminari"/>
              </a:defRPr>
            </a:lvl1pPr>
          </a:lstStyle>
          <a:p>
            <a:pPr/>
            <a:r>
              <a:t>Bad Bunny Phone Case</a:t>
            </a:r>
          </a:p>
        </p:txBody>
      </p:sp>
      <p:pic>
        <p:nvPicPr>
          <p:cNvPr id="224" name="il_fullxfull.3937129091_3ue6.jpg.jpeg" descr="il_fullxfull.3937129091_3ue6.jpg.jpeg"/>
          <p:cNvPicPr>
            <a:picLocks noChangeAspect="1"/>
          </p:cNvPicPr>
          <p:nvPr/>
        </p:nvPicPr>
        <p:blipFill>
          <a:blip r:embed="rId6">
            <a:extLst/>
          </a:blip>
          <a:stretch>
            <a:fillRect/>
          </a:stretch>
        </p:blipFill>
        <p:spPr>
          <a:xfrm>
            <a:off x="241064" y="935555"/>
            <a:ext cx="501416" cy="501416"/>
          </a:xfrm>
          <a:prstGeom prst="rect">
            <a:avLst/>
          </a:prstGeom>
          <a:ln w="3175">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Home"/>
          <p:cNvSpPr txBox="1"/>
          <p:nvPr/>
        </p:nvSpPr>
        <p:spPr>
          <a:xfrm>
            <a:off x="4252768" y="3006860"/>
            <a:ext cx="302734" cy="1796816"/>
          </a:xfrm>
          <a:prstGeom prst="rect">
            <a:avLst/>
          </a:prstGeom>
          <a:ln w="3175">
            <a:miter lim="400000"/>
          </a:ln>
          <a:extLst>
            <a:ext uri="{C572A759-6A51-4108-AA02-DFA0A04FC94B}">
              <ma14:wrappingTextBoxFlag xmlns:ma14="http://schemas.microsoft.com/office/mac/drawingml/2011/main" val="1"/>
            </a:ext>
          </a:extLst>
        </p:spPr>
        <p:txBody>
          <a:bodyPr lIns="9407" tIns="9407" rIns="9407" bIns="9407" anchor="ctr">
            <a:spAutoFit/>
          </a:bodyPr>
          <a:lstStyle>
            <a:lvl1pPr>
              <a:defRPr sz="2600">
                <a:solidFill>
                  <a:srgbClr val="000000"/>
                </a:solidFill>
                <a:latin typeface="Luminari"/>
                <a:ea typeface="Luminari"/>
                <a:cs typeface="Luminari"/>
                <a:sym typeface="Luminari"/>
                <a:hlinkClick r:id="rId2" invalidUrl="" action="ppaction://hlinksldjump" tgtFrame="" tooltip="" history="1" highlightClick="0" endSnd="0"/>
              </a:defRPr>
            </a:lvl1pPr>
          </a:lstStyle>
          <a:p>
            <a:pPr/>
            <a:r>
              <a:rPr>
                <a:hlinkClick r:id="rId2" invalidUrl="" action="ppaction://hlinksldjump" tgtFrame="" tooltip="" history="1" highlightClick="0" endSnd="0"/>
              </a:rPr>
              <a:t>Home</a:t>
            </a:r>
          </a:p>
        </p:txBody>
      </p:sp>
      <p:sp>
        <p:nvSpPr>
          <p:cNvPr id="227" name="Add to Cart">
            <a:hlinkClick r:id="rId3" invalidUrl="" action="ppaction://hlinksldjump" tgtFrame="" tooltip="" history="1" highlightClick="0" endSnd="0"/>
          </p:cNvPr>
          <p:cNvSpPr/>
          <p:nvPr/>
        </p:nvSpPr>
        <p:spPr>
          <a:xfrm>
            <a:off x="1953497" y="8980740"/>
            <a:ext cx="2189006" cy="691916"/>
          </a:xfrm>
          <a:prstGeom prst="roundRect">
            <a:avLst>
              <a:gd name="adj" fmla="val 15000"/>
            </a:avLst>
          </a:prstGeom>
          <a:solidFill>
            <a:srgbClr val="E88C91"/>
          </a:solidFill>
          <a:ln w="3175">
            <a:miter lim="400000"/>
          </a:ln>
          <a:extLst>
            <a:ext uri="{C572A759-6A51-4108-AA02-DFA0A04FC94B}">
              <ma14:wrappingTextBoxFlag xmlns:ma14="http://schemas.microsoft.com/office/mac/drawingml/2011/main" val="1"/>
            </a:ext>
          </a:extLst>
        </p:spPr>
        <p:txBody>
          <a:bodyPr lIns="9407" tIns="9407" rIns="9407" bIns="9407" anchor="ctr"/>
          <a:lstStyle>
            <a:lvl1pPr defTabSz="611481">
              <a:defRPr sz="2200">
                <a:solidFill>
                  <a:srgbClr val="000000"/>
                </a:solidFill>
                <a:latin typeface="Century Gothic"/>
                <a:ea typeface="Century Gothic"/>
                <a:cs typeface="Century Gothic"/>
                <a:sym typeface="Century Gothic"/>
              </a:defRPr>
            </a:lvl1pPr>
          </a:lstStyle>
          <a:p>
            <a:pPr/>
            <a:r>
              <a:t>Add to Cart</a:t>
            </a:r>
          </a:p>
        </p:txBody>
      </p:sp>
      <p:sp>
        <p:nvSpPr>
          <p:cNvPr id="228" name="15$"/>
          <p:cNvSpPr txBox="1"/>
          <p:nvPr/>
        </p:nvSpPr>
        <p:spPr>
          <a:xfrm>
            <a:off x="2693406" y="8236809"/>
            <a:ext cx="709188" cy="6919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79" sz="4000">
                <a:solidFill>
                  <a:srgbClr val="000000"/>
                </a:solidFill>
                <a:latin typeface="Luminari"/>
                <a:ea typeface="Luminari"/>
                <a:cs typeface="Luminari"/>
                <a:sym typeface="Luminari"/>
              </a:defRPr>
            </a:lvl1pPr>
          </a:lstStyle>
          <a:p>
            <a:pPr/>
            <a:r>
              <a:t>15$</a:t>
            </a:r>
          </a:p>
        </p:txBody>
      </p:sp>
      <p:sp>
        <p:nvSpPr>
          <p:cNvPr id="229" name="Lorem ipsum dolor sit amet, consectetur adipiscing elit. Mauris pulvinar leo leo, et elementum urna faucibus vitae. Ut vel luctus purus, eget dictum ante. In dignissim luctus quam quis auctor. Nunc vehicula nibh vitae porttitor efficitur. Duis tempor ult"/>
          <p:cNvSpPr txBox="1"/>
          <p:nvPr/>
        </p:nvSpPr>
        <p:spPr>
          <a:xfrm>
            <a:off x="990788" y="5680027"/>
            <a:ext cx="4114424" cy="2180355"/>
          </a:xfrm>
          <a:prstGeom prst="rect">
            <a:avLst/>
          </a:prstGeom>
          <a:ln w="3175">
            <a:miter lim="400000"/>
          </a:ln>
          <a:extLst>
            <a:ext uri="{C572A759-6A51-4108-AA02-DFA0A04FC94B}">
              <ma14:wrappingTextBoxFlag xmlns:ma14="http://schemas.microsoft.com/office/mac/drawingml/2011/main" val="1"/>
            </a:ext>
          </a:extLst>
        </p:spPr>
        <p:txBody>
          <a:bodyPr lIns="9407" tIns="9407" rIns="9407" bIns="9407" anchor="ctr">
            <a:spAutoFit/>
          </a:bodyPr>
          <a:lstStyle>
            <a:lvl1pPr>
              <a:lnSpc>
                <a:spcPct val="80000"/>
              </a:lnSpc>
              <a:defRPr spc="-38" sz="1900">
                <a:solidFill>
                  <a:srgbClr val="000000"/>
                </a:solidFill>
                <a:latin typeface="Century Gothic"/>
                <a:ea typeface="Century Gothic"/>
                <a:cs typeface="Century Gothic"/>
                <a:sym typeface="Century Gothic"/>
              </a:defRPr>
            </a:lvl1pPr>
          </a:lstStyle>
          <a:p>
            <a:pPr/>
            <a:r>
              <a:t>Lorem ipsum dolor sit amet, consectetur adipiscing elit. Mauris pulvinar leo leo, et elementum urna faucibus vitae. Ut vel luctus purus, eget dictum ante. In dignissim luctus quam quis auctor. Nunc vehicula nibh vitae porttitor efficitur. Duis tempor ultricies metus, sed lacinia massa viverra placerat.</a:t>
            </a:r>
          </a:p>
        </p:txBody>
      </p:sp>
      <p:pic>
        <p:nvPicPr>
          <p:cNvPr id="230" name="il_fullxfull.3937129091_3ue6.jpg.jpeg" descr="il_fullxfull.3937129091_3ue6.jpg.jpeg"/>
          <p:cNvPicPr>
            <a:picLocks noChangeAspect="1"/>
          </p:cNvPicPr>
          <p:nvPr/>
        </p:nvPicPr>
        <p:blipFill>
          <a:blip r:embed="rId4">
            <a:extLst/>
          </a:blip>
          <a:stretch>
            <a:fillRect/>
          </a:stretch>
        </p:blipFill>
        <p:spPr>
          <a:xfrm>
            <a:off x="1285287" y="1778175"/>
            <a:ext cx="3525426" cy="3525425"/>
          </a:xfrm>
          <a:prstGeom prst="rect">
            <a:avLst/>
          </a:prstGeom>
          <a:ln w="3175">
            <a:miter lim="400000"/>
          </a:ln>
        </p:spPr>
      </p:pic>
      <p:sp>
        <p:nvSpPr>
          <p:cNvPr id="231" name="Rectangle"/>
          <p:cNvSpPr/>
          <p:nvPr/>
        </p:nvSpPr>
        <p:spPr>
          <a:xfrm>
            <a:off x="-231314" y="-2647"/>
            <a:ext cx="6558628" cy="604684"/>
          </a:xfrm>
          <a:prstGeom prst="rect">
            <a:avLst/>
          </a:prstGeom>
          <a:solidFill>
            <a:srgbClr val="E89CA7"/>
          </a:solidFill>
          <a:ln w="3175">
            <a:miter lim="400000"/>
          </a:ln>
        </p:spPr>
        <p:txBody>
          <a:bodyPr lIns="9407" tIns="9407" rIns="9407" bIns="9407" anchor="ctr"/>
          <a:lstStyle/>
          <a:p>
            <a:pPr defTabSz="611481">
              <a:defRPr sz="2200">
                <a:solidFill>
                  <a:srgbClr val="FFFFFF"/>
                </a:solidFill>
                <a:latin typeface="Helvetica Neue Medium"/>
                <a:ea typeface="Helvetica Neue Medium"/>
                <a:cs typeface="Helvetica Neue Medium"/>
                <a:sym typeface="Helvetica Neue Medium"/>
              </a:defRPr>
            </a:pPr>
          </a:p>
        </p:txBody>
      </p:sp>
      <p:pic>
        <p:nvPicPr>
          <p:cNvPr id="232" name="Screenshot 2023-02-21 at 1.22.20 AM.png" descr="Screenshot 2023-02-21 at 1.22.20 AM.png">
            <a:hlinkClick r:id="rId3" invalidUrl="" action="ppaction://hlinksldjump" tgtFrame="" tooltip="" history="1" highlightClick="0" endSnd="0"/>
          </p:cNvPr>
          <p:cNvPicPr>
            <a:picLocks noChangeAspect="1"/>
          </p:cNvPicPr>
          <p:nvPr/>
        </p:nvPicPr>
        <p:blipFill>
          <a:blip r:embed="rId5">
            <a:extLst/>
          </a:blip>
          <a:srcRect l="26282" t="21199" r="24991" b="20818"/>
          <a:stretch>
            <a:fillRect/>
          </a:stretch>
        </p:blipFill>
        <p:spPr>
          <a:xfrm>
            <a:off x="5627269" y="115787"/>
            <a:ext cx="321470" cy="367816"/>
          </a:xfrm>
          <a:custGeom>
            <a:avLst/>
            <a:gdLst/>
            <a:ahLst/>
            <a:cxnLst>
              <a:cxn ang="0">
                <a:pos x="wd2" y="hd2"/>
              </a:cxn>
              <a:cxn ang="5400000">
                <a:pos x="wd2" y="hd2"/>
              </a:cxn>
              <a:cxn ang="10800000">
                <a:pos x="wd2" y="hd2"/>
              </a:cxn>
              <a:cxn ang="16200000">
                <a:pos x="wd2" y="hd2"/>
              </a:cxn>
            </a:cxnLst>
            <a:rect l="0" t="0" r="r" b="b"/>
            <a:pathLst>
              <a:path w="21600" h="21433" fill="norm" stroke="1" extrusionOk="0">
                <a:moveTo>
                  <a:pt x="10800" y="0"/>
                </a:moveTo>
                <a:cubicBezTo>
                  <a:pt x="8252" y="0"/>
                  <a:pt x="6786" y="887"/>
                  <a:pt x="5707" y="3076"/>
                </a:cubicBezTo>
                <a:cubicBezTo>
                  <a:pt x="5138" y="4229"/>
                  <a:pt x="5124" y="4232"/>
                  <a:pt x="3840" y="4232"/>
                </a:cubicBezTo>
                <a:cubicBezTo>
                  <a:pt x="3123" y="4232"/>
                  <a:pt x="2153" y="4413"/>
                  <a:pt x="1680" y="4625"/>
                </a:cubicBezTo>
                <a:cubicBezTo>
                  <a:pt x="161" y="5307"/>
                  <a:pt x="0" y="6034"/>
                  <a:pt x="0" y="12743"/>
                </a:cubicBezTo>
                <a:cubicBezTo>
                  <a:pt x="0" y="20083"/>
                  <a:pt x="211" y="20729"/>
                  <a:pt x="2640" y="21254"/>
                </a:cubicBezTo>
                <a:cubicBezTo>
                  <a:pt x="4243" y="21600"/>
                  <a:pt x="19063" y="21404"/>
                  <a:pt x="19947" y="21022"/>
                </a:cubicBezTo>
                <a:cubicBezTo>
                  <a:pt x="21454" y="20372"/>
                  <a:pt x="21600" y="19669"/>
                  <a:pt x="21600" y="12882"/>
                </a:cubicBezTo>
                <a:cubicBezTo>
                  <a:pt x="21600" y="6022"/>
                  <a:pt x="21444" y="5309"/>
                  <a:pt x="19920" y="4625"/>
                </a:cubicBezTo>
                <a:cubicBezTo>
                  <a:pt x="19447" y="4413"/>
                  <a:pt x="18477" y="4232"/>
                  <a:pt x="17760" y="4232"/>
                </a:cubicBezTo>
                <a:cubicBezTo>
                  <a:pt x="16476" y="4232"/>
                  <a:pt x="16462" y="4229"/>
                  <a:pt x="15893" y="3076"/>
                </a:cubicBezTo>
                <a:cubicBezTo>
                  <a:pt x="14814" y="887"/>
                  <a:pt x="13348" y="0"/>
                  <a:pt x="10800" y="0"/>
                </a:cubicBezTo>
                <a:close/>
                <a:moveTo>
                  <a:pt x="10800" y="1041"/>
                </a:moveTo>
                <a:cubicBezTo>
                  <a:pt x="12501" y="1041"/>
                  <a:pt x="15080" y="2929"/>
                  <a:pt x="14667" y="3862"/>
                </a:cubicBezTo>
                <a:cubicBezTo>
                  <a:pt x="14410" y="4443"/>
                  <a:pt x="7163" y="4443"/>
                  <a:pt x="6907" y="3862"/>
                </a:cubicBezTo>
                <a:cubicBezTo>
                  <a:pt x="6494" y="2929"/>
                  <a:pt x="9099" y="1041"/>
                  <a:pt x="10800" y="1041"/>
                </a:cubicBezTo>
                <a:close/>
                <a:moveTo>
                  <a:pt x="1653" y="6036"/>
                </a:moveTo>
                <a:lnTo>
                  <a:pt x="10507" y="6036"/>
                </a:lnTo>
                <a:lnTo>
                  <a:pt x="19387" y="6036"/>
                </a:lnTo>
                <a:lnTo>
                  <a:pt x="19387" y="12743"/>
                </a:lnTo>
                <a:lnTo>
                  <a:pt x="19387" y="19473"/>
                </a:lnTo>
                <a:lnTo>
                  <a:pt x="10747" y="19704"/>
                </a:lnTo>
                <a:cubicBezTo>
                  <a:pt x="4090" y="19891"/>
                  <a:pt x="1978" y="19678"/>
                  <a:pt x="1573" y="18779"/>
                </a:cubicBezTo>
                <a:cubicBezTo>
                  <a:pt x="1285" y="18137"/>
                  <a:pt x="1198" y="15007"/>
                  <a:pt x="1360" y="11818"/>
                </a:cubicBezTo>
                <a:lnTo>
                  <a:pt x="1653" y="6036"/>
                </a:lnTo>
                <a:close/>
              </a:path>
            </a:pathLst>
          </a:custGeom>
          <a:ln w="3175">
            <a:miter lim="400000"/>
          </a:ln>
        </p:spPr>
      </p:pic>
      <p:pic>
        <p:nvPicPr>
          <p:cNvPr id="233" name="Bad-Bunny-logo.jpg" descr="Bad-Bunny-logo.jpg"/>
          <p:cNvPicPr>
            <a:picLocks noChangeAspect="1"/>
          </p:cNvPicPr>
          <p:nvPr/>
        </p:nvPicPr>
        <p:blipFill>
          <a:blip r:embed="rId6">
            <a:extLst/>
          </a:blip>
          <a:srcRect l="33569" t="7997" r="32470" b="10379"/>
          <a:stretch>
            <a:fillRect/>
          </a:stretch>
        </p:blipFill>
        <p:spPr>
          <a:xfrm>
            <a:off x="2887253" y="67882"/>
            <a:ext cx="321494" cy="463626"/>
          </a:xfrm>
          <a:custGeom>
            <a:avLst/>
            <a:gdLst/>
            <a:ahLst/>
            <a:cxnLst>
              <a:cxn ang="0">
                <a:pos x="wd2" y="hd2"/>
              </a:cxn>
              <a:cxn ang="5400000">
                <a:pos x="wd2" y="hd2"/>
              </a:cxn>
              <a:cxn ang="10800000">
                <a:pos x="wd2" y="hd2"/>
              </a:cxn>
              <a:cxn ang="16200000">
                <a:pos x="wd2" y="hd2"/>
              </a:cxn>
            </a:cxnLst>
            <a:rect l="0" t="0" r="r" b="b"/>
            <a:pathLst>
              <a:path w="21540" h="21564" fill="norm" stroke="1" extrusionOk="0">
                <a:moveTo>
                  <a:pt x="2179" y="42"/>
                </a:moveTo>
                <a:cubicBezTo>
                  <a:pt x="1792" y="95"/>
                  <a:pt x="1443" y="209"/>
                  <a:pt x="1329" y="300"/>
                </a:cubicBezTo>
                <a:cubicBezTo>
                  <a:pt x="1031" y="537"/>
                  <a:pt x="735" y="1082"/>
                  <a:pt x="478" y="1961"/>
                </a:cubicBezTo>
                <a:cubicBezTo>
                  <a:pt x="445" y="2074"/>
                  <a:pt x="396" y="2217"/>
                  <a:pt x="371" y="2275"/>
                </a:cubicBezTo>
                <a:cubicBezTo>
                  <a:pt x="299" y="2445"/>
                  <a:pt x="210" y="2922"/>
                  <a:pt x="105" y="3493"/>
                </a:cubicBezTo>
                <a:cubicBezTo>
                  <a:pt x="-41" y="4298"/>
                  <a:pt x="-46" y="4861"/>
                  <a:pt x="159" y="6059"/>
                </a:cubicBezTo>
                <a:cubicBezTo>
                  <a:pt x="171" y="6134"/>
                  <a:pt x="211" y="6323"/>
                  <a:pt x="238" y="6484"/>
                </a:cubicBezTo>
                <a:cubicBezTo>
                  <a:pt x="266" y="6644"/>
                  <a:pt x="335" y="6862"/>
                  <a:pt x="371" y="6964"/>
                </a:cubicBezTo>
                <a:cubicBezTo>
                  <a:pt x="408" y="7066"/>
                  <a:pt x="445" y="7266"/>
                  <a:pt x="478" y="7407"/>
                </a:cubicBezTo>
                <a:cubicBezTo>
                  <a:pt x="510" y="7548"/>
                  <a:pt x="560" y="7729"/>
                  <a:pt x="584" y="7794"/>
                </a:cubicBezTo>
                <a:cubicBezTo>
                  <a:pt x="608" y="7860"/>
                  <a:pt x="673" y="8059"/>
                  <a:pt x="717" y="8237"/>
                </a:cubicBezTo>
                <a:cubicBezTo>
                  <a:pt x="761" y="8416"/>
                  <a:pt x="798" y="8574"/>
                  <a:pt x="823" y="8607"/>
                </a:cubicBezTo>
                <a:cubicBezTo>
                  <a:pt x="849" y="8639"/>
                  <a:pt x="876" y="8692"/>
                  <a:pt x="876" y="8717"/>
                </a:cubicBezTo>
                <a:cubicBezTo>
                  <a:pt x="876" y="8743"/>
                  <a:pt x="929" y="8855"/>
                  <a:pt x="983" y="8976"/>
                </a:cubicBezTo>
                <a:cubicBezTo>
                  <a:pt x="1037" y="9096"/>
                  <a:pt x="1092" y="9252"/>
                  <a:pt x="1116" y="9308"/>
                </a:cubicBezTo>
                <a:cubicBezTo>
                  <a:pt x="1210" y="9533"/>
                  <a:pt x="1426" y="10019"/>
                  <a:pt x="1461" y="10083"/>
                </a:cubicBezTo>
                <a:cubicBezTo>
                  <a:pt x="1830" y="10759"/>
                  <a:pt x="2123" y="11159"/>
                  <a:pt x="2419" y="11431"/>
                </a:cubicBezTo>
                <a:cubicBezTo>
                  <a:pt x="2542" y="11544"/>
                  <a:pt x="2648" y="11684"/>
                  <a:pt x="2685" y="11745"/>
                </a:cubicBezTo>
                <a:cubicBezTo>
                  <a:pt x="2721" y="11805"/>
                  <a:pt x="2782" y="11842"/>
                  <a:pt x="2818" y="11837"/>
                </a:cubicBezTo>
                <a:cubicBezTo>
                  <a:pt x="2853" y="11832"/>
                  <a:pt x="2876" y="11837"/>
                  <a:pt x="2871" y="11855"/>
                </a:cubicBezTo>
                <a:cubicBezTo>
                  <a:pt x="2866" y="11874"/>
                  <a:pt x="2864" y="11897"/>
                  <a:pt x="2844" y="11892"/>
                </a:cubicBezTo>
                <a:cubicBezTo>
                  <a:pt x="2782" y="11878"/>
                  <a:pt x="2793" y="11963"/>
                  <a:pt x="2871" y="12040"/>
                </a:cubicBezTo>
                <a:cubicBezTo>
                  <a:pt x="2939" y="12107"/>
                  <a:pt x="2943" y="12136"/>
                  <a:pt x="2791" y="12335"/>
                </a:cubicBezTo>
                <a:cubicBezTo>
                  <a:pt x="2700" y="12454"/>
                  <a:pt x="2494" y="12704"/>
                  <a:pt x="2339" y="12889"/>
                </a:cubicBezTo>
                <a:cubicBezTo>
                  <a:pt x="1962" y="13338"/>
                  <a:pt x="1493" y="14029"/>
                  <a:pt x="1435" y="14237"/>
                </a:cubicBezTo>
                <a:cubicBezTo>
                  <a:pt x="1422" y="14284"/>
                  <a:pt x="1405" y="14347"/>
                  <a:pt x="1382" y="14384"/>
                </a:cubicBezTo>
                <a:cubicBezTo>
                  <a:pt x="1326" y="14476"/>
                  <a:pt x="1177" y="14885"/>
                  <a:pt x="1116" y="15160"/>
                </a:cubicBezTo>
                <a:cubicBezTo>
                  <a:pt x="939" y="15955"/>
                  <a:pt x="1220" y="17446"/>
                  <a:pt x="1594" y="17799"/>
                </a:cubicBezTo>
                <a:cubicBezTo>
                  <a:pt x="1656" y="17857"/>
                  <a:pt x="1735" y="17955"/>
                  <a:pt x="1781" y="18021"/>
                </a:cubicBezTo>
                <a:cubicBezTo>
                  <a:pt x="2065" y="18435"/>
                  <a:pt x="2321" y="18811"/>
                  <a:pt x="2392" y="18888"/>
                </a:cubicBezTo>
                <a:cubicBezTo>
                  <a:pt x="2581" y="19093"/>
                  <a:pt x="3520" y="19830"/>
                  <a:pt x="3589" y="19830"/>
                </a:cubicBezTo>
                <a:cubicBezTo>
                  <a:pt x="3610" y="19830"/>
                  <a:pt x="3790" y="19950"/>
                  <a:pt x="3988" y="20088"/>
                </a:cubicBezTo>
                <a:cubicBezTo>
                  <a:pt x="4186" y="20226"/>
                  <a:pt x="4490" y="20396"/>
                  <a:pt x="4652" y="20457"/>
                </a:cubicBezTo>
                <a:cubicBezTo>
                  <a:pt x="5555" y="20800"/>
                  <a:pt x="5975" y="20928"/>
                  <a:pt x="6274" y="20993"/>
                </a:cubicBezTo>
                <a:cubicBezTo>
                  <a:pt x="6458" y="21032"/>
                  <a:pt x="6620" y="21090"/>
                  <a:pt x="6647" y="21103"/>
                </a:cubicBezTo>
                <a:cubicBezTo>
                  <a:pt x="6674" y="21116"/>
                  <a:pt x="6843" y="21143"/>
                  <a:pt x="7019" y="21177"/>
                </a:cubicBezTo>
                <a:cubicBezTo>
                  <a:pt x="7195" y="21212"/>
                  <a:pt x="7365" y="21254"/>
                  <a:pt x="7391" y="21269"/>
                </a:cubicBezTo>
                <a:cubicBezTo>
                  <a:pt x="7417" y="21285"/>
                  <a:pt x="7482" y="21306"/>
                  <a:pt x="7524" y="21306"/>
                </a:cubicBezTo>
                <a:cubicBezTo>
                  <a:pt x="7566" y="21306"/>
                  <a:pt x="7669" y="21327"/>
                  <a:pt x="7763" y="21362"/>
                </a:cubicBezTo>
                <a:cubicBezTo>
                  <a:pt x="7858" y="21397"/>
                  <a:pt x="8106" y="21441"/>
                  <a:pt x="8295" y="21454"/>
                </a:cubicBezTo>
                <a:cubicBezTo>
                  <a:pt x="8485" y="21467"/>
                  <a:pt x="8745" y="21501"/>
                  <a:pt x="8880" y="21528"/>
                </a:cubicBezTo>
                <a:cubicBezTo>
                  <a:pt x="9162" y="21584"/>
                  <a:pt x="10655" y="21570"/>
                  <a:pt x="10954" y="21509"/>
                </a:cubicBezTo>
                <a:cubicBezTo>
                  <a:pt x="11049" y="21490"/>
                  <a:pt x="11179" y="21472"/>
                  <a:pt x="11247" y="21472"/>
                </a:cubicBezTo>
                <a:cubicBezTo>
                  <a:pt x="11315" y="21473"/>
                  <a:pt x="11588" y="21444"/>
                  <a:pt x="11832" y="21399"/>
                </a:cubicBezTo>
                <a:cubicBezTo>
                  <a:pt x="12249" y="21321"/>
                  <a:pt x="12766" y="21224"/>
                  <a:pt x="13613" y="21103"/>
                </a:cubicBezTo>
                <a:cubicBezTo>
                  <a:pt x="13816" y="21074"/>
                  <a:pt x="14064" y="21035"/>
                  <a:pt x="14145" y="21011"/>
                </a:cubicBezTo>
                <a:cubicBezTo>
                  <a:pt x="14226" y="20987"/>
                  <a:pt x="14370" y="20952"/>
                  <a:pt x="14464" y="20937"/>
                </a:cubicBezTo>
                <a:cubicBezTo>
                  <a:pt x="14559" y="20923"/>
                  <a:pt x="14689" y="20889"/>
                  <a:pt x="14783" y="20845"/>
                </a:cubicBezTo>
                <a:cubicBezTo>
                  <a:pt x="14878" y="20800"/>
                  <a:pt x="15008" y="20754"/>
                  <a:pt x="15049" y="20753"/>
                </a:cubicBezTo>
                <a:cubicBezTo>
                  <a:pt x="15090" y="20752"/>
                  <a:pt x="15272" y="20697"/>
                  <a:pt x="15448" y="20623"/>
                </a:cubicBezTo>
                <a:cubicBezTo>
                  <a:pt x="15624" y="20549"/>
                  <a:pt x="15845" y="20459"/>
                  <a:pt x="15953" y="20420"/>
                </a:cubicBezTo>
                <a:cubicBezTo>
                  <a:pt x="16609" y="20188"/>
                  <a:pt x="17833" y="19424"/>
                  <a:pt x="18027" y="19128"/>
                </a:cubicBezTo>
                <a:cubicBezTo>
                  <a:pt x="18073" y="19059"/>
                  <a:pt x="18208" y="18918"/>
                  <a:pt x="18320" y="18814"/>
                </a:cubicBezTo>
                <a:cubicBezTo>
                  <a:pt x="18556" y="18598"/>
                  <a:pt x="18772" y="18313"/>
                  <a:pt x="18772" y="18242"/>
                </a:cubicBezTo>
                <a:cubicBezTo>
                  <a:pt x="18772" y="18215"/>
                  <a:pt x="18851" y="18106"/>
                  <a:pt x="18932" y="17984"/>
                </a:cubicBezTo>
                <a:cubicBezTo>
                  <a:pt x="19103" y="17724"/>
                  <a:pt x="19098" y="17698"/>
                  <a:pt x="19251" y="17098"/>
                </a:cubicBezTo>
                <a:cubicBezTo>
                  <a:pt x="19352" y="16700"/>
                  <a:pt x="19320" y="15304"/>
                  <a:pt x="19197" y="14883"/>
                </a:cubicBezTo>
                <a:cubicBezTo>
                  <a:pt x="19151" y="14723"/>
                  <a:pt x="19098" y="14406"/>
                  <a:pt x="19064" y="14181"/>
                </a:cubicBezTo>
                <a:cubicBezTo>
                  <a:pt x="19008" y="13794"/>
                  <a:pt x="19000" y="13771"/>
                  <a:pt x="19091" y="13664"/>
                </a:cubicBezTo>
                <a:cubicBezTo>
                  <a:pt x="19184" y="13555"/>
                  <a:pt x="19180" y="13543"/>
                  <a:pt x="19091" y="13554"/>
                </a:cubicBezTo>
                <a:cubicBezTo>
                  <a:pt x="19023" y="13562"/>
                  <a:pt x="19000" y="13549"/>
                  <a:pt x="19011" y="13498"/>
                </a:cubicBezTo>
                <a:cubicBezTo>
                  <a:pt x="19020" y="13461"/>
                  <a:pt x="19078" y="13409"/>
                  <a:pt x="19118" y="13387"/>
                </a:cubicBezTo>
                <a:cubicBezTo>
                  <a:pt x="19157" y="13366"/>
                  <a:pt x="19179" y="13339"/>
                  <a:pt x="19171" y="13314"/>
                </a:cubicBezTo>
                <a:cubicBezTo>
                  <a:pt x="19163" y="13288"/>
                  <a:pt x="19188" y="13272"/>
                  <a:pt x="19224" y="13277"/>
                </a:cubicBezTo>
                <a:cubicBezTo>
                  <a:pt x="19260" y="13282"/>
                  <a:pt x="19269" y="13260"/>
                  <a:pt x="19251" y="13240"/>
                </a:cubicBezTo>
                <a:cubicBezTo>
                  <a:pt x="19233" y="13220"/>
                  <a:pt x="19276" y="13116"/>
                  <a:pt x="19357" y="13000"/>
                </a:cubicBezTo>
                <a:cubicBezTo>
                  <a:pt x="19438" y="12883"/>
                  <a:pt x="19542" y="12742"/>
                  <a:pt x="19570" y="12686"/>
                </a:cubicBezTo>
                <a:cubicBezTo>
                  <a:pt x="19597" y="12630"/>
                  <a:pt x="19659" y="12467"/>
                  <a:pt x="19729" y="12335"/>
                </a:cubicBezTo>
                <a:cubicBezTo>
                  <a:pt x="19799" y="12204"/>
                  <a:pt x="19862" y="12063"/>
                  <a:pt x="19862" y="12021"/>
                </a:cubicBezTo>
                <a:cubicBezTo>
                  <a:pt x="19862" y="11980"/>
                  <a:pt x="19891" y="11939"/>
                  <a:pt x="19915" y="11929"/>
                </a:cubicBezTo>
                <a:cubicBezTo>
                  <a:pt x="19939" y="11919"/>
                  <a:pt x="19950" y="11847"/>
                  <a:pt x="19969" y="11763"/>
                </a:cubicBezTo>
                <a:cubicBezTo>
                  <a:pt x="19987" y="11679"/>
                  <a:pt x="20025" y="11607"/>
                  <a:pt x="20048" y="11597"/>
                </a:cubicBezTo>
                <a:cubicBezTo>
                  <a:pt x="20072" y="11587"/>
                  <a:pt x="20102" y="11537"/>
                  <a:pt x="20101" y="11505"/>
                </a:cubicBezTo>
                <a:cubicBezTo>
                  <a:pt x="20100" y="11441"/>
                  <a:pt x="20173" y="11210"/>
                  <a:pt x="20367" y="10674"/>
                </a:cubicBezTo>
                <a:cubicBezTo>
                  <a:pt x="20633" y="9942"/>
                  <a:pt x="20707" y="9707"/>
                  <a:pt x="20793" y="9345"/>
                </a:cubicBezTo>
                <a:cubicBezTo>
                  <a:pt x="20842" y="9138"/>
                  <a:pt x="20920" y="8885"/>
                  <a:pt x="20952" y="8791"/>
                </a:cubicBezTo>
                <a:cubicBezTo>
                  <a:pt x="20985" y="8697"/>
                  <a:pt x="21010" y="8507"/>
                  <a:pt x="21032" y="8367"/>
                </a:cubicBezTo>
                <a:cubicBezTo>
                  <a:pt x="21055" y="8226"/>
                  <a:pt x="21122" y="7964"/>
                  <a:pt x="21165" y="7776"/>
                </a:cubicBezTo>
                <a:cubicBezTo>
                  <a:pt x="21262" y="7353"/>
                  <a:pt x="21313" y="6927"/>
                  <a:pt x="21378" y="6244"/>
                </a:cubicBezTo>
                <a:cubicBezTo>
                  <a:pt x="21405" y="5953"/>
                  <a:pt x="21455" y="5640"/>
                  <a:pt x="21484" y="5542"/>
                </a:cubicBezTo>
                <a:cubicBezTo>
                  <a:pt x="21513" y="5445"/>
                  <a:pt x="21540" y="5092"/>
                  <a:pt x="21537" y="4767"/>
                </a:cubicBezTo>
                <a:cubicBezTo>
                  <a:pt x="21535" y="4442"/>
                  <a:pt x="21534" y="4168"/>
                  <a:pt x="21537" y="4140"/>
                </a:cubicBezTo>
                <a:cubicBezTo>
                  <a:pt x="21554" y="4015"/>
                  <a:pt x="21473" y="3251"/>
                  <a:pt x="21431" y="3124"/>
                </a:cubicBezTo>
                <a:cubicBezTo>
                  <a:pt x="21405" y="3047"/>
                  <a:pt x="21379" y="2921"/>
                  <a:pt x="21378" y="2829"/>
                </a:cubicBezTo>
                <a:cubicBezTo>
                  <a:pt x="21377" y="2736"/>
                  <a:pt x="21376" y="2610"/>
                  <a:pt x="21351" y="2552"/>
                </a:cubicBezTo>
                <a:cubicBezTo>
                  <a:pt x="21327" y="2494"/>
                  <a:pt x="21262" y="2342"/>
                  <a:pt x="21218" y="2220"/>
                </a:cubicBezTo>
                <a:cubicBezTo>
                  <a:pt x="21018" y="1656"/>
                  <a:pt x="21023" y="1663"/>
                  <a:pt x="20740" y="1241"/>
                </a:cubicBezTo>
                <a:cubicBezTo>
                  <a:pt x="20443" y="800"/>
                  <a:pt x="19904" y="462"/>
                  <a:pt x="19224" y="319"/>
                </a:cubicBezTo>
                <a:cubicBezTo>
                  <a:pt x="18587" y="184"/>
                  <a:pt x="17432" y="327"/>
                  <a:pt x="16831" y="614"/>
                </a:cubicBezTo>
                <a:cubicBezTo>
                  <a:pt x="16251" y="891"/>
                  <a:pt x="15526" y="1485"/>
                  <a:pt x="15235" y="1906"/>
                </a:cubicBezTo>
                <a:cubicBezTo>
                  <a:pt x="15197" y="1962"/>
                  <a:pt x="15120" y="2044"/>
                  <a:pt x="15076" y="2091"/>
                </a:cubicBezTo>
                <a:cubicBezTo>
                  <a:pt x="15032" y="2138"/>
                  <a:pt x="14984" y="2201"/>
                  <a:pt x="14970" y="2238"/>
                </a:cubicBezTo>
                <a:cubicBezTo>
                  <a:pt x="14955" y="2276"/>
                  <a:pt x="14838" y="2538"/>
                  <a:pt x="14704" y="2810"/>
                </a:cubicBezTo>
                <a:cubicBezTo>
                  <a:pt x="14479" y="3265"/>
                  <a:pt x="14256" y="3820"/>
                  <a:pt x="14198" y="4029"/>
                </a:cubicBezTo>
                <a:cubicBezTo>
                  <a:pt x="14160" y="4169"/>
                  <a:pt x="14003" y="4511"/>
                  <a:pt x="13906" y="4712"/>
                </a:cubicBezTo>
                <a:cubicBezTo>
                  <a:pt x="13812" y="4907"/>
                  <a:pt x="13763" y="5075"/>
                  <a:pt x="13667" y="5395"/>
                </a:cubicBezTo>
                <a:cubicBezTo>
                  <a:pt x="13635" y="5498"/>
                  <a:pt x="13584" y="5652"/>
                  <a:pt x="13560" y="5727"/>
                </a:cubicBezTo>
                <a:cubicBezTo>
                  <a:pt x="13536" y="5802"/>
                  <a:pt x="13493" y="5974"/>
                  <a:pt x="13454" y="6115"/>
                </a:cubicBezTo>
                <a:cubicBezTo>
                  <a:pt x="13415" y="6255"/>
                  <a:pt x="13334" y="6482"/>
                  <a:pt x="13294" y="6613"/>
                </a:cubicBezTo>
                <a:cubicBezTo>
                  <a:pt x="13254" y="6744"/>
                  <a:pt x="13180" y="7007"/>
                  <a:pt x="13135" y="7204"/>
                </a:cubicBezTo>
                <a:cubicBezTo>
                  <a:pt x="13090" y="7401"/>
                  <a:pt x="13052" y="7654"/>
                  <a:pt x="13028" y="7757"/>
                </a:cubicBezTo>
                <a:cubicBezTo>
                  <a:pt x="13005" y="7861"/>
                  <a:pt x="12948" y="8078"/>
                  <a:pt x="12922" y="8237"/>
                </a:cubicBezTo>
                <a:cubicBezTo>
                  <a:pt x="12896" y="8397"/>
                  <a:pt x="12870" y="8650"/>
                  <a:pt x="12842" y="8810"/>
                </a:cubicBezTo>
                <a:cubicBezTo>
                  <a:pt x="12815" y="8969"/>
                  <a:pt x="12778" y="9186"/>
                  <a:pt x="12762" y="9290"/>
                </a:cubicBezTo>
                <a:cubicBezTo>
                  <a:pt x="12712" y="9620"/>
                  <a:pt x="12599" y="10012"/>
                  <a:pt x="12550" y="10046"/>
                </a:cubicBezTo>
                <a:cubicBezTo>
                  <a:pt x="12519" y="10068"/>
                  <a:pt x="12341" y="10054"/>
                  <a:pt x="12045" y="10009"/>
                </a:cubicBezTo>
                <a:cubicBezTo>
                  <a:pt x="11442" y="9918"/>
                  <a:pt x="10714" y="9885"/>
                  <a:pt x="10077" y="9936"/>
                </a:cubicBezTo>
                <a:cubicBezTo>
                  <a:pt x="9793" y="9958"/>
                  <a:pt x="9379" y="9987"/>
                  <a:pt x="9146" y="9991"/>
                </a:cubicBezTo>
                <a:cubicBezTo>
                  <a:pt x="8913" y="9995"/>
                  <a:pt x="8695" y="9998"/>
                  <a:pt x="8668" y="10009"/>
                </a:cubicBezTo>
                <a:cubicBezTo>
                  <a:pt x="8583" y="10046"/>
                  <a:pt x="8514" y="9965"/>
                  <a:pt x="8481" y="9751"/>
                </a:cubicBezTo>
                <a:cubicBezTo>
                  <a:pt x="8464" y="9638"/>
                  <a:pt x="8417" y="9322"/>
                  <a:pt x="8375" y="9050"/>
                </a:cubicBezTo>
                <a:cubicBezTo>
                  <a:pt x="8333" y="8777"/>
                  <a:pt x="8292" y="8316"/>
                  <a:pt x="8269" y="8016"/>
                </a:cubicBezTo>
                <a:cubicBezTo>
                  <a:pt x="8211" y="7263"/>
                  <a:pt x="8064" y="6741"/>
                  <a:pt x="7790" y="6152"/>
                </a:cubicBezTo>
                <a:cubicBezTo>
                  <a:pt x="7751" y="6067"/>
                  <a:pt x="7691" y="5922"/>
                  <a:pt x="7657" y="5838"/>
                </a:cubicBezTo>
                <a:cubicBezTo>
                  <a:pt x="7623" y="5753"/>
                  <a:pt x="7558" y="5582"/>
                  <a:pt x="7498" y="5450"/>
                </a:cubicBezTo>
                <a:cubicBezTo>
                  <a:pt x="7437" y="5319"/>
                  <a:pt x="7366" y="5156"/>
                  <a:pt x="7338" y="5081"/>
                </a:cubicBezTo>
                <a:cubicBezTo>
                  <a:pt x="7244" y="4828"/>
                  <a:pt x="6932" y="4125"/>
                  <a:pt x="6886" y="4066"/>
                </a:cubicBezTo>
                <a:cubicBezTo>
                  <a:pt x="6861" y="4033"/>
                  <a:pt x="6833" y="3973"/>
                  <a:pt x="6833" y="3936"/>
                </a:cubicBezTo>
                <a:cubicBezTo>
                  <a:pt x="6833" y="3900"/>
                  <a:pt x="6807" y="3856"/>
                  <a:pt x="6780" y="3844"/>
                </a:cubicBezTo>
                <a:cubicBezTo>
                  <a:pt x="6753" y="3833"/>
                  <a:pt x="6726" y="3779"/>
                  <a:pt x="6726" y="3733"/>
                </a:cubicBezTo>
                <a:cubicBezTo>
                  <a:pt x="6726" y="3687"/>
                  <a:pt x="6700" y="3637"/>
                  <a:pt x="6673" y="3604"/>
                </a:cubicBezTo>
                <a:cubicBezTo>
                  <a:pt x="6647" y="3572"/>
                  <a:pt x="6593" y="3431"/>
                  <a:pt x="6540" y="3309"/>
                </a:cubicBezTo>
                <a:cubicBezTo>
                  <a:pt x="6450" y="3098"/>
                  <a:pt x="6310" y="2831"/>
                  <a:pt x="6168" y="2607"/>
                </a:cubicBezTo>
                <a:cubicBezTo>
                  <a:pt x="6132" y="2551"/>
                  <a:pt x="6072" y="2451"/>
                  <a:pt x="6035" y="2386"/>
                </a:cubicBezTo>
                <a:cubicBezTo>
                  <a:pt x="5930" y="2200"/>
                  <a:pt x="5363" y="1454"/>
                  <a:pt x="5158" y="1223"/>
                </a:cubicBezTo>
                <a:cubicBezTo>
                  <a:pt x="5055" y="1108"/>
                  <a:pt x="4934" y="938"/>
                  <a:pt x="4865" y="854"/>
                </a:cubicBezTo>
                <a:cubicBezTo>
                  <a:pt x="4555" y="474"/>
                  <a:pt x="4028" y="146"/>
                  <a:pt x="3589" y="42"/>
                </a:cubicBezTo>
                <a:cubicBezTo>
                  <a:pt x="3361" y="-12"/>
                  <a:pt x="2599" y="-16"/>
                  <a:pt x="2179" y="42"/>
                </a:cubicBezTo>
                <a:close/>
                <a:moveTo>
                  <a:pt x="2498" y="12926"/>
                </a:moveTo>
                <a:cubicBezTo>
                  <a:pt x="2524" y="12915"/>
                  <a:pt x="2562" y="12927"/>
                  <a:pt x="2578" y="12944"/>
                </a:cubicBezTo>
                <a:cubicBezTo>
                  <a:pt x="2594" y="12962"/>
                  <a:pt x="2577" y="12970"/>
                  <a:pt x="2552" y="12981"/>
                </a:cubicBezTo>
                <a:cubicBezTo>
                  <a:pt x="2526" y="12992"/>
                  <a:pt x="2488" y="12999"/>
                  <a:pt x="2472" y="12981"/>
                </a:cubicBezTo>
                <a:cubicBezTo>
                  <a:pt x="2456" y="12964"/>
                  <a:pt x="2473" y="12937"/>
                  <a:pt x="2498" y="12926"/>
                </a:cubicBezTo>
                <a:close/>
                <a:moveTo>
                  <a:pt x="2206" y="13295"/>
                </a:moveTo>
                <a:cubicBezTo>
                  <a:pt x="2232" y="13284"/>
                  <a:pt x="2270" y="13296"/>
                  <a:pt x="2286" y="13314"/>
                </a:cubicBezTo>
                <a:cubicBezTo>
                  <a:pt x="2302" y="13331"/>
                  <a:pt x="2285" y="13358"/>
                  <a:pt x="2259" y="13369"/>
                </a:cubicBezTo>
                <a:cubicBezTo>
                  <a:pt x="2234" y="13380"/>
                  <a:pt x="2195" y="13368"/>
                  <a:pt x="2179" y="13351"/>
                </a:cubicBezTo>
                <a:cubicBezTo>
                  <a:pt x="2164" y="13333"/>
                  <a:pt x="2180" y="13306"/>
                  <a:pt x="2206" y="13295"/>
                </a:cubicBezTo>
                <a:close/>
                <a:moveTo>
                  <a:pt x="2046" y="13498"/>
                </a:moveTo>
                <a:cubicBezTo>
                  <a:pt x="2072" y="13487"/>
                  <a:pt x="2110" y="13499"/>
                  <a:pt x="2126" y="13517"/>
                </a:cubicBezTo>
                <a:cubicBezTo>
                  <a:pt x="2142" y="13534"/>
                  <a:pt x="2152" y="13561"/>
                  <a:pt x="2126" y="13572"/>
                </a:cubicBezTo>
                <a:cubicBezTo>
                  <a:pt x="2101" y="13583"/>
                  <a:pt x="2062" y="13571"/>
                  <a:pt x="2046" y="13554"/>
                </a:cubicBezTo>
                <a:cubicBezTo>
                  <a:pt x="2031" y="13536"/>
                  <a:pt x="2021" y="13509"/>
                  <a:pt x="2046" y="13498"/>
                </a:cubicBezTo>
                <a:close/>
                <a:moveTo>
                  <a:pt x="1967" y="13646"/>
                </a:moveTo>
                <a:cubicBezTo>
                  <a:pt x="1992" y="13635"/>
                  <a:pt x="2031" y="13628"/>
                  <a:pt x="2046" y="13646"/>
                </a:cubicBezTo>
                <a:cubicBezTo>
                  <a:pt x="2062" y="13664"/>
                  <a:pt x="2045" y="13690"/>
                  <a:pt x="2020" y="13701"/>
                </a:cubicBezTo>
                <a:cubicBezTo>
                  <a:pt x="1994" y="13712"/>
                  <a:pt x="1956" y="13719"/>
                  <a:pt x="1940" y="13701"/>
                </a:cubicBezTo>
                <a:cubicBezTo>
                  <a:pt x="1924" y="13683"/>
                  <a:pt x="1941" y="13657"/>
                  <a:pt x="1967" y="13646"/>
                </a:cubicBezTo>
                <a:close/>
                <a:moveTo>
                  <a:pt x="1860" y="13812"/>
                </a:moveTo>
                <a:cubicBezTo>
                  <a:pt x="1886" y="13801"/>
                  <a:pt x="1924" y="13813"/>
                  <a:pt x="1940" y="13830"/>
                </a:cubicBezTo>
                <a:cubicBezTo>
                  <a:pt x="1956" y="13848"/>
                  <a:pt x="1939" y="13856"/>
                  <a:pt x="1914" y="13867"/>
                </a:cubicBezTo>
                <a:cubicBezTo>
                  <a:pt x="1888" y="13878"/>
                  <a:pt x="1850" y="13885"/>
                  <a:pt x="1834" y="13867"/>
                </a:cubicBezTo>
                <a:cubicBezTo>
                  <a:pt x="1818" y="13850"/>
                  <a:pt x="1835" y="13823"/>
                  <a:pt x="1860" y="13812"/>
                </a:cubicBezTo>
                <a:close/>
                <a:moveTo>
                  <a:pt x="1781" y="14052"/>
                </a:moveTo>
                <a:cubicBezTo>
                  <a:pt x="1797" y="14070"/>
                  <a:pt x="1768" y="14126"/>
                  <a:pt x="1727" y="14181"/>
                </a:cubicBezTo>
                <a:cubicBezTo>
                  <a:pt x="1686" y="14236"/>
                  <a:pt x="1670" y="14286"/>
                  <a:pt x="1674" y="14292"/>
                </a:cubicBezTo>
                <a:cubicBezTo>
                  <a:pt x="1694" y="14322"/>
                  <a:pt x="1621" y="14340"/>
                  <a:pt x="1594" y="14310"/>
                </a:cubicBezTo>
                <a:cubicBezTo>
                  <a:pt x="1578" y="14292"/>
                  <a:pt x="1595" y="14266"/>
                  <a:pt x="1621" y="14255"/>
                </a:cubicBezTo>
                <a:cubicBezTo>
                  <a:pt x="1647" y="14244"/>
                  <a:pt x="1661" y="14223"/>
                  <a:pt x="1648" y="14200"/>
                </a:cubicBezTo>
                <a:cubicBezTo>
                  <a:pt x="1618" y="14146"/>
                  <a:pt x="1741" y="14007"/>
                  <a:pt x="1781" y="14052"/>
                </a:cubicBezTo>
                <a:close/>
              </a:path>
            </a:pathLst>
          </a:custGeom>
          <a:ln w="3175">
            <a:miter lim="400000"/>
          </a:ln>
        </p:spPr>
      </p:pic>
      <p:grpSp>
        <p:nvGrpSpPr>
          <p:cNvPr id="237" name="Group">
            <a:hlinkClick r:id="rId7" invalidUrl="" action="ppaction://hlinksldjump" tgtFrame="" tooltip="" history="1" highlightClick="0" endSnd="0"/>
          </p:cNvPr>
          <p:cNvGrpSpPr/>
          <p:nvPr/>
        </p:nvGrpSpPr>
        <p:grpSpPr>
          <a:xfrm>
            <a:off x="147261" y="153269"/>
            <a:ext cx="321470" cy="292852"/>
            <a:chOff x="0" y="0"/>
            <a:chExt cx="321468" cy="292851"/>
          </a:xfrm>
        </p:grpSpPr>
        <p:sp>
          <p:nvSpPr>
            <p:cNvPr id="234" name="Line"/>
            <p:cNvSpPr/>
            <p:nvPr/>
          </p:nvSpPr>
          <p:spPr>
            <a:xfrm>
              <a:off x="0" y="0"/>
              <a:ext cx="321469" cy="0"/>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235" name="Line"/>
            <p:cNvSpPr/>
            <p:nvPr/>
          </p:nvSpPr>
          <p:spPr>
            <a:xfrm>
              <a:off x="0" y="146425"/>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sp>
          <p:nvSpPr>
            <p:cNvPr id="236" name="Line"/>
            <p:cNvSpPr/>
            <p:nvPr/>
          </p:nvSpPr>
          <p:spPr>
            <a:xfrm>
              <a:off x="0" y="292851"/>
              <a:ext cx="321469" cy="1"/>
            </a:xfrm>
            <a:prstGeom prst="line">
              <a:avLst/>
            </a:prstGeom>
            <a:noFill/>
            <a:ln w="25400" cap="flat">
              <a:solidFill>
                <a:srgbClr val="000000"/>
              </a:solidFill>
              <a:prstDash val="solid"/>
              <a:miter lim="400000"/>
            </a:ln>
            <a:effectLst/>
          </p:spPr>
          <p:txBody>
            <a:bodyPr wrap="square" lIns="9407" tIns="9407" rIns="9407" bIns="9407" numCol="1" anchor="ctr">
              <a:noAutofit/>
            </a:bodyPr>
            <a:lstStyle/>
            <a:p>
              <a:pPr/>
            </a:p>
          </p:txBody>
        </p:sp>
      </p:grpSp>
      <p:sp>
        <p:nvSpPr>
          <p:cNvPr id="238" name="Bad Bunny Phone Case"/>
          <p:cNvSpPr txBox="1"/>
          <p:nvPr/>
        </p:nvSpPr>
        <p:spPr>
          <a:xfrm>
            <a:off x="856694" y="901298"/>
            <a:ext cx="4382612" cy="577616"/>
          </a:xfrm>
          <a:prstGeom prst="rect">
            <a:avLst/>
          </a:prstGeom>
          <a:ln w="3175">
            <a:miter lim="400000"/>
          </a:ln>
          <a:extLst>
            <a:ext uri="{C572A759-6A51-4108-AA02-DFA0A04FC94B}">
              <ma14:wrappingTextBoxFlag xmlns:ma14="http://schemas.microsoft.com/office/mac/drawingml/2011/main" val="1"/>
            </a:ext>
          </a:extLst>
        </p:spPr>
        <p:txBody>
          <a:bodyPr wrap="none" lIns="9407" tIns="9407" rIns="9407" bIns="9407" anchor="ctr">
            <a:spAutoFit/>
          </a:bodyPr>
          <a:lstStyle>
            <a:lvl1pPr algn="l">
              <a:lnSpc>
                <a:spcPct val="80000"/>
              </a:lnSpc>
              <a:defRPr spc="-66" sz="3300">
                <a:solidFill>
                  <a:srgbClr val="000000"/>
                </a:solidFill>
                <a:latin typeface="Luminari"/>
                <a:ea typeface="Luminari"/>
                <a:cs typeface="Luminari"/>
                <a:sym typeface="Luminari"/>
              </a:defRPr>
            </a:lvl1pPr>
          </a:lstStyle>
          <a:p>
            <a:pPr/>
            <a:r>
              <a:t>Bad Bunny Phone Case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9407" tIns="9407" rIns="9407" bIns="9407" numCol="1" spcCol="38100" rtlCol="0" anchor="ctr" upright="0">
        <a:spAutoFit/>
      </a:bodyPr>
      <a:lstStyle>
        <a:defPPr marL="0" marR="0" indent="0" algn="ctr" defTabSz="611481"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9407" tIns="9407" rIns="9407" bIns="9407" numCol="1" spcCol="38100" rtlCol="0" anchor="ctr" upright="0">
        <a:spAutoFit/>
      </a:bodyPr>
      <a:lstStyle>
        <a:defPPr marL="0" marR="0" indent="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9407" tIns="9407" rIns="9407" bIns="9407" numCol="1" spcCol="38100" rtlCol="0" anchor="ctr" upright="0">
        <a:spAutoFit/>
      </a:bodyPr>
      <a:lstStyle>
        <a:defPPr marL="0" marR="0" indent="0" algn="ctr" defTabSz="611481"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9407" tIns="9407" rIns="9407" bIns="9407" numCol="1" spcCol="38100" rtlCol="0" anchor="ctr" upright="0">
        <a:spAutoFit/>
      </a:bodyPr>
      <a:lstStyle>
        <a:defPPr marL="0" marR="0" indent="0" algn="ctr" defTabSz="180617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