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4995" autoAdjust="0"/>
    <p:restoredTop sz="94660"/>
  </p:normalViewPr>
  <p:slideViewPr>
    <p:cSldViewPr snapToGrid="0">
      <p:cViewPr varScale="1">
        <p:scale>
          <a:sx n="86" d="100"/>
          <a:sy n="86" d="100"/>
        </p:scale>
        <p:origin x="562" y="67"/>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tableStyles" Target="tableStyles.xml"/><Relationship Id="rId35" Type="http://schemas.openxmlformats.org/officeDocument/2006/relationships/presProps" Target="presProps.xml"/><Relationship Id="rId36" Type="http://schemas.openxmlformats.org/officeDocument/2006/relationships/viewProps" Target="viewProps.xml"/><Relationship Id="rId3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87" name=""/>
        <p:cNvGrpSpPr/>
        <p:nvPr/>
      </p:nvGrpSpPr>
      <p:grpSpPr>
        <a:xfrm>
          <a:off x="0" y="0"/>
          <a:ext cx="0" cy="0"/>
          <a:chOff x="0" y="0"/>
          <a:chExt cx="0" cy="0"/>
        </a:xfrm>
      </p:grpSpPr>
      <p:sp>
        <p:nvSpPr>
          <p:cNvPr id="104869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9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9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9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9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9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lang="en-IN"/>
          </a:p>
        </p:txBody>
      </p:sp>
      <p:sp>
        <p:nvSpPr>
          <p:cNvPr id="1048583" name="Date Placeholder 3"/>
          <p:cNvSpPr>
            <a:spLocks noGrp="1"/>
          </p:cNvSpPr>
          <p:nvPr>
            <p:ph type="dt" sz="half" idx="10"/>
          </p:nvPr>
        </p:nvSpPr>
        <p:spPr/>
        <p:txBody>
          <a:bodyPr/>
          <a:p>
            <a:fld id="{FB0447C0-1F7E-4A36-9A08-AA3FD63143B5}" type="datetimeFigureOut">
              <a:rPr lang="en-IN" smtClean="0"/>
              <a:t>12-07-2021</a:t>
            </a:fld>
            <a:endParaRPr lang="en-IN"/>
          </a:p>
        </p:txBody>
      </p:sp>
      <p:sp>
        <p:nvSpPr>
          <p:cNvPr id="1048584" name="Footer Placeholder 4"/>
          <p:cNvSpPr>
            <a:spLocks noGrp="1"/>
          </p:cNvSpPr>
          <p:nvPr>
            <p:ph type="ftr" sz="quarter" idx="11"/>
          </p:nvPr>
        </p:nvSpPr>
        <p:spPr/>
        <p:txBody>
          <a:bodyPr/>
          <a:p>
            <a:endParaRPr lang="en-IN"/>
          </a:p>
        </p:txBody>
      </p:sp>
      <p:sp>
        <p:nvSpPr>
          <p:cNvPr id="1048585" name="Slide Number Placeholder 5"/>
          <p:cNvSpPr>
            <a:spLocks noGrp="1"/>
          </p:cNvSpPr>
          <p:nvPr>
            <p:ph type="sldNum" sz="quarter" idx="12"/>
          </p:nvPr>
        </p:nvSpPr>
        <p:spPr/>
        <p:txBody>
          <a:bodyPr/>
          <a:p>
            <a:fld id="{C42226B7-E318-4764-B975-85F95B14B932}"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80" name=""/>
        <p:cNvGrpSpPr/>
        <p:nvPr/>
      </p:nvGrpSpPr>
      <p:grpSpPr>
        <a:xfrm>
          <a:off x="0" y="0"/>
          <a:ext cx="0" cy="0"/>
          <a:chOff x="0" y="0"/>
          <a:chExt cx="0" cy="0"/>
        </a:xfrm>
      </p:grpSpPr>
      <p:sp>
        <p:nvSpPr>
          <p:cNvPr id="1048657" name="Title 1"/>
          <p:cNvSpPr>
            <a:spLocks noGrp="1"/>
          </p:cNvSpPr>
          <p:nvPr>
            <p:ph type="title"/>
          </p:nvPr>
        </p:nvSpPr>
        <p:spPr/>
        <p:txBody>
          <a:bodyPr/>
          <a:p>
            <a:r>
              <a:rPr lang="en-US"/>
              <a:t>Click to edit Master title style</a:t>
            </a:r>
            <a:endParaRPr lang="en-IN"/>
          </a:p>
        </p:txBody>
      </p:sp>
      <p:sp>
        <p:nvSpPr>
          <p:cNvPr id="1048658"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9" name="Date Placeholder 3"/>
          <p:cNvSpPr>
            <a:spLocks noGrp="1"/>
          </p:cNvSpPr>
          <p:nvPr>
            <p:ph type="dt" sz="half" idx="10"/>
          </p:nvPr>
        </p:nvSpPr>
        <p:spPr/>
        <p:txBody>
          <a:bodyPr/>
          <a:p>
            <a:fld id="{FB0447C0-1F7E-4A36-9A08-AA3FD63143B5}" type="datetimeFigureOut">
              <a:rPr lang="en-IN" smtClean="0"/>
              <a:t>12-07-2021</a:t>
            </a:fld>
            <a:endParaRPr lang="en-IN"/>
          </a:p>
        </p:txBody>
      </p:sp>
      <p:sp>
        <p:nvSpPr>
          <p:cNvPr id="1048660" name="Footer Placeholder 4"/>
          <p:cNvSpPr>
            <a:spLocks noGrp="1"/>
          </p:cNvSpPr>
          <p:nvPr>
            <p:ph type="ftr" sz="quarter" idx="11"/>
          </p:nvPr>
        </p:nvSpPr>
        <p:spPr/>
        <p:txBody>
          <a:bodyPr/>
          <a:p>
            <a:endParaRPr lang="en-IN"/>
          </a:p>
        </p:txBody>
      </p:sp>
      <p:sp>
        <p:nvSpPr>
          <p:cNvPr id="1048661" name="Slide Number Placeholder 5"/>
          <p:cNvSpPr>
            <a:spLocks noGrp="1"/>
          </p:cNvSpPr>
          <p:nvPr>
            <p:ph type="sldNum" sz="quarter" idx="12"/>
          </p:nvPr>
        </p:nvSpPr>
        <p:spPr/>
        <p:txBody>
          <a:bodyPr/>
          <a:p>
            <a:fld id="{C42226B7-E318-4764-B975-85F95B14B93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8" name=""/>
        <p:cNvGrpSpPr/>
        <p:nvPr/>
      </p:nvGrpSpPr>
      <p:grpSpPr>
        <a:xfrm>
          <a:off x="0" y="0"/>
          <a:ext cx="0" cy="0"/>
          <a:chOff x="0" y="0"/>
          <a:chExt cx="0" cy="0"/>
        </a:xfrm>
      </p:grpSpPr>
      <p:sp>
        <p:nvSpPr>
          <p:cNvPr id="1048646" name="Vertical Title 1"/>
          <p:cNvSpPr>
            <a:spLocks noGrp="1"/>
          </p:cNvSpPr>
          <p:nvPr>
            <p:ph type="title" orient="vert"/>
          </p:nvPr>
        </p:nvSpPr>
        <p:spPr>
          <a:xfrm>
            <a:off x="8724900" y="365125"/>
            <a:ext cx="2628900" cy="5811838"/>
          </a:xfrm>
        </p:spPr>
        <p:txBody>
          <a:bodyPr vert="eaVert"/>
          <a:p>
            <a:r>
              <a:rPr lang="en-US"/>
              <a:t>Click to edit Master title style</a:t>
            </a:r>
            <a:endParaRPr lang="en-IN"/>
          </a:p>
        </p:txBody>
      </p:sp>
      <p:sp>
        <p:nvSpPr>
          <p:cNvPr id="1048647"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8" name="Date Placeholder 3"/>
          <p:cNvSpPr>
            <a:spLocks noGrp="1"/>
          </p:cNvSpPr>
          <p:nvPr>
            <p:ph type="dt" sz="half" idx="10"/>
          </p:nvPr>
        </p:nvSpPr>
        <p:spPr/>
        <p:txBody>
          <a:bodyPr/>
          <a:p>
            <a:fld id="{FB0447C0-1F7E-4A36-9A08-AA3FD63143B5}" type="datetimeFigureOut">
              <a:rPr lang="en-IN" smtClean="0"/>
              <a:t>12-07-2021</a:t>
            </a:fld>
            <a:endParaRPr lang="en-IN"/>
          </a:p>
        </p:txBody>
      </p:sp>
      <p:sp>
        <p:nvSpPr>
          <p:cNvPr id="1048649" name="Footer Placeholder 4"/>
          <p:cNvSpPr>
            <a:spLocks noGrp="1"/>
          </p:cNvSpPr>
          <p:nvPr>
            <p:ph type="ftr" sz="quarter" idx="11"/>
          </p:nvPr>
        </p:nvSpPr>
        <p:spPr/>
        <p:txBody>
          <a:bodyPr/>
          <a:p>
            <a:endParaRPr lang="en-IN"/>
          </a:p>
        </p:txBody>
      </p:sp>
      <p:sp>
        <p:nvSpPr>
          <p:cNvPr id="1048650" name="Slide Number Placeholder 5"/>
          <p:cNvSpPr>
            <a:spLocks noGrp="1"/>
          </p:cNvSpPr>
          <p:nvPr>
            <p:ph type="sldNum" sz="quarter" idx="12"/>
          </p:nvPr>
        </p:nvSpPr>
        <p:spPr/>
        <p:txBody>
          <a:bodyPr/>
          <a:p>
            <a:fld id="{C42226B7-E318-4764-B975-85F95B14B93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6" name=""/>
        <p:cNvGrpSpPr/>
        <p:nvPr/>
      </p:nvGrpSpPr>
      <p:grpSpPr>
        <a:xfrm>
          <a:off x="0" y="0"/>
          <a:ext cx="0" cy="0"/>
          <a:chOff x="0" y="0"/>
          <a:chExt cx="0" cy="0"/>
        </a:xfrm>
      </p:grpSpPr>
      <p:sp>
        <p:nvSpPr>
          <p:cNvPr id="1048591" name="Title 1"/>
          <p:cNvSpPr>
            <a:spLocks noGrp="1"/>
          </p:cNvSpPr>
          <p:nvPr>
            <p:ph type="title"/>
          </p:nvPr>
        </p:nvSpPr>
        <p:spPr/>
        <p:txBody>
          <a:bodyPr/>
          <a:p>
            <a:r>
              <a:rPr lang="en-US"/>
              <a:t>Click to edit Master title style</a:t>
            </a:r>
            <a:endParaRPr lang="en-IN"/>
          </a:p>
        </p:txBody>
      </p:sp>
      <p:sp>
        <p:nvSpPr>
          <p:cNvPr id="1048592"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93" name="Date Placeholder 3"/>
          <p:cNvSpPr>
            <a:spLocks noGrp="1"/>
          </p:cNvSpPr>
          <p:nvPr>
            <p:ph type="dt" sz="half" idx="10"/>
          </p:nvPr>
        </p:nvSpPr>
        <p:spPr/>
        <p:txBody>
          <a:bodyPr/>
          <a:p>
            <a:fld id="{FB0447C0-1F7E-4A36-9A08-AA3FD63143B5}" type="datetimeFigureOut">
              <a:rPr lang="en-IN" smtClean="0"/>
              <a:t>12-07-2021</a:t>
            </a:fld>
            <a:endParaRPr lang="en-IN"/>
          </a:p>
        </p:txBody>
      </p:sp>
      <p:sp>
        <p:nvSpPr>
          <p:cNvPr id="1048594" name="Footer Placeholder 4"/>
          <p:cNvSpPr>
            <a:spLocks noGrp="1"/>
          </p:cNvSpPr>
          <p:nvPr>
            <p:ph type="ftr" sz="quarter" idx="11"/>
          </p:nvPr>
        </p:nvSpPr>
        <p:spPr/>
        <p:txBody>
          <a:bodyPr/>
          <a:p>
            <a:endParaRPr lang="en-IN"/>
          </a:p>
        </p:txBody>
      </p:sp>
      <p:sp>
        <p:nvSpPr>
          <p:cNvPr id="1048595" name="Slide Number Placeholder 5"/>
          <p:cNvSpPr>
            <a:spLocks noGrp="1"/>
          </p:cNvSpPr>
          <p:nvPr>
            <p:ph type="sldNum" sz="quarter" idx="12"/>
          </p:nvPr>
        </p:nvSpPr>
        <p:spPr/>
        <p:txBody>
          <a:bodyPr/>
          <a:p>
            <a:fld id="{C42226B7-E318-4764-B975-85F95B14B93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81" name=""/>
        <p:cNvGrpSpPr/>
        <p:nvPr/>
      </p:nvGrpSpPr>
      <p:grpSpPr>
        <a:xfrm>
          <a:off x="0" y="0"/>
          <a:ext cx="0" cy="0"/>
          <a:chOff x="0" y="0"/>
          <a:chExt cx="0" cy="0"/>
        </a:xfrm>
      </p:grpSpPr>
      <p:sp>
        <p:nvSpPr>
          <p:cNvPr id="104866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63"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64" name="Date Placeholder 3"/>
          <p:cNvSpPr>
            <a:spLocks noGrp="1"/>
          </p:cNvSpPr>
          <p:nvPr>
            <p:ph type="dt" sz="half" idx="10"/>
          </p:nvPr>
        </p:nvSpPr>
        <p:spPr/>
        <p:txBody>
          <a:bodyPr/>
          <a:p>
            <a:fld id="{FB0447C0-1F7E-4A36-9A08-AA3FD63143B5}" type="datetimeFigureOut">
              <a:rPr lang="en-IN" smtClean="0"/>
              <a:t>12-07-2021</a:t>
            </a:fld>
            <a:endParaRPr lang="en-IN"/>
          </a:p>
        </p:txBody>
      </p:sp>
      <p:sp>
        <p:nvSpPr>
          <p:cNvPr id="1048665" name="Footer Placeholder 4"/>
          <p:cNvSpPr>
            <a:spLocks noGrp="1"/>
          </p:cNvSpPr>
          <p:nvPr>
            <p:ph type="ftr" sz="quarter" idx="11"/>
          </p:nvPr>
        </p:nvSpPr>
        <p:spPr/>
        <p:txBody>
          <a:bodyPr/>
          <a:p>
            <a:endParaRPr lang="en-IN"/>
          </a:p>
        </p:txBody>
      </p:sp>
      <p:sp>
        <p:nvSpPr>
          <p:cNvPr id="1048666" name="Slide Number Placeholder 5"/>
          <p:cNvSpPr>
            <a:spLocks noGrp="1"/>
          </p:cNvSpPr>
          <p:nvPr>
            <p:ph type="sldNum" sz="quarter" idx="12"/>
          </p:nvPr>
        </p:nvSpPr>
        <p:spPr/>
        <p:txBody>
          <a:bodyPr/>
          <a:p>
            <a:fld id="{C42226B7-E318-4764-B975-85F95B14B932}"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82" name=""/>
        <p:cNvGrpSpPr/>
        <p:nvPr/>
      </p:nvGrpSpPr>
      <p:grpSpPr>
        <a:xfrm>
          <a:off x="0" y="0"/>
          <a:ext cx="0" cy="0"/>
          <a:chOff x="0" y="0"/>
          <a:chExt cx="0" cy="0"/>
        </a:xfrm>
      </p:grpSpPr>
      <p:sp>
        <p:nvSpPr>
          <p:cNvPr id="1048667" name="Title 1"/>
          <p:cNvSpPr>
            <a:spLocks noGrp="1"/>
          </p:cNvSpPr>
          <p:nvPr>
            <p:ph type="title"/>
          </p:nvPr>
        </p:nvSpPr>
        <p:spPr/>
        <p:txBody>
          <a:bodyPr/>
          <a:p>
            <a:r>
              <a:rPr lang="en-US"/>
              <a:t>Click to edit Master title style</a:t>
            </a:r>
            <a:endParaRPr lang="en-IN"/>
          </a:p>
        </p:txBody>
      </p:sp>
      <p:sp>
        <p:nvSpPr>
          <p:cNvPr id="1048668"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9"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0" name="Date Placeholder 4"/>
          <p:cNvSpPr>
            <a:spLocks noGrp="1"/>
          </p:cNvSpPr>
          <p:nvPr>
            <p:ph type="dt" sz="half" idx="10"/>
          </p:nvPr>
        </p:nvSpPr>
        <p:spPr/>
        <p:txBody>
          <a:bodyPr/>
          <a:p>
            <a:fld id="{FB0447C0-1F7E-4A36-9A08-AA3FD63143B5}" type="datetimeFigureOut">
              <a:rPr lang="en-IN" smtClean="0"/>
              <a:t>12-07-2021</a:t>
            </a:fld>
            <a:endParaRPr lang="en-IN"/>
          </a:p>
        </p:txBody>
      </p:sp>
      <p:sp>
        <p:nvSpPr>
          <p:cNvPr id="1048671" name="Footer Placeholder 5"/>
          <p:cNvSpPr>
            <a:spLocks noGrp="1"/>
          </p:cNvSpPr>
          <p:nvPr>
            <p:ph type="ftr" sz="quarter" idx="11"/>
          </p:nvPr>
        </p:nvSpPr>
        <p:spPr/>
        <p:txBody>
          <a:bodyPr/>
          <a:p>
            <a:endParaRPr lang="en-IN"/>
          </a:p>
        </p:txBody>
      </p:sp>
      <p:sp>
        <p:nvSpPr>
          <p:cNvPr id="1048672" name="Slide Number Placeholder 6"/>
          <p:cNvSpPr>
            <a:spLocks noGrp="1"/>
          </p:cNvSpPr>
          <p:nvPr>
            <p:ph type="sldNum" sz="quarter" idx="12"/>
          </p:nvPr>
        </p:nvSpPr>
        <p:spPr/>
        <p:txBody>
          <a:bodyPr/>
          <a:p>
            <a:fld id="{C42226B7-E318-4764-B975-85F95B14B93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83" name=""/>
        <p:cNvGrpSpPr/>
        <p:nvPr/>
      </p:nvGrpSpPr>
      <p:grpSpPr>
        <a:xfrm>
          <a:off x="0" y="0"/>
          <a:ext cx="0" cy="0"/>
          <a:chOff x="0" y="0"/>
          <a:chExt cx="0" cy="0"/>
        </a:xfrm>
      </p:grpSpPr>
      <p:sp>
        <p:nvSpPr>
          <p:cNvPr id="1048673" name="Title 1"/>
          <p:cNvSpPr>
            <a:spLocks noGrp="1"/>
          </p:cNvSpPr>
          <p:nvPr>
            <p:ph type="title"/>
          </p:nvPr>
        </p:nvSpPr>
        <p:spPr>
          <a:xfrm>
            <a:off x="839788" y="365125"/>
            <a:ext cx="10515600" cy="1325563"/>
          </a:xfrm>
        </p:spPr>
        <p:txBody>
          <a:bodyPr/>
          <a:p>
            <a:r>
              <a:rPr lang="en-US"/>
              <a:t>Click to edit Master title style</a:t>
            </a:r>
            <a:endParaRPr lang="en-IN"/>
          </a:p>
        </p:txBody>
      </p:sp>
      <p:sp>
        <p:nvSpPr>
          <p:cNvPr id="1048674"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5"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6"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7"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8" name="Date Placeholder 6"/>
          <p:cNvSpPr>
            <a:spLocks noGrp="1"/>
          </p:cNvSpPr>
          <p:nvPr>
            <p:ph type="dt" sz="half" idx="10"/>
          </p:nvPr>
        </p:nvSpPr>
        <p:spPr/>
        <p:txBody>
          <a:bodyPr/>
          <a:p>
            <a:fld id="{FB0447C0-1F7E-4A36-9A08-AA3FD63143B5}" type="datetimeFigureOut">
              <a:rPr lang="en-IN" smtClean="0"/>
              <a:t>12-07-2021</a:t>
            </a:fld>
            <a:endParaRPr lang="en-IN"/>
          </a:p>
        </p:txBody>
      </p:sp>
      <p:sp>
        <p:nvSpPr>
          <p:cNvPr id="1048679" name="Footer Placeholder 7"/>
          <p:cNvSpPr>
            <a:spLocks noGrp="1"/>
          </p:cNvSpPr>
          <p:nvPr>
            <p:ph type="ftr" sz="quarter" idx="11"/>
          </p:nvPr>
        </p:nvSpPr>
        <p:spPr/>
        <p:txBody>
          <a:bodyPr/>
          <a:p>
            <a:endParaRPr lang="en-IN"/>
          </a:p>
        </p:txBody>
      </p:sp>
      <p:sp>
        <p:nvSpPr>
          <p:cNvPr id="1048680" name="Slide Number Placeholder 8"/>
          <p:cNvSpPr>
            <a:spLocks noGrp="1"/>
          </p:cNvSpPr>
          <p:nvPr>
            <p:ph type="sldNum" sz="quarter" idx="12"/>
          </p:nvPr>
        </p:nvSpPr>
        <p:spPr/>
        <p:txBody>
          <a:bodyPr/>
          <a:p>
            <a:fld id="{C42226B7-E318-4764-B975-85F95B14B932}"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7" name=""/>
        <p:cNvGrpSpPr/>
        <p:nvPr/>
      </p:nvGrpSpPr>
      <p:grpSpPr>
        <a:xfrm>
          <a:off x="0" y="0"/>
          <a:ext cx="0" cy="0"/>
          <a:chOff x="0" y="0"/>
          <a:chExt cx="0" cy="0"/>
        </a:xfrm>
      </p:grpSpPr>
      <p:sp>
        <p:nvSpPr>
          <p:cNvPr id="1048642" name="Title 1"/>
          <p:cNvSpPr>
            <a:spLocks noGrp="1"/>
          </p:cNvSpPr>
          <p:nvPr>
            <p:ph type="title"/>
          </p:nvPr>
        </p:nvSpPr>
        <p:spPr/>
        <p:txBody>
          <a:bodyPr/>
          <a:p>
            <a:r>
              <a:rPr lang="en-US"/>
              <a:t>Click to edit Master title style</a:t>
            </a:r>
            <a:endParaRPr lang="en-IN"/>
          </a:p>
        </p:txBody>
      </p:sp>
      <p:sp>
        <p:nvSpPr>
          <p:cNvPr id="1048643" name="Date Placeholder 2"/>
          <p:cNvSpPr>
            <a:spLocks noGrp="1"/>
          </p:cNvSpPr>
          <p:nvPr>
            <p:ph type="dt" sz="half" idx="10"/>
          </p:nvPr>
        </p:nvSpPr>
        <p:spPr/>
        <p:txBody>
          <a:bodyPr/>
          <a:p>
            <a:fld id="{FB0447C0-1F7E-4A36-9A08-AA3FD63143B5}" type="datetimeFigureOut">
              <a:rPr lang="en-IN" smtClean="0"/>
              <a:t>12-07-2021</a:t>
            </a:fld>
            <a:endParaRPr lang="en-IN"/>
          </a:p>
        </p:txBody>
      </p:sp>
      <p:sp>
        <p:nvSpPr>
          <p:cNvPr id="1048644" name="Footer Placeholder 3"/>
          <p:cNvSpPr>
            <a:spLocks noGrp="1"/>
          </p:cNvSpPr>
          <p:nvPr>
            <p:ph type="ftr" sz="quarter" idx="11"/>
          </p:nvPr>
        </p:nvSpPr>
        <p:spPr/>
        <p:txBody>
          <a:bodyPr/>
          <a:p>
            <a:endParaRPr lang="en-IN"/>
          </a:p>
        </p:txBody>
      </p:sp>
      <p:sp>
        <p:nvSpPr>
          <p:cNvPr id="1048645" name="Slide Number Placeholder 4"/>
          <p:cNvSpPr>
            <a:spLocks noGrp="1"/>
          </p:cNvSpPr>
          <p:nvPr>
            <p:ph type="sldNum" sz="quarter" idx="12"/>
          </p:nvPr>
        </p:nvSpPr>
        <p:spPr/>
        <p:txBody>
          <a:bodyPr/>
          <a:p>
            <a:fld id="{C42226B7-E318-4764-B975-85F95B14B93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84" name=""/>
        <p:cNvGrpSpPr/>
        <p:nvPr/>
      </p:nvGrpSpPr>
      <p:grpSpPr>
        <a:xfrm>
          <a:off x="0" y="0"/>
          <a:ext cx="0" cy="0"/>
          <a:chOff x="0" y="0"/>
          <a:chExt cx="0" cy="0"/>
        </a:xfrm>
      </p:grpSpPr>
      <p:sp>
        <p:nvSpPr>
          <p:cNvPr id="1048681" name="Date Placeholder 1"/>
          <p:cNvSpPr>
            <a:spLocks noGrp="1"/>
          </p:cNvSpPr>
          <p:nvPr>
            <p:ph type="dt" sz="half" idx="10"/>
          </p:nvPr>
        </p:nvSpPr>
        <p:spPr/>
        <p:txBody>
          <a:bodyPr/>
          <a:p>
            <a:fld id="{FB0447C0-1F7E-4A36-9A08-AA3FD63143B5}" type="datetimeFigureOut">
              <a:rPr lang="en-IN" smtClean="0"/>
              <a:t>12-07-2021</a:t>
            </a:fld>
            <a:endParaRPr lang="en-IN"/>
          </a:p>
        </p:txBody>
      </p:sp>
      <p:sp>
        <p:nvSpPr>
          <p:cNvPr id="1048682" name="Footer Placeholder 2"/>
          <p:cNvSpPr>
            <a:spLocks noGrp="1"/>
          </p:cNvSpPr>
          <p:nvPr>
            <p:ph type="ftr" sz="quarter" idx="11"/>
          </p:nvPr>
        </p:nvSpPr>
        <p:spPr/>
        <p:txBody>
          <a:bodyPr/>
          <a:p>
            <a:endParaRPr lang="en-IN"/>
          </a:p>
        </p:txBody>
      </p:sp>
      <p:sp>
        <p:nvSpPr>
          <p:cNvPr id="1048683" name="Slide Number Placeholder 3"/>
          <p:cNvSpPr>
            <a:spLocks noGrp="1"/>
          </p:cNvSpPr>
          <p:nvPr>
            <p:ph type="sldNum" sz="quarter" idx="12"/>
          </p:nvPr>
        </p:nvSpPr>
        <p:spPr/>
        <p:txBody>
          <a:bodyPr/>
          <a:p>
            <a:fld id="{C42226B7-E318-4764-B975-85F95B14B93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85" name=""/>
        <p:cNvGrpSpPr/>
        <p:nvPr/>
      </p:nvGrpSpPr>
      <p:grpSpPr>
        <a:xfrm>
          <a:off x="0" y="0"/>
          <a:ext cx="0" cy="0"/>
          <a:chOff x="0" y="0"/>
          <a:chExt cx="0" cy="0"/>
        </a:xfrm>
      </p:grpSpPr>
      <p:sp>
        <p:nvSpPr>
          <p:cNvPr id="1048684"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85"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6"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87" name="Date Placeholder 4"/>
          <p:cNvSpPr>
            <a:spLocks noGrp="1"/>
          </p:cNvSpPr>
          <p:nvPr>
            <p:ph type="dt" sz="half" idx="10"/>
          </p:nvPr>
        </p:nvSpPr>
        <p:spPr/>
        <p:txBody>
          <a:bodyPr/>
          <a:p>
            <a:fld id="{FB0447C0-1F7E-4A36-9A08-AA3FD63143B5}" type="datetimeFigureOut">
              <a:rPr lang="en-IN" smtClean="0"/>
              <a:t>12-07-2021</a:t>
            </a:fld>
            <a:endParaRPr lang="en-IN"/>
          </a:p>
        </p:txBody>
      </p:sp>
      <p:sp>
        <p:nvSpPr>
          <p:cNvPr id="1048688" name="Footer Placeholder 5"/>
          <p:cNvSpPr>
            <a:spLocks noGrp="1"/>
          </p:cNvSpPr>
          <p:nvPr>
            <p:ph type="ftr" sz="quarter" idx="11"/>
          </p:nvPr>
        </p:nvSpPr>
        <p:spPr/>
        <p:txBody>
          <a:bodyPr/>
          <a:p>
            <a:endParaRPr lang="en-IN"/>
          </a:p>
        </p:txBody>
      </p:sp>
      <p:sp>
        <p:nvSpPr>
          <p:cNvPr id="1048689" name="Slide Number Placeholder 6"/>
          <p:cNvSpPr>
            <a:spLocks noGrp="1"/>
          </p:cNvSpPr>
          <p:nvPr>
            <p:ph type="sldNum" sz="quarter" idx="12"/>
          </p:nvPr>
        </p:nvSpPr>
        <p:spPr/>
        <p:txBody>
          <a:bodyPr/>
          <a:p>
            <a:fld id="{C42226B7-E318-4764-B975-85F95B14B932}"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9" name=""/>
        <p:cNvGrpSpPr/>
        <p:nvPr/>
      </p:nvGrpSpPr>
      <p:grpSpPr>
        <a:xfrm>
          <a:off x="0" y="0"/>
          <a:ext cx="0" cy="0"/>
          <a:chOff x="0" y="0"/>
          <a:chExt cx="0" cy="0"/>
        </a:xfrm>
      </p:grpSpPr>
      <p:sp>
        <p:nvSpPr>
          <p:cNvPr id="1048651"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52"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IN"/>
          </a:p>
        </p:txBody>
      </p:sp>
      <p:sp>
        <p:nvSpPr>
          <p:cNvPr id="1048653"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54" name="Date Placeholder 4"/>
          <p:cNvSpPr>
            <a:spLocks noGrp="1"/>
          </p:cNvSpPr>
          <p:nvPr>
            <p:ph type="dt" sz="half" idx="10"/>
          </p:nvPr>
        </p:nvSpPr>
        <p:spPr/>
        <p:txBody>
          <a:bodyPr/>
          <a:p>
            <a:fld id="{FB0447C0-1F7E-4A36-9A08-AA3FD63143B5}" type="datetimeFigureOut">
              <a:rPr lang="en-IN" smtClean="0"/>
              <a:t>12-07-2021</a:t>
            </a:fld>
            <a:endParaRPr lang="en-IN"/>
          </a:p>
        </p:txBody>
      </p:sp>
      <p:sp>
        <p:nvSpPr>
          <p:cNvPr id="1048655" name="Footer Placeholder 5"/>
          <p:cNvSpPr>
            <a:spLocks noGrp="1"/>
          </p:cNvSpPr>
          <p:nvPr>
            <p:ph type="ftr" sz="quarter" idx="11"/>
          </p:nvPr>
        </p:nvSpPr>
        <p:spPr/>
        <p:txBody>
          <a:bodyPr/>
          <a:p>
            <a:endParaRPr lang="en-IN"/>
          </a:p>
        </p:txBody>
      </p:sp>
      <p:sp>
        <p:nvSpPr>
          <p:cNvPr id="1048656" name="Slide Number Placeholder 6"/>
          <p:cNvSpPr>
            <a:spLocks noGrp="1"/>
          </p:cNvSpPr>
          <p:nvPr>
            <p:ph type="sldNum" sz="quarter" idx="12"/>
          </p:nvPr>
        </p:nvSpPr>
        <p:spPr/>
        <p:txBody>
          <a:bodyPr/>
          <a:p>
            <a:fld id="{C42226B7-E318-4764-B975-85F95B14B932}"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FB0447C0-1F7E-4A36-9A08-AA3FD63143B5}" type="datetimeFigureOut">
              <a:rPr lang="en-IN" smtClean="0"/>
              <a:t>12-07-2021</a:t>
            </a:fld>
            <a:endParaRPr lang="en-IN"/>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C42226B7-E318-4764-B975-85F95B14B932}"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4" name=""/>
        <p:cNvGrpSpPr/>
        <p:nvPr/>
      </p:nvGrpSpPr>
      <p:grpSpPr>
        <a:xfrm>
          <a:off x="0" y="0"/>
          <a:ext cx="0" cy="0"/>
          <a:chOff x="0" y="0"/>
          <a:chExt cx="0" cy="0"/>
        </a:xfrm>
      </p:grpSpPr>
      <p:sp useBgFill="1">
        <p:nvSpPr>
          <p:cNvPr id="1048586" name="Rectangle 7"/>
          <p:cNvSpPr>
            <a:spLocks noChangeAspect="1" noMove="1" noResize="1" noRot="1" noGrp="1" noAdjustHandles="1" noEditPoints="1" noChangeArrowheads="1" noChangeShapeType="1" noTextEdit="1"/>
          </p:cNvSpPr>
          <p:nvPr/>
        </p:nvSpPr>
        <p:spPr>
          <a:xfrm>
            <a:off x="0" y="0"/>
            <a:ext cx="12192000" cy="6858000"/>
          </a:xfrm>
          <a:prstGeom prst="rect"/>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87" name="Rectangle 9"/>
          <p:cNvSpPr>
            <a:spLocks noChangeAspect="1" noMove="1" noResize="1" noRot="1" noGrp="1" noAdjustHandles="1" noEditPoints="1" noChangeArrowheads="1" noChangeShapeType="1" noTextEdit="1"/>
          </p:cNvSpPr>
          <p:nvPr/>
        </p:nvSpPr>
        <p:spPr>
          <a:xfrm>
            <a:off x="0" y="0"/>
            <a:ext cx="12192000" cy="6858000"/>
          </a:xfrm>
          <a:prstGeom prst="rect"/>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88" name="Rectangle 11"/>
          <p:cNvSpPr>
            <a:spLocks noChangeAspect="1" noMove="1" noResize="1" noRot="1" noGrp="1" noAdjustHandles="1" noEditPoints="1" noChangeArrowheads="1" noChangeShapeType="1" noTextEdit="1"/>
          </p:cNvSpPr>
          <p:nvPr/>
        </p:nvSpPr>
        <p:spPr>
          <a:xfrm>
            <a:off x="685800" y="685800"/>
            <a:ext cx="10820400" cy="548640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89" name="Title 1"/>
          <p:cNvSpPr>
            <a:spLocks noGrp="1"/>
          </p:cNvSpPr>
          <p:nvPr>
            <p:ph type="ctrTitle"/>
          </p:nvPr>
        </p:nvSpPr>
        <p:spPr>
          <a:xfrm>
            <a:off x="776288" y="1238251"/>
            <a:ext cx="10639424" cy="2190749"/>
          </a:xfrm>
        </p:spPr>
        <p:txBody>
          <a:bodyPr anchor="b">
            <a:normAutofit/>
          </a:bodyPr>
          <a:p>
            <a:r>
              <a:rPr b="1" dirty="0" sz="3600" lang="en-IN">
                <a:latin typeface="Times New Roman" panose="02020603050405020304" pitchFamily="18" charset="0"/>
                <a:cs typeface="Times New Roman" panose="02020603050405020304" pitchFamily="18" charset="0"/>
              </a:rPr>
              <a:t>MALIGNANT COMMENTS CLASSIFICATION</a:t>
            </a:r>
            <a:br>
              <a:rPr dirty="0" sz="3600" lang="en-IN">
                <a:latin typeface="Times New Roman" panose="02020603050405020304" pitchFamily="18" charset="0"/>
                <a:cs typeface="Times New Roman" panose="02020603050405020304" pitchFamily="18" charset="0"/>
              </a:rPr>
            </a:br>
            <a:endParaRPr dirty="0" sz="3600" lang="en-IN">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1048590" name="Subtitle 2"/>
          <p:cNvSpPr>
            <a:spLocks noGrp="1"/>
          </p:cNvSpPr>
          <p:nvPr>
            <p:ph type="subTitle" idx="1"/>
          </p:nvPr>
        </p:nvSpPr>
        <p:spPr>
          <a:xfrm>
            <a:off x="7776839" y="3948056"/>
            <a:ext cx="3116061" cy="830134"/>
          </a:xfrm>
        </p:spPr>
        <p:txBody>
          <a:bodyPr anchor="t">
            <a:noAutofit/>
          </a:bodyPr>
          <a:p>
            <a:r>
              <a:rPr dirty="0" lang="en-US">
                <a:solidFill>
                  <a:schemeClr val="tx1">
                    <a:lumMod val="65000"/>
                    <a:lumOff val="35000"/>
                  </a:schemeClr>
                </a:solidFill>
                <a:latin typeface="Times New Roman" panose="02020603050405020304" pitchFamily="18" charset="0"/>
                <a:cs typeface="Times New Roman" panose="02020603050405020304" pitchFamily="18" charset="0"/>
              </a:rPr>
              <a:t>By,</a:t>
            </a:r>
          </a:p>
          <a:p>
            <a:r>
              <a:rPr dirty="0" lang="en-US" err="1">
                <a:solidFill>
                  <a:schemeClr val="tx1">
                    <a:lumMod val="65000"/>
                    <a:lumOff val="35000"/>
                  </a:schemeClr>
                </a:solidFill>
                <a:latin typeface="Times New Roman" panose="02020603050405020304" pitchFamily="18" charset="0"/>
                <a:cs typeface="Times New Roman" panose="02020603050405020304" pitchFamily="18" charset="0"/>
              </a:rPr>
              <a:t>M</a:t>
            </a:r>
            <a:r>
              <a:rPr dirty="0" lang="en-US" err="1">
                <a:solidFill>
                  <a:schemeClr val="tx1">
                    <a:lumMod val="65000"/>
                    <a:lumOff val="35000"/>
                  </a:schemeClr>
                </a:solidFill>
                <a:latin typeface="Times New Roman" panose="02020603050405020304" pitchFamily="18" charset="0"/>
                <a:cs typeface="Times New Roman" panose="02020603050405020304" pitchFamily="18" charset="0"/>
              </a:rPr>
              <a:t>o</a:t>
            </a:r>
            <a:r>
              <a:rPr dirty="0" lang="en-US" err="1">
                <a:solidFill>
                  <a:schemeClr val="tx1">
                    <a:lumMod val="65000"/>
                    <a:lumOff val="35000"/>
                  </a:schemeClr>
                </a:solidFill>
                <a:latin typeface="Times New Roman" panose="02020603050405020304" pitchFamily="18" charset="0"/>
                <a:cs typeface="Times New Roman" panose="02020603050405020304" pitchFamily="18" charset="0"/>
              </a:rPr>
              <a:t>h</a:t>
            </a:r>
            <a:r>
              <a:rPr dirty="0" lang="en-US" err="1">
                <a:solidFill>
                  <a:schemeClr val="tx1">
                    <a:lumMod val="65000"/>
                    <a:lumOff val="35000"/>
                  </a:schemeClr>
                </a:solidFill>
                <a:latin typeface="Times New Roman" panose="02020603050405020304" pitchFamily="18" charset="0"/>
                <a:cs typeface="Times New Roman" panose="02020603050405020304" pitchFamily="18" charset="0"/>
              </a:rPr>
              <a:t>a</a:t>
            </a:r>
            <a:r>
              <a:rPr dirty="0" lang="en-US" err="1">
                <a:solidFill>
                  <a:schemeClr val="tx1">
                    <a:lumMod val="65000"/>
                    <a:lumOff val="35000"/>
                  </a:schemeClr>
                </a:solidFill>
                <a:latin typeface="Times New Roman" panose="02020603050405020304" pitchFamily="18" charset="0"/>
                <a:cs typeface="Times New Roman" panose="02020603050405020304" pitchFamily="18" charset="0"/>
              </a:rPr>
              <a:t>mmad</a:t>
            </a:r>
            <a:r>
              <a:rPr dirty="0" lang="en-US" err="1">
                <a:solidFill>
                  <a:schemeClr val="tx1">
                    <a:lumMod val="65000"/>
                    <a:lumOff val="35000"/>
                  </a:schemeClr>
                </a:solidFill>
                <a:latin typeface="Times New Roman" panose="02020603050405020304" pitchFamily="18" charset="0"/>
                <a:cs typeface="Times New Roman" panose="02020603050405020304" pitchFamily="18" charset="0"/>
              </a:rPr>
              <a:t> </a:t>
            </a:r>
            <a:r>
              <a:rPr dirty="0" lang="en-US" err="1">
                <a:solidFill>
                  <a:schemeClr val="tx1">
                    <a:lumMod val="65000"/>
                    <a:lumOff val="35000"/>
                  </a:schemeClr>
                </a:solidFill>
                <a:latin typeface="Times New Roman" panose="02020603050405020304" pitchFamily="18" charset="0"/>
                <a:cs typeface="Times New Roman" panose="02020603050405020304" pitchFamily="18" charset="0"/>
              </a:rPr>
              <a:t>S</a:t>
            </a:r>
            <a:r>
              <a:rPr dirty="0" lang="en-US" err="1">
                <a:solidFill>
                  <a:schemeClr val="tx1">
                    <a:lumMod val="65000"/>
                    <a:lumOff val="35000"/>
                  </a:schemeClr>
                </a:solidFill>
                <a:latin typeface="Times New Roman" panose="02020603050405020304" pitchFamily="18" charset="0"/>
                <a:cs typeface="Times New Roman" panose="02020603050405020304" pitchFamily="18" charset="0"/>
              </a:rPr>
              <a:t>h</a:t>
            </a:r>
            <a:r>
              <a:rPr dirty="0" lang="en-US" err="1">
                <a:solidFill>
                  <a:schemeClr val="tx1">
                    <a:lumMod val="65000"/>
                    <a:lumOff val="35000"/>
                  </a:schemeClr>
                </a:solidFill>
                <a:latin typeface="Times New Roman" panose="02020603050405020304" pitchFamily="18" charset="0"/>
                <a:cs typeface="Times New Roman" panose="02020603050405020304" pitchFamily="18" charset="0"/>
              </a:rPr>
              <a:t>ahid</a:t>
            </a:r>
            <a:r>
              <a:rPr dirty="0" lang="en-US" err="1">
                <a:solidFill>
                  <a:schemeClr val="tx1">
                    <a:lumMod val="65000"/>
                    <a:lumOff val="35000"/>
                  </a:schemeClr>
                </a:solidFill>
                <a:latin typeface="Times New Roman" panose="02020603050405020304" pitchFamily="18" charset="0"/>
                <a:cs typeface="Times New Roman" panose="02020603050405020304" pitchFamily="18" charset="0"/>
              </a:rPr>
              <a:t> </a:t>
            </a:r>
            <a:r>
              <a:rPr dirty="0" lang="en-US" err="1">
                <a:solidFill>
                  <a:schemeClr val="tx1">
                    <a:lumMod val="65000"/>
                    <a:lumOff val="35000"/>
                  </a:schemeClr>
                </a:solidFill>
                <a:latin typeface="Times New Roman" panose="02020603050405020304" pitchFamily="18" charset="0"/>
                <a:cs typeface="Times New Roman" panose="02020603050405020304" pitchFamily="18" charset="0"/>
              </a:rPr>
              <a:t>K</a:t>
            </a:r>
            <a:r>
              <a:rPr dirty="0" lang="en-US" err="1">
                <a:solidFill>
                  <a:schemeClr val="tx1">
                    <a:lumMod val="65000"/>
                    <a:lumOff val="35000"/>
                  </a:schemeClr>
                </a:solidFill>
                <a:latin typeface="Times New Roman" panose="02020603050405020304" pitchFamily="18" charset="0"/>
                <a:cs typeface="Times New Roman" panose="02020603050405020304" pitchFamily="18" charset="0"/>
              </a:rPr>
              <a:t>h</a:t>
            </a:r>
            <a:r>
              <a:rPr dirty="0" lang="en-US" err="1">
                <a:solidFill>
                  <a:schemeClr val="tx1">
                    <a:lumMod val="65000"/>
                    <a:lumOff val="35000"/>
                  </a:schemeClr>
                </a:solidFill>
                <a:latin typeface="Times New Roman" panose="02020603050405020304" pitchFamily="18" charset="0"/>
                <a:cs typeface="Times New Roman" panose="02020603050405020304" pitchFamily="18" charset="0"/>
              </a:rPr>
              <a:t>a</a:t>
            </a:r>
            <a:r>
              <a:rPr dirty="0" lang="en-US" err="1">
                <a:solidFill>
                  <a:schemeClr val="tx1">
                    <a:lumMod val="65000"/>
                    <a:lumOff val="35000"/>
                  </a:schemeClr>
                </a:solidFill>
                <a:latin typeface="Times New Roman" panose="02020603050405020304" pitchFamily="18" charset="0"/>
                <a:cs typeface="Times New Roman" panose="02020603050405020304" pitchFamily="18" charset="0"/>
              </a:rPr>
              <a:t>n</a:t>
            </a:r>
            <a:endParaRPr dirty="0" lang="en-IN">
              <a:solidFill>
                <a:schemeClr val="tx1">
                  <a:lumMod val="65000"/>
                  <a:lumOff val="3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13" name="Title 1"/>
          <p:cNvSpPr>
            <a:spLocks noGrp="1"/>
          </p:cNvSpPr>
          <p:nvPr>
            <p:ph type="title"/>
          </p:nvPr>
        </p:nvSpPr>
        <p:spPr>
          <a:xfrm>
            <a:off x="196788" y="102173"/>
            <a:ext cx="11798424" cy="803350"/>
          </a:xfrm>
        </p:spPr>
        <p:txBody>
          <a:bodyPr>
            <a:normAutofit/>
          </a:bodyPr>
          <a:p>
            <a:pPr algn="ctr"/>
            <a:r>
              <a:rPr b="1" dirty="0" sz="2800" lang="en-US" u="sng">
                <a:latin typeface="Times New Roman" panose="02020603050405020304" pitchFamily="18" charset="0"/>
                <a:cs typeface="Times New Roman" panose="02020603050405020304" pitchFamily="18" charset="0"/>
              </a:rPr>
              <a:t>Checking for numerical columns and their distribution.</a:t>
            </a:r>
            <a:endParaRPr b="1" dirty="0" sz="2800" lang="en-IN" u="sng"/>
          </a:p>
        </p:txBody>
      </p:sp>
      <p:pic>
        <p:nvPicPr>
          <p:cNvPr id="2097156" name="Content Placeholder 3"/>
          <p:cNvPicPr>
            <a:picLocks noChangeAspect="1" noGrp="1"/>
          </p:cNvPicPr>
          <p:nvPr>
            <p:ph idx="1"/>
          </p:nvPr>
        </p:nvPicPr>
        <p:blipFill>
          <a:blip xmlns:r="http://schemas.openxmlformats.org/officeDocument/2006/relationships" r:embed="rId1"/>
          <a:stretch>
            <a:fillRect/>
          </a:stretch>
        </p:blipFill>
        <p:spPr>
          <a:xfrm>
            <a:off x="510327" y="1016601"/>
            <a:ext cx="3505200" cy="1295400"/>
          </a:xfrm>
          <a:prstGeom prst="rect"/>
        </p:spPr>
      </p:pic>
      <p:pic>
        <p:nvPicPr>
          <p:cNvPr id="2097157" name="Picture 4"/>
          <p:cNvPicPr>
            <a:picLocks noChangeAspect="1"/>
          </p:cNvPicPr>
          <p:nvPr/>
        </p:nvPicPr>
        <p:blipFill>
          <a:blip xmlns:r="http://schemas.openxmlformats.org/officeDocument/2006/relationships" r:embed="rId2"/>
          <a:stretch>
            <a:fillRect/>
          </a:stretch>
        </p:blipFill>
        <p:spPr>
          <a:xfrm>
            <a:off x="4619625" y="1073751"/>
            <a:ext cx="3667125" cy="1238250"/>
          </a:xfrm>
          <a:prstGeom prst="rect"/>
        </p:spPr>
      </p:pic>
      <p:pic>
        <p:nvPicPr>
          <p:cNvPr id="2097158" name="Picture 5"/>
          <p:cNvPicPr>
            <a:picLocks noChangeAspect="1"/>
          </p:cNvPicPr>
          <p:nvPr/>
        </p:nvPicPr>
        <p:blipFill>
          <a:blip xmlns:r="http://schemas.openxmlformats.org/officeDocument/2006/relationships" r:embed="rId3"/>
          <a:stretch>
            <a:fillRect/>
          </a:stretch>
        </p:blipFill>
        <p:spPr>
          <a:xfrm>
            <a:off x="8890848" y="1049938"/>
            <a:ext cx="2790825" cy="1285875"/>
          </a:xfrm>
          <a:prstGeom prst="rect"/>
        </p:spPr>
      </p:pic>
      <p:pic>
        <p:nvPicPr>
          <p:cNvPr id="2097159" name="Picture 6"/>
          <p:cNvPicPr>
            <a:picLocks noChangeAspect="1"/>
          </p:cNvPicPr>
          <p:nvPr/>
        </p:nvPicPr>
        <p:blipFill>
          <a:blip xmlns:r="http://schemas.openxmlformats.org/officeDocument/2006/relationships" r:embed="rId4"/>
          <a:stretch>
            <a:fillRect/>
          </a:stretch>
        </p:blipFill>
        <p:spPr>
          <a:xfrm>
            <a:off x="510327" y="2673226"/>
            <a:ext cx="2781300" cy="1333500"/>
          </a:xfrm>
          <a:prstGeom prst="rect"/>
        </p:spPr>
      </p:pic>
      <p:pic>
        <p:nvPicPr>
          <p:cNvPr id="2097160" name="Picture 7"/>
          <p:cNvPicPr>
            <a:picLocks noChangeAspect="1"/>
          </p:cNvPicPr>
          <p:nvPr/>
        </p:nvPicPr>
        <p:blipFill>
          <a:blip xmlns:r="http://schemas.openxmlformats.org/officeDocument/2006/relationships" r:embed="rId5"/>
          <a:stretch>
            <a:fillRect/>
          </a:stretch>
        </p:blipFill>
        <p:spPr>
          <a:xfrm>
            <a:off x="8890848" y="2882421"/>
            <a:ext cx="2705100" cy="1304925"/>
          </a:xfrm>
          <a:prstGeom prst="rect"/>
        </p:spPr>
      </p:pic>
      <p:pic>
        <p:nvPicPr>
          <p:cNvPr id="2097161" name="Picture 8"/>
          <p:cNvPicPr>
            <a:picLocks noChangeAspect="1"/>
          </p:cNvPicPr>
          <p:nvPr/>
        </p:nvPicPr>
        <p:blipFill>
          <a:blip xmlns:r="http://schemas.openxmlformats.org/officeDocument/2006/relationships" r:embed="rId6"/>
          <a:stretch>
            <a:fillRect/>
          </a:stretch>
        </p:blipFill>
        <p:spPr>
          <a:xfrm>
            <a:off x="4619625" y="2903690"/>
            <a:ext cx="3057525" cy="1285875"/>
          </a:xfrm>
          <a:prstGeom prst="rect"/>
        </p:spPr>
      </p:pic>
      <p:sp>
        <p:nvSpPr>
          <p:cNvPr id="1048614" name="TextBox 9"/>
          <p:cNvSpPr txBox="1"/>
          <p:nvPr/>
        </p:nvSpPr>
        <p:spPr>
          <a:xfrm>
            <a:off x="424602" y="4477167"/>
            <a:ext cx="11171346" cy="1920239"/>
          </a:xfrm>
          <a:prstGeom prst="rect"/>
          <a:noFill/>
        </p:spPr>
        <p:txBody>
          <a:bodyPr rtlCol="0" wrap="square">
            <a:spAutoFit/>
          </a:bodyPr>
          <a:p>
            <a:pPr algn="just" indent="-285750" marL="285750">
              <a:lnSpc>
                <a:spcPct val="150000"/>
              </a:lnSpc>
              <a:buFont typeface="Wingdings" panose="05000000000000000000" pitchFamily="2" charset="2"/>
              <a:buChar char="v"/>
            </a:pPr>
            <a:r>
              <a:rPr dirty="0" sz="2000" lang="en-US">
                <a:latin typeface="Times New Roman" panose="02020603050405020304" pitchFamily="18" charset="0"/>
                <a:cs typeface="Times New Roman" panose="02020603050405020304" pitchFamily="18" charset="0"/>
              </a:rPr>
              <a:t>There are only 2 unique values in all the columns. </a:t>
            </a:r>
          </a:p>
          <a:p>
            <a:pPr algn="just" indent="-285750" marL="285750">
              <a:lnSpc>
                <a:spcPct val="150000"/>
              </a:lnSpc>
              <a:buFont typeface="Wingdings" panose="05000000000000000000" pitchFamily="2" charset="2"/>
              <a:buChar char="v"/>
            </a:pPr>
            <a:r>
              <a:rPr dirty="0" sz="2000" lang="en-US">
                <a:latin typeface="Times New Roman" panose="02020603050405020304" pitchFamily="18" charset="0"/>
                <a:cs typeface="Times New Roman" panose="02020603050405020304" pitchFamily="18" charset="0"/>
              </a:rPr>
              <a:t>Hence the columns are not the continuous data.</a:t>
            </a:r>
          </a:p>
          <a:p>
            <a:pPr algn="just" indent="-285750" marL="285750">
              <a:lnSpc>
                <a:spcPct val="150000"/>
              </a:lnSpc>
              <a:buFont typeface="Wingdings" panose="05000000000000000000" pitchFamily="2" charset="2"/>
              <a:buChar char="v"/>
            </a:pPr>
            <a:r>
              <a:rPr dirty="0" sz="2000" lang="en-US">
                <a:latin typeface="Times New Roman" panose="02020603050405020304" pitchFamily="18" charset="0"/>
                <a:cs typeface="Times New Roman" panose="02020603050405020304" pitchFamily="18" charset="0"/>
              </a:rPr>
              <a:t>The data is ordinal type of categorical data.</a:t>
            </a:r>
          </a:p>
          <a:p>
            <a:pPr algn="just" indent="-285750" marL="285750">
              <a:lnSpc>
                <a:spcPct val="150000"/>
              </a:lnSpc>
              <a:buFont typeface="Wingdings" panose="05000000000000000000" pitchFamily="2" charset="2"/>
              <a:buChar char="v"/>
            </a:pPr>
            <a:r>
              <a:rPr dirty="0" sz="2000" lang="en-US">
                <a:latin typeface="Times New Roman" panose="02020603050405020304" pitchFamily="18" charset="0"/>
                <a:cs typeface="Times New Roman" panose="02020603050405020304" pitchFamily="18" charset="0"/>
              </a:rPr>
              <a:t>Hence no outliers can be found in the dataset.</a:t>
            </a: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15" name="Title 1"/>
          <p:cNvSpPr>
            <a:spLocks noGrp="1"/>
          </p:cNvSpPr>
          <p:nvPr>
            <p:ph type="title"/>
          </p:nvPr>
        </p:nvSpPr>
        <p:spPr>
          <a:xfrm>
            <a:off x="838200" y="89918"/>
            <a:ext cx="10515600" cy="1325563"/>
          </a:xfrm>
        </p:spPr>
        <p:txBody>
          <a:bodyPr>
            <a:normAutofit/>
          </a:bodyPr>
          <a:p>
            <a:pPr algn="ctr"/>
            <a:r>
              <a:rPr b="1" dirty="0" sz="2800" lang="en-US" u="sng">
                <a:latin typeface="Times New Roman" panose="02020603050405020304" pitchFamily="18" charset="0"/>
                <a:cs typeface="Times New Roman" panose="02020603050405020304" pitchFamily="18" charset="0"/>
              </a:rPr>
              <a:t>Data cleaning and Importing </a:t>
            </a:r>
            <a:r>
              <a:rPr b="1" dirty="0" sz="2800" lang="en-US" err="1" u="sng">
                <a:latin typeface="Times New Roman" panose="02020603050405020304" pitchFamily="18" charset="0"/>
                <a:cs typeface="Times New Roman" panose="02020603050405020304" pitchFamily="18" charset="0"/>
              </a:rPr>
              <a:t>nlp</a:t>
            </a:r>
            <a:r>
              <a:rPr b="1" dirty="0" sz="2800" lang="en-US" u="sng">
                <a:latin typeface="Times New Roman" panose="02020603050405020304" pitchFamily="18" charset="0"/>
                <a:cs typeface="Times New Roman" panose="02020603050405020304" pitchFamily="18" charset="0"/>
              </a:rPr>
              <a:t> libraries.</a:t>
            </a:r>
            <a:endParaRPr b="1" dirty="0" sz="2800" lang="en-IN" u="sng">
              <a:latin typeface="Times New Roman" panose="02020603050405020304" pitchFamily="18" charset="0"/>
              <a:cs typeface="Times New Roman" panose="02020603050405020304" pitchFamily="18" charset="0"/>
            </a:endParaRPr>
          </a:p>
        </p:txBody>
      </p:sp>
      <p:pic>
        <p:nvPicPr>
          <p:cNvPr id="2097162" name="Content Placeholder 3"/>
          <p:cNvPicPr>
            <a:picLocks noChangeAspect="1" noGrp="1"/>
          </p:cNvPicPr>
          <p:nvPr>
            <p:ph idx="1"/>
          </p:nvPr>
        </p:nvPicPr>
        <p:blipFill>
          <a:blip xmlns:r="http://schemas.openxmlformats.org/officeDocument/2006/relationships" r:embed="rId1"/>
          <a:stretch>
            <a:fillRect/>
          </a:stretch>
        </p:blipFill>
        <p:spPr>
          <a:xfrm>
            <a:off x="4151143" y="1056532"/>
            <a:ext cx="3676650" cy="1819275"/>
          </a:xfrm>
          <a:prstGeom prst="rect"/>
        </p:spPr>
      </p:pic>
      <p:sp>
        <p:nvSpPr>
          <p:cNvPr id="1048616" name="TextBox 4"/>
          <p:cNvSpPr txBox="1"/>
          <p:nvPr/>
        </p:nvSpPr>
        <p:spPr>
          <a:xfrm>
            <a:off x="1639409" y="3059668"/>
            <a:ext cx="8700117" cy="369332"/>
          </a:xfrm>
          <a:prstGeom prst="rect"/>
          <a:noFill/>
        </p:spPr>
        <p:txBody>
          <a:bodyPr rtlCol="0" wrap="square">
            <a:spAutoFit/>
          </a:bodyPr>
          <a:p>
            <a:pPr algn="ctr" indent="-285750" marL="285750">
              <a:buFont typeface="Wingdings" panose="05000000000000000000" pitchFamily="2" charset="2"/>
              <a:buChar char="v"/>
            </a:pPr>
            <a:r>
              <a:rPr dirty="0" lang="en-US"/>
              <a:t>The above are the necessary libraries which is required for text cleaning.</a:t>
            </a:r>
            <a:endParaRPr dirty="0" lang="en-IN"/>
          </a:p>
        </p:txBody>
      </p:sp>
      <p:pic>
        <p:nvPicPr>
          <p:cNvPr id="2097163" name="Content Placeholder 3"/>
          <p:cNvPicPr>
            <a:picLocks noChangeAspect="1"/>
          </p:cNvPicPr>
          <p:nvPr/>
        </p:nvPicPr>
        <p:blipFill>
          <a:blip xmlns:r="http://schemas.openxmlformats.org/officeDocument/2006/relationships" r:embed="rId2"/>
          <a:stretch>
            <a:fillRect/>
          </a:stretch>
        </p:blipFill>
        <p:spPr>
          <a:xfrm>
            <a:off x="2077375" y="3589461"/>
            <a:ext cx="7998780" cy="2929379"/>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pic>
        <p:nvPicPr>
          <p:cNvPr id="2097164" name="Picture 4"/>
          <p:cNvPicPr>
            <a:picLocks noChangeAspect="1"/>
          </p:cNvPicPr>
          <p:nvPr/>
        </p:nvPicPr>
        <p:blipFill>
          <a:blip xmlns:r="http://schemas.openxmlformats.org/officeDocument/2006/relationships" r:embed="rId1"/>
          <a:stretch>
            <a:fillRect/>
          </a:stretch>
        </p:blipFill>
        <p:spPr>
          <a:xfrm>
            <a:off x="2128835" y="1251804"/>
            <a:ext cx="7934325" cy="2705100"/>
          </a:xfrm>
          <a:prstGeom prst="rect"/>
        </p:spPr>
      </p:pic>
      <p:sp>
        <p:nvSpPr>
          <p:cNvPr id="1048617" name="TextBox 9"/>
          <p:cNvSpPr txBox="1"/>
          <p:nvPr/>
        </p:nvSpPr>
        <p:spPr>
          <a:xfrm>
            <a:off x="139082" y="4580878"/>
            <a:ext cx="11913833" cy="707886"/>
          </a:xfrm>
          <a:prstGeom prst="rect"/>
          <a:noFill/>
        </p:spPr>
        <p:txBody>
          <a:bodyPr rtlCol="0" wrap="square">
            <a:spAutoFit/>
          </a:bodyPr>
          <a:p>
            <a:pPr algn="ctr" indent="-342900" marL="342900">
              <a:buFont typeface="Wingdings" panose="05000000000000000000" pitchFamily="2" charset="2"/>
              <a:buChar char="v"/>
            </a:pPr>
            <a:r>
              <a:rPr dirty="0" sz="2000" lang="en-US">
                <a:latin typeface="Times New Roman" panose="02020603050405020304" pitchFamily="18" charset="0"/>
                <a:cs typeface="Times New Roman" panose="02020603050405020304" pitchFamily="18" charset="0"/>
              </a:rPr>
              <a:t>The above is the code to extract only text from the dataset by </a:t>
            </a:r>
            <a:r>
              <a:rPr dirty="0" sz="2000" lang="en-US" err="1">
                <a:latin typeface="Times New Roman" panose="02020603050405020304" pitchFamily="18" charset="0"/>
                <a:cs typeface="Times New Roman" panose="02020603050405020304" pitchFamily="18" charset="0"/>
              </a:rPr>
              <a:t>eluminating</a:t>
            </a:r>
            <a:r>
              <a:rPr dirty="0" sz="2000" lang="en-US">
                <a:latin typeface="Times New Roman" panose="02020603050405020304" pitchFamily="18" charset="0"/>
                <a:cs typeface="Times New Roman" panose="02020603050405020304" pitchFamily="18" charset="0"/>
              </a:rPr>
              <a:t> all the extra special characters, numerical. By creating the empty list and appending the cleaned data into it.</a:t>
            </a: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18" name="Title 1"/>
          <p:cNvSpPr>
            <a:spLocks noGrp="1"/>
          </p:cNvSpPr>
          <p:nvPr>
            <p:ph type="title"/>
          </p:nvPr>
        </p:nvSpPr>
        <p:spPr/>
        <p:txBody>
          <a:bodyPr>
            <a:normAutofit/>
          </a:bodyPr>
          <a:p>
            <a:pPr algn="ctr"/>
            <a:r>
              <a:rPr b="1" dirty="0" sz="2800" lang="en-US">
                <a:latin typeface="Times New Roman" panose="02020603050405020304" pitchFamily="18" charset="0"/>
                <a:cs typeface="Times New Roman" panose="02020603050405020304" pitchFamily="18" charset="0"/>
              </a:rPr>
              <a:t>The column which is resulted after cleaning.</a:t>
            </a:r>
            <a:endParaRPr b="1" dirty="0" sz="2800" lang="en-IN">
              <a:latin typeface="Times New Roman" panose="02020603050405020304" pitchFamily="18" charset="0"/>
              <a:cs typeface="Times New Roman" panose="02020603050405020304" pitchFamily="18" charset="0"/>
            </a:endParaRPr>
          </a:p>
        </p:txBody>
      </p:sp>
      <p:pic>
        <p:nvPicPr>
          <p:cNvPr id="2097165" name="Content Placeholder 3"/>
          <p:cNvPicPr>
            <a:picLocks noChangeAspect="1" noGrp="1"/>
          </p:cNvPicPr>
          <p:nvPr>
            <p:ph idx="1"/>
          </p:nvPr>
        </p:nvPicPr>
        <p:blipFill>
          <a:blip xmlns:r="http://schemas.openxmlformats.org/officeDocument/2006/relationships" r:embed="rId1"/>
          <a:stretch>
            <a:fillRect/>
          </a:stretch>
        </p:blipFill>
        <p:spPr>
          <a:xfrm>
            <a:off x="1076873" y="1690688"/>
            <a:ext cx="10038253" cy="4502393"/>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19" name="Title 1"/>
          <p:cNvSpPr>
            <a:spLocks noGrp="1"/>
          </p:cNvSpPr>
          <p:nvPr>
            <p:ph type="title"/>
          </p:nvPr>
        </p:nvSpPr>
        <p:spPr>
          <a:xfrm>
            <a:off x="909221" y="89917"/>
            <a:ext cx="10515600" cy="815605"/>
          </a:xfrm>
        </p:spPr>
        <p:txBody>
          <a:bodyPr>
            <a:normAutofit/>
          </a:bodyPr>
          <a:p>
            <a:pPr algn="ctr"/>
            <a:r>
              <a:rPr b="1" dirty="0" sz="2000" lang="en-US">
                <a:latin typeface="Times New Roman" panose="02020603050405020304" pitchFamily="18" charset="0"/>
                <a:cs typeface="Times New Roman" panose="02020603050405020304" pitchFamily="18" charset="0"/>
              </a:rPr>
              <a:t>The dataset view</a:t>
            </a:r>
            <a:endParaRPr b="1" dirty="0" sz="2000" lang="en-IN">
              <a:latin typeface="Times New Roman" panose="02020603050405020304" pitchFamily="18" charset="0"/>
              <a:cs typeface="Times New Roman" panose="02020603050405020304" pitchFamily="18" charset="0"/>
            </a:endParaRPr>
          </a:p>
        </p:txBody>
      </p:sp>
      <p:pic>
        <p:nvPicPr>
          <p:cNvPr id="2097166" name="Content Placeholder 3"/>
          <p:cNvPicPr>
            <a:picLocks noChangeAspect="1" noGrp="1"/>
          </p:cNvPicPr>
          <p:nvPr>
            <p:ph idx="1"/>
          </p:nvPr>
        </p:nvPicPr>
        <p:blipFill>
          <a:blip xmlns:r="http://schemas.openxmlformats.org/officeDocument/2006/relationships" r:embed="rId1"/>
          <a:stretch>
            <a:fillRect/>
          </a:stretch>
        </p:blipFill>
        <p:spPr>
          <a:xfrm>
            <a:off x="1033508" y="715335"/>
            <a:ext cx="10515600" cy="2825591"/>
          </a:xfrm>
          <a:prstGeom prst="rect"/>
        </p:spPr>
      </p:pic>
      <p:pic>
        <p:nvPicPr>
          <p:cNvPr id="2097167" name="Picture 4"/>
          <p:cNvPicPr>
            <a:picLocks noChangeAspect="1"/>
          </p:cNvPicPr>
          <p:nvPr/>
        </p:nvPicPr>
        <p:blipFill>
          <a:blip xmlns:r="http://schemas.openxmlformats.org/officeDocument/2006/relationships" r:embed="rId2"/>
          <a:stretch>
            <a:fillRect/>
          </a:stretch>
        </p:blipFill>
        <p:spPr>
          <a:xfrm>
            <a:off x="2320770" y="4008238"/>
            <a:ext cx="7950694" cy="2433055"/>
          </a:xfrm>
          <a:prstGeom prst="rect"/>
        </p:spPr>
      </p:pic>
      <p:sp>
        <p:nvSpPr>
          <p:cNvPr id="1048620" name="TextBox 5"/>
          <p:cNvSpPr txBox="1"/>
          <p:nvPr/>
        </p:nvSpPr>
        <p:spPr>
          <a:xfrm>
            <a:off x="0" y="3540926"/>
            <a:ext cx="12046998" cy="400110"/>
          </a:xfrm>
          <a:prstGeom prst="rect"/>
          <a:noFill/>
        </p:spPr>
        <p:txBody>
          <a:bodyPr rtlCol="0" wrap="square">
            <a:spAutoFit/>
          </a:bodyPr>
          <a:p>
            <a:pPr algn="ctr"/>
            <a:r>
              <a:rPr b="1" dirty="0" sz="2000" lang="en-US">
                <a:latin typeface="Times New Roman" panose="02020603050405020304" pitchFamily="18" charset="0"/>
                <a:cs typeface="Times New Roman" panose="02020603050405020304" pitchFamily="18" charset="0"/>
              </a:rPr>
              <a:t>Dataset with new column.</a:t>
            </a:r>
            <a:endParaRPr b="1"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21" name="Title 1"/>
          <p:cNvSpPr>
            <a:spLocks noGrp="1"/>
          </p:cNvSpPr>
          <p:nvPr>
            <p:ph type="title"/>
          </p:nvPr>
        </p:nvSpPr>
        <p:spPr>
          <a:xfrm>
            <a:off x="838200" y="88106"/>
            <a:ext cx="10515600" cy="1325563"/>
          </a:xfrm>
        </p:spPr>
        <p:txBody>
          <a:bodyPr>
            <a:normAutofit/>
          </a:bodyPr>
          <a:p>
            <a:pPr algn="ctr"/>
            <a:r>
              <a:rPr b="1" dirty="0" sz="2800" lang="en-US" u="sng">
                <a:latin typeface="Times New Roman" panose="02020603050405020304" pitchFamily="18" charset="0"/>
                <a:cs typeface="Times New Roman" panose="02020603050405020304" pitchFamily="18" charset="0"/>
              </a:rPr>
              <a:t>Columns with multi-labels.</a:t>
            </a:r>
            <a:endParaRPr b="1" dirty="0" sz="2800" lang="en-IN" u="sng">
              <a:latin typeface="Times New Roman" panose="02020603050405020304" pitchFamily="18" charset="0"/>
              <a:cs typeface="Times New Roman" panose="02020603050405020304" pitchFamily="18" charset="0"/>
            </a:endParaRPr>
          </a:p>
        </p:txBody>
      </p:sp>
      <p:pic>
        <p:nvPicPr>
          <p:cNvPr id="2097168" name="Content Placeholder 3"/>
          <p:cNvPicPr>
            <a:picLocks noChangeAspect="1" noGrp="1"/>
          </p:cNvPicPr>
          <p:nvPr>
            <p:ph idx="1"/>
          </p:nvPr>
        </p:nvPicPr>
        <p:blipFill>
          <a:blip xmlns:r="http://schemas.openxmlformats.org/officeDocument/2006/relationships" r:embed="rId1"/>
          <a:stretch>
            <a:fillRect/>
          </a:stretch>
        </p:blipFill>
        <p:spPr>
          <a:xfrm>
            <a:off x="1743075" y="1759898"/>
            <a:ext cx="8705850" cy="2886075"/>
          </a:xfrm>
          <a:prstGeom prst="rect"/>
        </p:spPr>
      </p:pic>
      <p:sp>
        <p:nvSpPr>
          <p:cNvPr id="1048622" name="TextBox 4"/>
          <p:cNvSpPr txBox="1"/>
          <p:nvPr/>
        </p:nvSpPr>
        <p:spPr>
          <a:xfrm>
            <a:off x="0" y="5223023"/>
            <a:ext cx="12192000" cy="707886"/>
          </a:xfrm>
          <a:prstGeom prst="rect"/>
          <a:noFill/>
        </p:spPr>
        <p:txBody>
          <a:bodyPr rtlCol="0" wrap="square">
            <a:spAutoFit/>
          </a:bodyPr>
          <a:p>
            <a:pPr algn="ctr" indent="-285750" marL="285750">
              <a:buFont typeface="Wingdings" panose="05000000000000000000" pitchFamily="2" charset="2"/>
              <a:buChar char="q"/>
            </a:pPr>
            <a:r>
              <a:rPr dirty="0" sz="2000" lang="en-US">
                <a:latin typeface="Times New Roman" panose="02020603050405020304" pitchFamily="18" charset="0"/>
                <a:cs typeface="Times New Roman" panose="02020603050405020304" pitchFamily="18" charset="0"/>
              </a:rPr>
              <a:t>Text which is malignant and highly malignant.</a:t>
            </a:r>
          </a:p>
          <a:p>
            <a:pPr algn="ctr" indent="-285750" marL="285750">
              <a:buFont typeface="Wingdings" panose="05000000000000000000" pitchFamily="2" charset="2"/>
              <a:buChar char="q"/>
            </a:pPr>
            <a:r>
              <a:rPr dirty="0" sz="2000" lang="en-US">
                <a:latin typeface="Times New Roman" panose="02020603050405020304" pitchFamily="18" charset="0"/>
                <a:cs typeface="Times New Roman" panose="02020603050405020304" pitchFamily="18" charset="0"/>
              </a:rPr>
              <a:t>1595 rows has both tags.</a:t>
            </a: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pic>
        <p:nvPicPr>
          <p:cNvPr id="2097169" name="Content Placeholder 3"/>
          <p:cNvPicPr>
            <a:picLocks noChangeAspect="1" noGrp="1"/>
          </p:cNvPicPr>
          <p:nvPr>
            <p:ph idx="1"/>
          </p:nvPr>
        </p:nvPicPr>
        <p:blipFill>
          <a:blip xmlns:r="http://schemas.openxmlformats.org/officeDocument/2006/relationships" r:embed="rId1"/>
          <a:stretch>
            <a:fillRect/>
          </a:stretch>
        </p:blipFill>
        <p:spPr>
          <a:xfrm>
            <a:off x="1838325" y="1040452"/>
            <a:ext cx="8515350" cy="3400425"/>
          </a:xfrm>
          <a:prstGeom prst="rect"/>
        </p:spPr>
      </p:pic>
      <p:sp>
        <p:nvSpPr>
          <p:cNvPr id="1048623" name="TextBox 4"/>
          <p:cNvSpPr txBox="1"/>
          <p:nvPr/>
        </p:nvSpPr>
        <p:spPr>
          <a:xfrm>
            <a:off x="0" y="5223023"/>
            <a:ext cx="12192000" cy="707886"/>
          </a:xfrm>
          <a:prstGeom prst="rect"/>
          <a:noFill/>
        </p:spPr>
        <p:txBody>
          <a:bodyPr rtlCol="0" wrap="square">
            <a:spAutoFit/>
          </a:bodyPr>
          <a:p>
            <a:pPr algn="ctr" indent="-285750" marL="285750">
              <a:buFont typeface="Wingdings" panose="05000000000000000000" pitchFamily="2" charset="2"/>
              <a:buChar char="q"/>
            </a:pPr>
            <a:r>
              <a:rPr dirty="0" sz="2000" lang="en-US">
                <a:latin typeface="Times New Roman" panose="02020603050405020304" pitchFamily="18" charset="0"/>
                <a:cs typeface="Times New Roman" panose="02020603050405020304" pitchFamily="18" charset="0"/>
              </a:rPr>
              <a:t>Text which is malignant , highly malignant and rude.</a:t>
            </a:r>
          </a:p>
          <a:p>
            <a:pPr algn="ctr" indent="-285750" marL="285750">
              <a:buFont typeface="Wingdings" panose="05000000000000000000" pitchFamily="2" charset="2"/>
              <a:buChar char="q"/>
            </a:pPr>
            <a:r>
              <a:rPr dirty="0" sz="2000" lang="en-US">
                <a:latin typeface="Times New Roman" panose="02020603050405020304" pitchFamily="18" charset="0"/>
                <a:cs typeface="Times New Roman" panose="02020603050405020304" pitchFamily="18" charset="0"/>
              </a:rPr>
              <a:t>1517 rows has all the tags.</a:t>
            </a: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pic>
        <p:nvPicPr>
          <p:cNvPr id="2097170" name="Content Placeholder 3"/>
          <p:cNvPicPr>
            <a:picLocks noChangeAspect="1" noGrp="1"/>
          </p:cNvPicPr>
          <p:nvPr>
            <p:ph idx="1"/>
          </p:nvPr>
        </p:nvPicPr>
        <p:blipFill>
          <a:blip xmlns:r="http://schemas.openxmlformats.org/officeDocument/2006/relationships" r:embed="rId1"/>
          <a:stretch>
            <a:fillRect/>
          </a:stretch>
        </p:blipFill>
        <p:spPr>
          <a:xfrm>
            <a:off x="1162050" y="1084463"/>
            <a:ext cx="9867900" cy="2886075"/>
          </a:xfrm>
          <a:prstGeom prst="rect"/>
        </p:spPr>
      </p:pic>
      <p:sp>
        <p:nvSpPr>
          <p:cNvPr id="1048624" name="TextBox 4"/>
          <p:cNvSpPr txBox="1"/>
          <p:nvPr/>
        </p:nvSpPr>
        <p:spPr>
          <a:xfrm>
            <a:off x="71021" y="4574953"/>
            <a:ext cx="12192000" cy="707886"/>
          </a:xfrm>
          <a:prstGeom prst="rect"/>
          <a:noFill/>
        </p:spPr>
        <p:txBody>
          <a:bodyPr rtlCol="0" wrap="square">
            <a:spAutoFit/>
          </a:bodyPr>
          <a:p>
            <a:pPr algn="ctr" indent="-285750" marL="285750">
              <a:buFont typeface="Wingdings" panose="05000000000000000000" pitchFamily="2" charset="2"/>
              <a:buChar char="q"/>
            </a:pPr>
            <a:r>
              <a:rPr dirty="0" sz="2000" lang="en-US">
                <a:latin typeface="Times New Roman" panose="02020603050405020304" pitchFamily="18" charset="0"/>
                <a:cs typeface="Times New Roman" panose="02020603050405020304" pitchFamily="18" charset="0"/>
              </a:rPr>
              <a:t>Text which is malignant , highly malignant , rude and abuse.</a:t>
            </a:r>
          </a:p>
          <a:p>
            <a:pPr algn="ctr" indent="-285750" marL="285750">
              <a:buFont typeface="Wingdings" panose="05000000000000000000" pitchFamily="2" charset="2"/>
              <a:buChar char="q"/>
            </a:pPr>
            <a:r>
              <a:rPr dirty="0" sz="2000" lang="en-US">
                <a:latin typeface="Times New Roman" panose="02020603050405020304" pitchFamily="18" charset="0"/>
                <a:cs typeface="Times New Roman" panose="02020603050405020304" pitchFamily="18" charset="0"/>
              </a:rPr>
              <a:t>1349 rows has all the tags.</a:t>
            </a: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pic>
        <p:nvPicPr>
          <p:cNvPr id="2097171" name="Content Placeholder 3"/>
          <p:cNvPicPr>
            <a:picLocks noChangeAspect="1" noGrp="1"/>
          </p:cNvPicPr>
          <p:nvPr>
            <p:ph idx="1"/>
          </p:nvPr>
        </p:nvPicPr>
        <p:blipFill>
          <a:blip xmlns:r="http://schemas.openxmlformats.org/officeDocument/2006/relationships" r:embed="rId1"/>
          <a:stretch>
            <a:fillRect/>
          </a:stretch>
        </p:blipFill>
        <p:spPr>
          <a:xfrm>
            <a:off x="909221" y="912909"/>
            <a:ext cx="10515600" cy="2740276"/>
          </a:xfrm>
          <a:prstGeom prst="rect"/>
        </p:spPr>
      </p:pic>
      <p:sp>
        <p:nvSpPr>
          <p:cNvPr id="1048625" name="TextBox 4"/>
          <p:cNvSpPr txBox="1"/>
          <p:nvPr/>
        </p:nvSpPr>
        <p:spPr>
          <a:xfrm>
            <a:off x="71021" y="4574953"/>
            <a:ext cx="12192000" cy="707886"/>
          </a:xfrm>
          <a:prstGeom prst="rect"/>
          <a:noFill/>
        </p:spPr>
        <p:txBody>
          <a:bodyPr rtlCol="0" wrap="square">
            <a:spAutoFit/>
          </a:bodyPr>
          <a:p>
            <a:pPr algn="ctr" indent="-285750" marL="285750">
              <a:buFont typeface="Wingdings" panose="05000000000000000000" pitchFamily="2" charset="2"/>
              <a:buChar char="q"/>
            </a:pPr>
            <a:r>
              <a:rPr dirty="0" sz="2000" lang="en-US">
                <a:latin typeface="Times New Roman" panose="02020603050405020304" pitchFamily="18" charset="0"/>
                <a:cs typeface="Times New Roman" panose="02020603050405020304" pitchFamily="18" charset="0"/>
              </a:rPr>
              <a:t>Text which is malignant , highly malignant , rude , abuse and threat.</a:t>
            </a:r>
          </a:p>
          <a:p>
            <a:pPr algn="ctr" indent="-285750" marL="285750">
              <a:buFont typeface="Wingdings" panose="05000000000000000000" pitchFamily="2" charset="2"/>
              <a:buChar char="q"/>
            </a:pPr>
            <a:r>
              <a:rPr dirty="0" sz="2000" lang="en-US">
                <a:latin typeface="Times New Roman" panose="02020603050405020304" pitchFamily="18" charset="0"/>
                <a:cs typeface="Times New Roman" panose="02020603050405020304" pitchFamily="18" charset="0"/>
              </a:rPr>
              <a:t>95 rows has all the tags.</a:t>
            </a: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pic>
        <p:nvPicPr>
          <p:cNvPr id="2097172" name="Content Placeholder 3"/>
          <p:cNvPicPr>
            <a:picLocks noChangeAspect="1" noGrp="1"/>
          </p:cNvPicPr>
          <p:nvPr>
            <p:ph idx="1"/>
          </p:nvPr>
        </p:nvPicPr>
        <p:blipFill>
          <a:blip xmlns:r="http://schemas.openxmlformats.org/officeDocument/2006/relationships" r:embed="rId1"/>
          <a:stretch>
            <a:fillRect/>
          </a:stretch>
        </p:blipFill>
        <p:spPr>
          <a:xfrm>
            <a:off x="1009233" y="747219"/>
            <a:ext cx="10315575" cy="3657600"/>
          </a:xfrm>
          <a:prstGeom prst="rect"/>
        </p:spPr>
      </p:pic>
      <p:sp>
        <p:nvSpPr>
          <p:cNvPr id="1048626" name="TextBox 4"/>
          <p:cNvSpPr txBox="1"/>
          <p:nvPr/>
        </p:nvSpPr>
        <p:spPr>
          <a:xfrm>
            <a:off x="71020" y="4992205"/>
            <a:ext cx="12192000" cy="707886"/>
          </a:xfrm>
          <a:prstGeom prst="rect"/>
          <a:noFill/>
        </p:spPr>
        <p:txBody>
          <a:bodyPr rtlCol="0" wrap="square">
            <a:spAutoFit/>
          </a:bodyPr>
          <a:p>
            <a:pPr algn="ctr" indent="-285750" marL="285750">
              <a:buFont typeface="Wingdings" panose="05000000000000000000" pitchFamily="2" charset="2"/>
              <a:buChar char="q"/>
            </a:pPr>
            <a:r>
              <a:rPr dirty="0" sz="2000" lang="en-US">
                <a:latin typeface="Times New Roman" panose="02020603050405020304" pitchFamily="18" charset="0"/>
                <a:cs typeface="Times New Roman" panose="02020603050405020304" pitchFamily="18" charset="0"/>
              </a:rPr>
              <a:t>Text which is malignant , highly malignant , rude , abuse , threat and loathe.</a:t>
            </a:r>
          </a:p>
          <a:p>
            <a:pPr algn="ctr" indent="-285750" marL="285750">
              <a:buFont typeface="Wingdings" panose="05000000000000000000" pitchFamily="2" charset="2"/>
              <a:buChar char="q"/>
            </a:pPr>
            <a:r>
              <a:rPr dirty="0" sz="2000" lang="en-US">
                <a:latin typeface="Times New Roman" panose="02020603050405020304" pitchFamily="18" charset="0"/>
                <a:cs typeface="Times New Roman" panose="02020603050405020304" pitchFamily="18" charset="0"/>
              </a:rPr>
              <a:t>31 rows has all the tags.</a:t>
            </a: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596" name="Title 1"/>
          <p:cNvSpPr>
            <a:spLocks noGrp="1"/>
          </p:cNvSpPr>
          <p:nvPr>
            <p:ph type="title"/>
          </p:nvPr>
        </p:nvSpPr>
        <p:spPr>
          <a:xfrm>
            <a:off x="838199" y="285227"/>
            <a:ext cx="10515600" cy="602541"/>
          </a:xfrm>
        </p:spPr>
        <p:txBody>
          <a:bodyPr>
            <a:normAutofit/>
          </a:bodyPr>
          <a:p>
            <a:pPr algn="ctr"/>
            <a:r>
              <a:rPr b="1" dirty="0" sz="2800" lang="en-US" u="sng">
                <a:latin typeface="Times New Roman" panose="02020603050405020304" pitchFamily="18" charset="0"/>
                <a:cs typeface="Times New Roman" panose="02020603050405020304" pitchFamily="18" charset="0"/>
              </a:rPr>
              <a:t>PROBLEM STATEMENT.</a:t>
            </a:r>
            <a:endParaRPr b="1" dirty="0" sz="2800" lang="en-IN" u="sng">
              <a:latin typeface="Times New Roman" panose="02020603050405020304" pitchFamily="18" charset="0"/>
              <a:cs typeface="Times New Roman" panose="02020603050405020304" pitchFamily="18" charset="0"/>
            </a:endParaRPr>
          </a:p>
        </p:txBody>
      </p:sp>
      <p:sp>
        <p:nvSpPr>
          <p:cNvPr id="1048597" name="Content Placeholder 2"/>
          <p:cNvSpPr>
            <a:spLocks noGrp="1"/>
          </p:cNvSpPr>
          <p:nvPr>
            <p:ph idx="1"/>
          </p:nvPr>
        </p:nvSpPr>
        <p:spPr>
          <a:xfrm>
            <a:off x="325514" y="1091953"/>
            <a:ext cx="11540971" cy="5646198"/>
          </a:xfrm>
        </p:spPr>
        <p:txBody>
          <a:bodyPr>
            <a:normAutofit/>
          </a:bodyPr>
          <a:p>
            <a:pPr algn="just">
              <a:lnSpc>
                <a:spcPct val="100000"/>
              </a:lnSpc>
            </a:pPr>
            <a:r>
              <a:rPr dirty="0" sz="2000" lang="en-IN">
                <a:latin typeface="Times New Roman" panose="02020603050405020304" pitchFamily="18" charset="0"/>
                <a:cs typeface="Times New Roman" panose="02020603050405020304" pitchFamily="18" charset="0"/>
              </a:rPr>
              <a:t>The proliferation of social media enables people to express their opinions widely online. </a:t>
            </a:r>
          </a:p>
          <a:p>
            <a:pPr algn="just">
              <a:lnSpc>
                <a:spcPct val="100000"/>
              </a:lnSpc>
            </a:pPr>
            <a:r>
              <a:rPr dirty="0" sz="2000" lang="en-IN">
                <a:latin typeface="Times New Roman" panose="02020603050405020304" pitchFamily="18" charset="0"/>
                <a:cs typeface="Times New Roman" panose="02020603050405020304" pitchFamily="18" charset="0"/>
              </a:rPr>
              <a:t>However, at the same time, this has resulted in the emergence of conflict and hate, making online environments uninviting for users. </a:t>
            </a:r>
          </a:p>
          <a:p>
            <a:pPr algn="just">
              <a:lnSpc>
                <a:spcPct val="100000"/>
              </a:lnSpc>
            </a:pPr>
            <a:r>
              <a:rPr dirty="0" sz="2000" lang="en-IN">
                <a:latin typeface="Times New Roman" panose="02020603050405020304" pitchFamily="18" charset="0"/>
                <a:cs typeface="Times New Roman" panose="02020603050405020304" pitchFamily="18" charset="0"/>
              </a:rPr>
              <a:t>Although researchers have found that hate is a problem across multiple platforms, there is a lack of models for online hate detection.</a:t>
            </a:r>
          </a:p>
          <a:p>
            <a:pPr algn="just">
              <a:lnSpc>
                <a:spcPct val="100000"/>
              </a:lnSpc>
            </a:pPr>
            <a:r>
              <a:rPr dirty="0" sz="2000" lang="en-IN">
                <a:latin typeface="Times New Roman" panose="02020603050405020304" pitchFamily="18" charset="0"/>
                <a:cs typeface="Times New Roman" panose="02020603050405020304" pitchFamily="18" charset="0"/>
              </a:rPr>
              <a:t>Online hate, described as abusive language, aggression, cyberbullying, hatefulness and many others has been identified as a major threat on online social media platforms. Social media platforms are the most prominent grounds for such toxic behaviour. </a:t>
            </a:r>
          </a:p>
          <a:p>
            <a:pPr algn="just">
              <a:lnSpc>
                <a:spcPct val="100000"/>
              </a:lnSpc>
            </a:pPr>
            <a:r>
              <a:rPr dirty="0" sz="2000" lang="en-IN">
                <a:latin typeface="Times New Roman" panose="02020603050405020304" pitchFamily="18" charset="0"/>
                <a:cs typeface="Times New Roman" panose="02020603050405020304" pitchFamily="18" charset="0"/>
              </a:rPr>
              <a:t>There has been a remarkable increase in the cases of cyberbullying and trolls on various social media platforms. </a:t>
            </a:r>
          </a:p>
          <a:p>
            <a:pPr algn="just">
              <a:lnSpc>
                <a:spcPct val="100000"/>
              </a:lnSpc>
            </a:pPr>
            <a:r>
              <a:rPr dirty="0" sz="2000" lang="en-IN">
                <a:latin typeface="Times New Roman" panose="02020603050405020304" pitchFamily="18" charset="0"/>
                <a:cs typeface="Times New Roman" panose="02020603050405020304" pitchFamily="18" charset="0"/>
              </a:rPr>
              <a:t>While online anonymity has provided a new outlet for aggression and hate speech, machine learning can be used to fight it.</a:t>
            </a:r>
          </a:p>
          <a:p>
            <a:pPr algn="just">
              <a:lnSpc>
                <a:spcPct val="100000"/>
              </a:lnSpc>
            </a:pPr>
            <a:r>
              <a:rPr dirty="0" sz="2000" lang="en-IN">
                <a:latin typeface="Times New Roman" panose="02020603050405020304" pitchFamily="18" charset="0"/>
                <a:cs typeface="Times New Roman" panose="02020603050405020304" pitchFamily="18" charset="0"/>
              </a:rPr>
              <a:t>Our goal is to build a prototype of online hate and abuse comment classifier which can used to classify hate and offensive comments so that it can be controlled and restricted from spreading hatred and cyberbullying. </a:t>
            </a:r>
          </a:p>
          <a:p>
            <a:pPr algn="just">
              <a:lnSpc>
                <a:spcPct val="100000"/>
              </a:lnSpc>
            </a:pP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pic>
        <p:nvPicPr>
          <p:cNvPr id="2097173" name="Content Placeholder 3"/>
          <p:cNvPicPr>
            <a:picLocks noChangeAspect="1" noGrp="1"/>
          </p:cNvPicPr>
          <p:nvPr>
            <p:ph idx="1"/>
          </p:nvPr>
        </p:nvPicPr>
        <p:blipFill>
          <a:blip xmlns:r="http://schemas.openxmlformats.org/officeDocument/2006/relationships" r:embed="rId1"/>
          <a:stretch>
            <a:fillRect/>
          </a:stretch>
        </p:blipFill>
        <p:spPr>
          <a:xfrm>
            <a:off x="805648" y="2367467"/>
            <a:ext cx="10515600" cy="2930302"/>
          </a:xfrm>
          <a:prstGeom prst="rect"/>
        </p:spPr>
      </p:pic>
      <p:sp>
        <p:nvSpPr>
          <p:cNvPr id="1048627" name="TextBox 4"/>
          <p:cNvSpPr txBox="1"/>
          <p:nvPr/>
        </p:nvSpPr>
        <p:spPr>
          <a:xfrm>
            <a:off x="0" y="1065320"/>
            <a:ext cx="12126897" cy="707886"/>
          </a:xfrm>
          <a:prstGeom prst="rect"/>
          <a:noFill/>
        </p:spPr>
        <p:txBody>
          <a:bodyPr rtlCol="0" wrap="square">
            <a:spAutoFit/>
          </a:bodyPr>
          <a:p>
            <a:pPr algn="ctr" indent="-342900" marL="342900">
              <a:buFont typeface="Wingdings" panose="05000000000000000000" pitchFamily="2" charset="2"/>
              <a:buChar char="§"/>
            </a:pPr>
            <a:r>
              <a:rPr dirty="0" sz="2000" lang="en-US">
                <a:latin typeface="Times New Roman" panose="02020603050405020304" pitchFamily="18" charset="0"/>
                <a:cs typeface="Times New Roman" panose="02020603050405020304" pitchFamily="18" charset="0"/>
              </a:rPr>
              <a:t>Normal rows with negative comments.</a:t>
            </a:r>
          </a:p>
          <a:p>
            <a:pPr algn="ctr" indent="-342900" marL="342900">
              <a:buFont typeface="Wingdings" panose="05000000000000000000" pitchFamily="2" charset="2"/>
              <a:buChar char="§"/>
            </a:pPr>
            <a:r>
              <a:rPr dirty="0" sz="2000" lang="en-US">
                <a:latin typeface="Times New Roman" panose="02020603050405020304" pitchFamily="18" charset="0"/>
                <a:cs typeface="Times New Roman" panose="02020603050405020304" pitchFamily="18" charset="0"/>
              </a:rPr>
              <a:t>Totally 143346 rows.</a:t>
            </a: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28" name="Title 1"/>
          <p:cNvSpPr>
            <a:spLocks noGrp="1"/>
          </p:cNvSpPr>
          <p:nvPr>
            <p:ph type="title"/>
          </p:nvPr>
        </p:nvSpPr>
        <p:spPr>
          <a:xfrm>
            <a:off x="71022" y="18255"/>
            <a:ext cx="12192000" cy="1325563"/>
          </a:xfrm>
        </p:spPr>
        <p:txBody>
          <a:bodyPr>
            <a:normAutofit/>
          </a:bodyPr>
          <a:p>
            <a:pPr algn="ctr"/>
            <a:r>
              <a:rPr b="1" dirty="0" sz="2800" lang="en-US" err="1" u="sng">
                <a:latin typeface="Times New Roman" panose="02020603050405020304" pitchFamily="18" charset="0"/>
                <a:cs typeface="Times New Roman" panose="02020603050405020304" pitchFamily="18" charset="0"/>
              </a:rPr>
              <a:t>Wordcloud</a:t>
            </a:r>
            <a:r>
              <a:rPr b="1" dirty="0" sz="2800" lang="en-US" u="sng">
                <a:latin typeface="Times New Roman" panose="02020603050405020304" pitchFamily="18" charset="0"/>
                <a:cs typeface="Times New Roman" panose="02020603050405020304" pitchFamily="18" charset="0"/>
              </a:rPr>
              <a:t> for each label separately</a:t>
            </a:r>
            <a:endParaRPr b="1" dirty="0" sz="2800" lang="en-IN" u="sng">
              <a:latin typeface="Times New Roman" panose="02020603050405020304" pitchFamily="18" charset="0"/>
              <a:cs typeface="Times New Roman" panose="02020603050405020304" pitchFamily="18" charset="0"/>
            </a:endParaRPr>
          </a:p>
        </p:txBody>
      </p:sp>
      <p:pic>
        <p:nvPicPr>
          <p:cNvPr id="2097174" name="Content Placeholder 3"/>
          <p:cNvPicPr>
            <a:picLocks noChangeAspect="1" noGrp="1"/>
          </p:cNvPicPr>
          <p:nvPr>
            <p:ph idx="1"/>
          </p:nvPr>
        </p:nvPicPr>
        <p:blipFill>
          <a:blip xmlns:r="http://schemas.openxmlformats.org/officeDocument/2006/relationships" r:embed="rId1"/>
          <a:stretch>
            <a:fillRect/>
          </a:stretch>
        </p:blipFill>
        <p:spPr>
          <a:xfrm>
            <a:off x="3389572" y="1159799"/>
            <a:ext cx="5554899" cy="4351338"/>
          </a:xfrm>
          <a:prstGeom prst="rect"/>
        </p:spPr>
      </p:pic>
      <p:sp>
        <p:nvSpPr>
          <p:cNvPr id="1048629" name="Title 1"/>
          <p:cNvSpPr txBox="1"/>
          <p:nvPr/>
        </p:nvSpPr>
        <p:spPr>
          <a:xfrm>
            <a:off x="28110" y="5257573"/>
            <a:ext cx="12192000" cy="1325563"/>
          </a:xfrm>
          <a:prstGeom prst="rect"/>
        </p:spPr>
        <p:txBody>
          <a:bodyPr anchor="ctr" bIns="45720" lIns="91440" rIns="91440" rtlCol="0" tIns="45720" vert="horz">
            <a:normAutofit/>
          </a:bodyPr>
          <a:lstStyle>
            <a:lvl1pPr algn="l" defTabSz="914400" eaLnBrk="1" hangingPunct="1" latinLnBrk="0" rtl="0">
              <a:lnSpc>
                <a:spcPct val="90000"/>
              </a:lnSpc>
              <a:spcBef>
                <a:spcPct val="0"/>
              </a:spcBef>
              <a:buNone/>
              <a:defRPr sz="4400" kern="1200">
                <a:solidFill>
                  <a:schemeClr val="tx1"/>
                </a:solidFill>
                <a:latin typeface="+mj-lt"/>
                <a:ea typeface="+mj-ea"/>
                <a:cs typeface="+mj-cs"/>
              </a:defRPr>
            </a:lvl1pPr>
          </a:lstStyle>
          <a:p>
            <a:pPr algn="ctr"/>
            <a:r>
              <a:rPr dirty="0" sz="2800" lang="en-US" err="1" u="sng">
                <a:latin typeface="Times New Roman" panose="02020603050405020304" pitchFamily="18" charset="0"/>
                <a:cs typeface="Times New Roman" panose="02020603050405020304" pitchFamily="18" charset="0"/>
              </a:rPr>
              <a:t>Wordcloud</a:t>
            </a:r>
            <a:r>
              <a:rPr dirty="0" sz="2800" lang="en-US" u="sng">
                <a:latin typeface="Times New Roman" panose="02020603050405020304" pitchFamily="18" charset="0"/>
                <a:cs typeface="Times New Roman" panose="02020603050405020304" pitchFamily="18" charset="0"/>
              </a:rPr>
              <a:t> for Malignant.</a:t>
            </a:r>
            <a:endParaRPr dirty="0" sz="2800" lang="en-IN" u="sng">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pic>
        <p:nvPicPr>
          <p:cNvPr id="2097175" name="Content Placeholder 3"/>
          <p:cNvPicPr>
            <a:picLocks noChangeAspect="1" noGrp="1"/>
          </p:cNvPicPr>
          <p:nvPr>
            <p:ph idx="1"/>
          </p:nvPr>
        </p:nvPicPr>
        <p:blipFill>
          <a:blip xmlns:r="http://schemas.openxmlformats.org/officeDocument/2006/relationships" r:embed="rId1"/>
          <a:stretch>
            <a:fillRect/>
          </a:stretch>
        </p:blipFill>
        <p:spPr>
          <a:xfrm>
            <a:off x="2800383" y="675416"/>
            <a:ext cx="6591233" cy="4351338"/>
          </a:xfrm>
          <a:prstGeom prst="rect"/>
        </p:spPr>
      </p:pic>
      <p:sp>
        <p:nvSpPr>
          <p:cNvPr id="1048630" name="Title 1"/>
          <p:cNvSpPr txBox="1"/>
          <p:nvPr/>
        </p:nvSpPr>
        <p:spPr>
          <a:xfrm>
            <a:off x="72498" y="5026754"/>
            <a:ext cx="12192000" cy="1325563"/>
          </a:xfrm>
          <a:prstGeom prst="rect"/>
        </p:spPr>
        <p:txBody>
          <a:bodyPr anchor="ctr" bIns="45720" lIns="91440" rIns="91440" rtlCol="0" tIns="45720" vert="horz">
            <a:normAutofit/>
          </a:bodyPr>
          <a:lstStyle>
            <a:lvl1pPr algn="l" defTabSz="914400" eaLnBrk="1" hangingPunct="1" latinLnBrk="0" rtl="0">
              <a:lnSpc>
                <a:spcPct val="90000"/>
              </a:lnSpc>
              <a:spcBef>
                <a:spcPct val="0"/>
              </a:spcBef>
              <a:buNone/>
              <a:defRPr sz="4400" kern="1200">
                <a:solidFill>
                  <a:schemeClr val="tx1"/>
                </a:solidFill>
                <a:latin typeface="+mj-lt"/>
                <a:ea typeface="+mj-ea"/>
                <a:cs typeface="+mj-cs"/>
              </a:defRPr>
            </a:lvl1pPr>
          </a:lstStyle>
          <a:p>
            <a:pPr algn="ctr"/>
            <a:r>
              <a:rPr dirty="0" sz="2800" lang="en-US" err="1" u="sng">
                <a:latin typeface="Times New Roman" panose="02020603050405020304" pitchFamily="18" charset="0"/>
                <a:cs typeface="Times New Roman" panose="02020603050405020304" pitchFamily="18" charset="0"/>
              </a:rPr>
              <a:t>Wordcloud</a:t>
            </a:r>
            <a:r>
              <a:rPr dirty="0" sz="2800" lang="en-US" u="sng">
                <a:latin typeface="Times New Roman" panose="02020603050405020304" pitchFamily="18" charset="0"/>
                <a:cs typeface="Times New Roman" panose="02020603050405020304" pitchFamily="18" charset="0"/>
              </a:rPr>
              <a:t> for Highly Malignant.</a:t>
            </a:r>
            <a:endParaRPr dirty="0" sz="2800" lang="en-IN" u="sng">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pic>
        <p:nvPicPr>
          <p:cNvPr id="2097176" name="Content Placeholder 3"/>
          <p:cNvPicPr>
            <a:picLocks noChangeAspect="1" noGrp="1"/>
          </p:cNvPicPr>
          <p:nvPr>
            <p:ph idx="1"/>
          </p:nvPr>
        </p:nvPicPr>
        <p:blipFill>
          <a:blip xmlns:r="http://schemas.openxmlformats.org/officeDocument/2006/relationships" r:embed="rId1"/>
          <a:stretch>
            <a:fillRect/>
          </a:stretch>
        </p:blipFill>
        <p:spPr>
          <a:xfrm>
            <a:off x="3595937" y="813570"/>
            <a:ext cx="5056345" cy="4351338"/>
          </a:xfrm>
          <a:prstGeom prst="rect"/>
        </p:spPr>
      </p:pic>
      <p:sp>
        <p:nvSpPr>
          <p:cNvPr id="1048631" name="Title 1"/>
          <p:cNvSpPr txBox="1"/>
          <p:nvPr/>
        </p:nvSpPr>
        <p:spPr>
          <a:xfrm>
            <a:off x="28109" y="4911344"/>
            <a:ext cx="12192000" cy="1325563"/>
          </a:xfrm>
          <a:prstGeom prst="rect"/>
        </p:spPr>
        <p:txBody>
          <a:bodyPr anchor="ctr" bIns="45720" lIns="91440" rIns="91440" rtlCol="0" tIns="45720" vert="horz">
            <a:normAutofit/>
          </a:bodyPr>
          <a:lstStyle>
            <a:lvl1pPr algn="l" defTabSz="914400" eaLnBrk="1" hangingPunct="1" latinLnBrk="0" rtl="0">
              <a:lnSpc>
                <a:spcPct val="90000"/>
              </a:lnSpc>
              <a:spcBef>
                <a:spcPct val="0"/>
              </a:spcBef>
              <a:buNone/>
              <a:defRPr sz="4400" kern="1200">
                <a:solidFill>
                  <a:schemeClr val="tx1"/>
                </a:solidFill>
                <a:latin typeface="+mj-lt"/>
                <a:ea typeface="+mj-ea"/>
                <a:cs typeface="+mj-cs"/>
              </a:defRPr>
            </a:lvl1pPr>
          </a:lstStyle>
          <a:p>
            <a:pPr algn="ctr"/>
            <a:r>
              <a:rPr dirty="0" sz="2800" lang="en-US" err="1" u="sng">
                <a:latin typeface="Times New Roman" panose="02020603050405020304" pitchFamily="18" charset="0"/>
                <a:cs typeface="Times New Roman" panose="02020603050405020304" pitchFamily="18" charset="0"/>
              </a:rPr>
              <a:t>Wordcloud</a:t>
            </a:r>
            <a:r>
              <a:rPr dirty="0" sz="2800" lang="en-US" u="sng">
                <a:latin typeface="Times New Roman" panose="02020603050405020304" pitchFamily="18" charset="0"/>
                <a:cs typeface="Times New Roman" panose="02020603050405020304" pitchFamily="18" charset="0"/>
              </a:rPr>
              <a:t> for Rude.</a:t>
            </a:r>
            <a:endParaRPr dirty="0" sz="2800" lang="en-IN" u="sng">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pic>
        <p:nvPicPr>
          <p:cNvPr id="2097177" name="Content Placeholder 3"/>
          <p:cNvPicPr>
            <a:picLocks noChangeAspect="1" noGrp="1"/>
          </p:cNvPicPr>
          <p:nvPr>
            <p:ph idx="1"/>
          </p:nvPr>
        </p:nvPicPr>
        <p:blipFill>
          <a:blip xmlns:r="http://schemas.openxmlformats.org/officeDocument/2006/relationships" r:embed="rId1"/>
          <a:stretch>
            <a:fillRect/>
          </a:stretch>
        </p:blipFill>
        <p:spPr>
          <a:xfrm>
            <a:off x="3610055" y="840203"/>
            <a:ext cx="4971889" cy="4351338"/>
          </a:xfrm>
          <a:prstGeom prst="rect"/>
        </p:spPr>
      </p:pic>
      <p:sp>
        <p:nvSpPr>
          <p:cNvPr id="1048632" name="Title 1"/>
          <p:cNvSpPr txBox="1"/>
          <p:nvPr/>
        </p:nvSpPr>
        <p:spPr>
          <a:xfrm>
            <a:off x="28110" y="5080015"/>
            <a:ext cx="12192000" cy="1325563"/>
          </a:xfrm>
          <a:prstGeom prst="rect"/>
        </p:spPr>
        <p:txBody>
          <a:bodyPr anchor="ctr" bIns="45720" lIns="91440" rIns="91440" rtlCol="0" tIns="45720" vert="horz">
            <a:normAutofit/>
          </a:bodyPr>
          <a:lstStyle>
            <a:lvl1pPr algn="l" defTabSz="914400" eaLnBrk="1" hangingPunct="1" latinLnBrk="0" rtl="0">
              <a:lnSpc>
                <a:spcPct val="90000"/>
              </a:lnSpc>
              <a:spcBef>
                <a:spcPct val="0"/>
              </a:spcBef>
              <a:buNone/>
              <a:defRPr sz="4400" kern="1200">
                <a:solidFill>
                  <a:schemeClr val="tx1"/>
                </a:solidFill>
                <a:latin typeface="+mj-lt"/>
                <a:ea typeface="+mj-ea"/>
                <a:cs typeface="+mj-cs"/>
              </a:defRPr>
            </a:lvl1pPr>
          </a:lstStyle>
          <a:p>
            <a:pPr algn="ctr"/>
            <a:r>
              <a:rPr dirty="0" sz="2800" lang="en-US" err="1" u="sng">
                <a:latin typeface="Times New Roman" panose="02020603050405020304" pitchFamily="18" charset="0"/>
                <a:cs typeface="Times New Roman" panose="02020603050405020304" pitchFamily="18" charset="0"/>
              </a:rPr>
              <a:t>Wordcloud</a:t>
            </a:r>
            <a:r>
              <a:rPr dirty="0" sz="2800" lang="en-US" u="sng">
                <a:latin typeface="Times New Roman" panose="02020603050405020304" pitchFamily="18" charset="0"/>
                <a:cs typeface="Times New Roman" panose="02020603050405020304" pitchFamily="18" charset="0"/>
              </a:rPr>
              <a:t> for Threat.</a:t>
            </a:r>
            <a:endParaRPr dirty="0" sz="2800" lang="en-IN" u="sng">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pic>
        <p:nvPicPr>
          <p:cNvPr id="2097178" name="Content Placeholder 3"/>
          <p:cNvPicPr>
            <a:picLocks noChangeAspect="1" noGrp="1"/>
          </p:cNvPicPr>
          <p:nvPr>
            <p:ph idx="1"/>
          </p:nvPr>
        </p:nvPicPr>
        <p:blipFill>
          <a:blip xmlns:r="http://schemas.openxmlformats.org/officeDocument/2006/relationships" r:embed="rId1"/>
          <a:stretch>
            <a:fillRect/>
          </a:stretch>
        </p:blipFill>
        <p:spPr>
          <a:xfrm>
            <a:off x="3215414" y="751429"/>
            <a:ext cx="5761171" cy="4351338"/>
          </a:xfrm>
          <a:prstGeom prst="rect"/>
        </p:spPr>
      </p:pic>
      <p:sp>
        <p:nvSpPr>
          <p:cNvPr id="1048633" name="Title 1"/>
          <p:cNvSpPr txBox="1"/>
          <p:nvPr/>
        </p:nvSpPr>
        <p:spPr>
          <a:xfrm>
            <a:off x="0" y="5013989"/>
            <a:ext cx="12192000" cy="1325563"/>
          </a:xfrm>
          <a:prstGeom prst="rect"/>
        </p:spPr>
        <p:txBody>
          <a:bodyPr anchor="ctr" bIns="45720" lIns="91440" rIns="91440" rtlCol="0" tIns="45720" vert="horz">
            <a:normAutofit/>
          </a:bodyPr>
          <a:lstStyle>
            <a:lvl1pPr algn="l" defTabSz="914400" eaLnBrk="1" hangingPunct="1" latinLnBrk="0" rtl="0">
              <a:lnSpc>
                <a:spcPct val="90000"/>
              </a:lnSpc>
              <a:spcBef>
                <a:spcPct val="0"/>
              </a:spcBef>
              <a:buNone/>
              <a:defRPr sz="4400" kern="1200">
                <a:solidFill>
                  <a:schemeClr val="tx1"/>
                </a:solidFill>
                <a:latin typeface="+mj-lt"/>
                <a:ea typeface="+mj-ea"/>
                <a:cs typeface="+mj-cs"/>
              </a:defRPr>
            </a:lvl1pPr>
          </a:lstStyle>
          <a:p>
            <a:pPr algn="ctr"/>
            <a:r>
              <a:rPr dirty="0" sz="2800" lang="en-US" err="1" u="sng">
                <a:latin typeface="Times New Roman" panose="02020603050405020304" pitchFamily="18" charset="0"/>
                <a:cs typeface="Times New Roman" panose="02020603050405020304" pitchFamily="18" charset="0"/>
              </a:rPr>
              <a:t>wordcloud</a:t>
            </a:r>
            <a:r>
              <a:rPr dirty="0" sz="2800" lang="en-US" u="sng">
                <a:latin typeface="Times New Roman" panose="02020603050405020304" pitchFamily="18" charset="0"/>
                <a:cs typeface="Times New Roman" panose="02020603050405020304" pitchFamily="18" charset="0"/>
              </a:rPr>
              <a:t> for loathe.</a:t>
            </a:r>
            <a:endParaRPr dirty="0" sz="2800" lang="en-IN" u="sng">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34" name="Title 1"/>
          <p:cNvSpPr>
            <a:spLocks noGrp="1"/>
          </p:cNvSpPr>
          <p:nvPr>
            <p:ph type="title"/>
          </p:nvPr>
        </p:nvSpPr>
        <p:spPr>
          <a:xfrm>
            <a:off x="838200" y="365125"/>
            <a:ext cx="10515600" cy="658019"/>
          </a:xfrm>
        </p:spPr>
        <p:txBody>
          <a:bodyPr>
            <a:normAutofit/>
          </a:bodyPr>
          <a:p>
            <a:pPr algn="ctr"/>
            <a:r>
              <a:rPr b="1" dirty="0" sz="2800" lang="en-US" u="sng">
                <a:latin typeface="Times New Roman" panose="02020603050405020304" pitchFamily="18" charset="0"/>
                <a:cs typeface="Times New Roman" panose="02020603050405020304" pitchFamily="18" charset="0"/>
              </a:rPr>
              <a:t>Vectorization</a:t>
            </a:r>
            <a:endParaRPr b="1" dirty="0" sz="2800" lang="en-IN" u="sng">
              <a:latin typeface="Times New Roman" panose="02020603050405020304" pitchFamily="18" charset="0"/>
              <a:cs typeface="Times New Roman" panose="02020603050405020304" pitchFamily="18" charset="0"/>
            </a:endParaRPr>
          </a:p>
        </p:txBody>
      </p:sp>
      <p:pic>
        <p:nvPicPr>
          <p:cNvPr id="2097179" name="Content Placeholder 3"/>
          <p:cNvPicPr>
            <a:picLocks noChangeAspect="1" noGrp="1"/>
          </p:cNvPicPr>
          <p:nvPr>
            <p:ph idx="1"/>
          </p:nvPr>
        </p:nvPicPr>
        <p:blipFill>
          <a:blip xmlns:r="http://schemas.openxmlformats.org/officeDocument/2006/relationships" r:embed="rId1"/>
          <a:stretch>
            <a:fillRect/>
          </a:stretch>
        </p:blipFill>
        <p:spPr>
          <a:xfrm>
            <a:off x="2519362" y="1191188"/>
            <a:ext cx="7153275" cy="3667125"/>
          </a:xfrm>
          <a:prstGeom prst="rect"/>
        </p:spPr>
      </p:pic>
      <p:sp>
        <p:nvSpPr>
          <p:cNvPr id="1048635" name="TextBox 4"/>
          <p:cNvSpPr txBox="1"/>
          <p:nvPr/>
        </p:nvSpPr>
        <p:spPr>
          <a:xfrm>
            <a:off x="719091" y="5140171"/>
            <a:ext cx="10634709" cy="1463040"/>
          </a:xfrm>
          <a:prstGeom prst="rect"/>
          <a:noFill/>
        </p:spPr>
        <p:txBody>
          <a:bodyPr rtlCol="0" wrap="square">
            <a:spAutoFit/>
          </a:bodyPr>
          <a:p>
            <a:pPr indent="-285750" marL="2857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After cleaning the text data, the text data was converted to numerical vector for the further analysis.</a:t>
            </a:r>
          </a:p>
          <a:p>
            <a:pPr indent="-285750" marL="2857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The dependent and independent data was separately labelled.</a:t>
            </a: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pic>
        <p:nvPicPr>
          <p:cNvPr id="2097180" name="Content Placeholder 3"/>
          <p:cNvPicPr>
            <a:picLocks noChangeAspect="1" noGrp="1"/>
          </p:cNvPicPr>
          <p:nvPr>
            <p:ph idx="1"/>
          </p:nvPr>
        </p:nvPicPr>
        <p:blipFill>
          <a:blip xmlns:r="http://schemas.openxmlformats.org/officeDocument/2006/relationships" r:embed="rId1"/>
          <a:stretch>
            <a:fillRect/>
          </a:stretch>
        </p:blipFill>
        <p:spPr>
          <a:xfrm>
            <a:off x="504825" y="1030180"/>
            <a:ext cx="6055773" cy="2544958"/>
          </a:xfrm>
          <a:prstGeom prst="rect"/>
        </p:spPr>
      </p:pic>
      <p:sp>
        <p:nvSpPr>
          <p:cNvPr id="1048636" name="TextBox 4"/>
          <p:cNvSpPr txBox="1"/>
          <p:nvPr/>
        </p:nvSpPr>
        <p:spPr>
          <a:xfrm>
            <a:off x="7211350" y="1229816"/>
            <a:ext cx="4466947" cy="2834640"/>
          </a:xfrm>
          <a:prstGeom prst="rect"/>
          <a:noFill/>
        </p:spPr>
        <p:txBody>
          <a:bodyPr rtlCol="0" wrap="square">
            <a:spAutoFit/>
          </a:bodyPr>
          <a:p>
            <a:pPr indent="-285750" marL="285750">
              <a:lnSpc>
                <a:spcPct val="150000"/>
              </a:lnSpc>
              <a:buFont typeface="Wingdings" panose="05000000000000000000" pitchFamily="2" charset="2"/>
              <a:buChar char="v"/>
            </a:pPr>
            <a:r>
              <a:rPr dirty="0" sz="2000" lang="en-US">
                <a:latin typeface="Times New Roman" panose="02020603050405020304" pitchFamily="18" charset="0"/>
                <a:cs typeface="Times New Roman" panose="02020603050405020304" pitchFamily="18" charset="0"/>
              </a:rPr>
              <a:t>The data was </a:t>
            </a:r>
            <a:r>
              <a:rPr dirty="0" sz="2000" lang="en-US" err="1">
                <a:latin typeface="Times New Roman" panose="02020603050405020304" pitchFamily="18" charset="0"/>
                <a:cs typeface="Times New Roman" panose="02020603050405020304" pitchFamily="18" charset="0"/>
              </a:rPr>
              <a:t>splitted</a:t>
            </a:r>
            <a:r>
              <a:rPr dirty="0" sz="2000" lang="en-US">
                <a:latin typeface="Times New Roman" panose="02020603050405020304" pitchFamily="18" charset="0"/>
                <a:cs typeface="Times New Roman" panose="02020603050405020304" pitchFamily="18" charset="0"/>
              </a:rPr>
              <a:t> into train and test for training and </a:t>
            </a:r>
            <a:r>
              <a:rPr dirty="0" sz="2000" lang="en-US" err="1">
                <a:latin typeface="Times New Roman" panose="02020603050405020304" pitchFamily="18" charset="0"/>
                <a:cs typeface="Times New Roman" panose="02020603050405020304" pitchFamily="18" charset="0"/>
              </a:rPr>
              <a:t>valiadation</a:t>
            </a:r>
            <a:r>
              <a:rPr dirty="0" sz="2000" lang="en-US">
                <a:latin typeface="Times New Roman" panose="02020603050405020304" pitchFamily="18" charset="0"/>
                <a:cs typeface="Times New Roman" panose="02020603050405020304" pitchFamily="18" charset="0"/>
              </a:rPr>
              <a:t>.</a:t>
            </a:r>
          </a:p>
          <a:p>
            <a:pPr indent="-285750" marL="285750">
              <a:lnSpc>
                <a:spcPct val="150000"/>
              </a:lnSpc>
              <a:buFont typeface="Wingdings" panose="05000000000000000000" pitchFamily="2" charset="2"/>
              <a:buChar char="v"/>
            </a:pPr>
            <a:r>
              <a:rPr dirty="0" sz="2000" lang="en-US">
                <a:latin typeface="Times New Roman" panose="02020603050405020304" pitchFamily="18" charset="0"/>
                <a:cs typeface="Times New Roman" panose="02020603050405020304" pitchFamily="18" charset="0"/>
              </a:rPr>
              <a:t>The Random forest and SVC were the two models used for modelling.</a:t>
            </a:r>
          </a:p>
          <a:p>
            <a:pPr indent="-285750" marL="285750">
              <a:lnSpc>
                <a:spcPct val="150000"/>
              </a:lnSpc>
              <a:buFont typeface="Wingdings" panose="05000000000000000000" pitchFamily="2" charset="2"/>
              <a:buChar char="v"/>
            </a:pPr>
            <a:r>
              <a:rPr dirty="0" sz="2000" lang="en-US">
                <a:latin typeface="Times New Roman" panose="02020603050405020304" pitchFamily="18" charset="0"/>
                <a:cs typeface="Times New Roman" panose="02020603050405020304" pitchFamily="18" charset="0"/>
              </a:rPr>
              <a:t>The model which was performed better was later used for prediction.</a:t>
            </a:r>
          </a:p>
        </p:txBody>
      </p:sp>
      <p:pic>
        <p:nvPicPr>
          <p:cNvPr id="2097181" name="Content Placeholder 3"/>
          <p:cNvPicPr>
            <a:picLocks noChangeAspect="1"/>
          </p:cNvPicPr>
          <p:nvPr/>
        </p:nvPicPr>
        <p:blipFill>
          <a:blip xmlns:r="http://schemas.openxmlformats.org/officeDocument/2006/relationships" r:embed="rId2"/>
          <a:stretch>
            <a:fillRect/>
          </a:stretch>
        </p:blipFill>
        <p:spPr>
          <a:xfrm>
            <a:off x="664623" y="4019021"/>
            <a:ext cx="5904853" cy="2406228"/>
          </a:xfrm>
          <a:prstGeom prst="rec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pic>
        <p:nvPicPr>
          <p:cNvPr id="2097182" name="Content Placeholder 3"/>
          <p:cNvPicPr>
            <a:picLocks noChangeAspect="1" noGrp="1"/>
          </p:cNvPicPr>
          <p:nvPr>
            <p:ph idx="1"/>
          </p:nvPr>
        </p:nvPicPr>
        <p:blipFill>
          <a:blip xmlns:r="http://schemas.openxmlformats.org/officeDocument/2006/relationships" r:embed="rId1"/>
          <a:stretch>
            <a:fillRect/>
          </a:stretch>
        </p:blipFill>
        <p:spPr>
          <a:xfrm>
            <a:off x="3184307" y="800919"/>
            <a:ext cx="5823386" cy="4351338"/>
          </a:xfrm>
          <a:prstGeom prst="rect"/>
        </p:spPr>
      </p:pic>
      <p:sp>
        <p:nvSpPr>
          <p:cNvPr id="1048637" name="TextBox 4"/>
          <p:cNvSpPr txBox="1"/>
          <p:nvPr/>
        </p:nvSpPr>
        <p:spPr>
          <a:xfrm>
            <a:off x="0" y="5656971"/>
            <a:ext cx="12191999" cy="400110"/>
          </a:xfrm>
          <a:prstGeom prst="rect"/>
          <a:noFill/>
        </p:spPr>
        <p:txBody>
          <a:bodyPr rtlCol="0" wrap="square">
            <a:spAutoFit/>
          </a:bodyPr>
          <a:p>
            <a:pPr algn="ctr" indent="-342900" marL="342900">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The accuracy score for Random forest model was found to be 91.3 per cent and the loss was 2 per cent.</a:t>
            </a: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pic>
        <p:nvPicPr>
          <p:cNvPr id="2097183" name="Content Placeholder 3"/>
          <p:cNvPicPr>
            <a:picLocks noChangeAspect="1" noGrp="1"/>
          </p:cNvPicPr>
          <p:nvPr>
            <p:ph idx="1"/>
          </p:nvPr>
        </p:nvPicPr>
        <p:blipFill>
          <a:blip xmlns:r="http://schemas.openxmlformats.org/officeDocument/2006/relationships" r:embed="rId1"/>
          <a:stretch>
            <a:fillRect/>
          </a:stretch>
        </p:blipFill>
        <p:spPr>
          <a:xfrm>
            <a:off x="3134282" y="268259"/>
            <a:ext cx="5923434" cy="4351338"/>
          </a:xfrm>
          <a:prstGeom prst="rect"/>
        </p:spPr>
      </p:pic>
      <p:sp>
        <p:nvSpPr>
          <p:cNvPr id="1048638" name="TextBox 4"/>
          <p:cNvSpPr txBox="1"/>
          <p:nvPr/>
        </p:nvSpPr>
        <p:spPr>
          <a:xfrm>
            <a:off x="1" y="4769204"/>
            <a:ext cx="12191999" cy="1463039"/>
          </a:xfrm>
          <a:prstGeom prst="rect"/>
          <a:noFill/>
        </p:spPr>
        <p:txBody>
          <a:bodyPr rtlCol="0" wrap="square">
            <a:spAutoFit/>
          </a:bodyPr>
          <a:p>
            <a:pPr algn="ctr" indent="-342900" marL="34290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The accuracy score for Random forest model was found to be 91.7 per cent and the loss was 1.8 per cent.</a:t>
            </a:r>
          </a:p>
          <a:p>
            <a:pPr algn="ctr" indent="-342900" marL="34290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From both the model we can conclude that the SVC model is performing better when compare to Random </a:t>
            </a:r>
          </a:p>
          <a:p>
            <a:pPr algn="ctr">
              <a:lnSpc>
                <a:spcPct val="150000"/>
              </a:lnSpc>
            </a:pPr>
            <a:r>
              <a:rPr dirty="0" sz="2000" lang="en-US">
                <a:latin typeface="Times New Roman" panose="02020603050405020304" pitchFamily="18" charset="0"/>
                <a:cs typeface="Times New Roman" panose="02020603050405020304" pitchFamily="18" charset="0"/>
              </a:rPr>
              <a:t>forest model. Hence can be used for predicting the unseen data.</a:t>
            </a: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598" name="Title 1"/>
          <p:cNvSpPr>
            <a:spLocks noGrp="1"/>
          </p:cNvSpPr>
          <p:nvPr>
            <p:ph type="title"/>
          </p:nvPr>
        </p:nvSpPr>
        <p:spPr>
          <a:xfrm>
            <a:off x="838200" y="533801"/>
            <a:ext cx="10515600" cy="815606"/>
          </a:xfrm>
        </p:spPr>
        <p:txBody>
          <a:bodyPr>
            <a:normAutofit/>
          </a:bodyPr>
          <a:p>
            <a:pPr algn="ctr"/>
            <a:r>
              <a:rPr b="1" dirty="0" sz="2800" lang="en-US" u="sng">
                <a:latin typeface="Times New Roman" panose="02020603050405020304" pitchFamily="18" charset="0"/>
                <a:cs typeface="Times New Roman" panose="02020603050405020304" pitchFamily="18" charset="0"/>
              </a:rPr>
              <a:t>Dataset</a:t>
            </a:r>
            <a:endParaRPr b="1" dirty="0" sz="2800" lang="en-IN" u="sng">
              <a:latin typeface="Times New Roman" panose="02020603050405020304" pitchFamily="18" charset="0"/>
              <a:cs typeface="Times New Roman" panose="02020603050405020304" pitchFamily="18" charset="0"/>
            </a:endParaRPr>
          </a:p>
        </p:txBody>
      </p:sp>
      <p:sp>
        <p:nvSpPr>
          <p:cNvPr id="1048599" name="Content Placeholder 2"/>
          <p:cNvSpPr>
            <a:spLocks noGrp="1"/>
          </p:cNvSpPr>
          <p:nvPr>
            <p:ph idx="1"/>
          </p:nvPr>
        </p:nvSpPr>
        <p:spPr>
          <a:xfrm>
            <a:off x="838200" y="1737988"/>
            <a:ext cx="10515600" cy="4351338"/>
          </a:xfrm>
        </p:spPr>
        <p:txBody>
          <a:bodyPr>
            <a:normAutofit/>
          </a:bodyPr>
          <a:p>
            <a:pPr algn="just">
              <a:lnSpc>
                <a:spcPct val="150000"/>
              </a:lnSpc>
            </a:pPr>
            <a:r>
              <a:rPr dirty="0" sz="2000" lang="en-IN">
                <a:latin typeface="Times New Roman" panose="02020603050405020304" pitchFamily="18" charset="0"/>
                <a:cs typeface="Times New Roman" panose="02020603050405020304" pitchFamily="18" charset="0"/>
              </a:rPr>
              <a:t>The data set contains the training set, which has approximately 1,59,000 samples and the test set which contains nearly 1,53,000 samples. </a:t>
            </a:r>
          </a:p>
          <a:p>
            <a:pPr algn="just">
              <a:lnSpc>
                <a:spcPct val="150000"/>
              </a:lnSpc>
            </a:pPr>
            <a:r>
              <a:rPr dirty="0" sz="2000" lang="en-IN">
                <a:latin typeface="Times New Roman" panose="02020603050405020304" pitchFamily="18" charset="0"/>
                <a:cs typeface="Times New Roman" panose="02020603050405020304" pitchFamily="18" charset="0"/>
              </a:rPr>
              <a:t>All the data samples contain 8 fields which includes ‘Id’, ‘Comments’, ‘Malignant’, ‘Highly malignant’, ‘Rude’, ‘Threat’, ‘Abuse’ and ‘Loathe’. </a:t>
            </a:r>
          </a:p>
          <a:p>
            <a:pPr algn="just">
              <a:lnSpc>
                <a:spcPct val="150000"/>
              </a:lnSpc>
            </a:pPr>
            <a:r>
              <a:rPr dirty="0" sz="2000" lang="en-IN">
                <a:latin typeface="Times New Roman" panose="02020603050405020304" pitchFamily="18" charset="0"/>
                <a:cs typeface="Times New Roman" panose="02020603050405020304" pitchFamily="18" charset="0"/>
              </a:rPr>
              <a:t>The label can be either 0 or 1, where 0 denotes a NO while 1 denotes a YES. </a:t>
            </a:r>
          </a:p>
          <a:p>
            <a:pPr algn="just">
              <a:lnSpc>
                <a:spcPct val="150000"/>
              </a:lnSpc>
            </a:pPr>
            <a:r>
              <a:rPr dirty="0" sz="2000" lang="en-IN">
                <a:latin typeface="Times New Roman" panose="02020603050405020304" pitchFamily="18" charset="0"/>
                <a:cs typeface="Times New Roman" panose="02020603050405020304" pitchFamily="18" charset="0"/>
              </a:rPr>
              <a:t>There are various comments which have multiple labels. </a:t>
            </a:r>
          </a:p>
          <a:p>
            <a:pPr algn="just">
              <a:lnSpc>
                <a:spcPct val="150000"/>
              </a:lnSpc>
            </a:pPr>
            <a:r>
              <a:rPr dirty="0" sz="2000" lang="en-IN">
                <a:latin typeface="Times New Roman" panose="02020603050405020304" pitchFamily="18" charset="0"/>
                <a:cs typeface="Times New Roman" panose="02020603050405020304" pitchFamily="18" charset="0"/>
              </a:rPr>
              <a:t>The first attribute is a unique ID associated with each comment.  </a:t>
            </a:r>
            <a:r>
              <a:rPr b="1" dirty="0" sz="2000" lang="en-IN">
                <a:latin typeface="Times New Roman" panose="02020603050405020304" pitchFamily="18" charset="0"/>
                <a:cs typeface="Times New Roman" panose="02020603050405020304" pitchFamily="18" charset="0"/>
              </a:rPr>
              <a:t> </a:t>
            </a: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pic>
        <p:nvPicPr>
          <p:cNvPr id="2097184" name="Content Placeholder 3"/>
          <p:cNvPicPr>
            <a:picLocks noChangeAspect="1" noGrp="1"/>
          </p:cNvPicPr>
          <p:nvPr>
            <p:ph idx="1"/>
          </p:nvPr>
        </p:nvPicPr>
        <p:blipFill>
          <a:blip xmlns:r="http://schemas.openxmlformats.org/officeDocument/2006/relationships" r:embed="rId1"/>
          <a:stretch>
            <a:fillRect/>
          </a:stretch>
        </p:blipFill>
        <p:spPr>
          <a:xfrm>
            <a:off x="2328861" y="1069306"/>
            <a:ext cx="7534275" cy="3857625"/>
          </a:xfrm>
          <a:prstGeom prst="rect"/>
        </p:spPr>
      </p:pic>
      <p:sp>
        <p:nvSpPr>
          <p:cNvPr id="1048639" name="TextBox 4"/>
          <p:cNvSpPr txBox="1"/>
          <p:nvPr/>
        </p:nvSpPr>
        <p:spPr>
          <a:xfrm>
            <a:off x="556332" y="5308530"/>
            <a:ext cx="11079332" cy="1005839"/>
          </a:xfrm>
          <a:prstGeom prst="rect"/>
          <a:noFill/>
        </p:spPr>
        <p:txBody>
          <a:bodyPr rtlCol="0" wrap="square">
            <a:spAutoFit/>
          </a:bodyPr>
          <a:p>
            <a:pPr indent="-285750" marL="2857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Imported test data for prediction.</a:t>
            </a:r>
            <a:endParaRPr dirty="0" sz="2000" lang="en-IN">
              <a:latin typeface="Times New Roman" panose="02020603050405020304" pitchFamily="18" charset="0"/>
              <a:cs typeface="Times New Roman" panose="02020603050405020304" pitchFamily="18" charset="0"/>
            </a:endParaRPr>
          </a:p>
          <a:p>
            <a:pPr indent="-285750" marL="285750">
              <a:lnSpc>
                <a:spcPct val="150000"/>
              </a:lnSpc>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The same EDA was carried out for the test data which was followed for train data.</a:t>
            </a:r>
            <a:endParaRPr dirty="0" sz="2000" lang="en-US">
              <a:latin typeface="Times New Roman" panose="02020603050405020304" pitchFamily="18" charset="0"/>
              <a:cs typeface="Times New Roman" panose="02020603050405020304" pitchFamily="18" charset="0"/>
            </a:endParaRPr>
          </a:p>
        </p:txBody>
      </p:sp>
      <p:sp>
        <p:nvSpPr>
          <p:cNvPr id="1048640" name="TextBox 5"/>
          <p:cNvSpPr txBox="1"/>
          <p:nvPr/>
        </p:nvSpPr>
        <p:spPr>
          <a:xfrm>
            <a:off x="0" y="355107"/>
            <a:ext cx="12191999" cy="523220"/>
          </a:xfrm>
          <a:prstGeom prst="rect"/>
          <a:noFill/>
        </p:spPr>
        <p:txBody>
          <a:bodyPr rtlCol="0" wrap="square">
            <a:spAutoFit/>
          </a:bodyPr>
          <a:p>
            <a:pPr algn="ctr"/>
            <a:r>
              <a:rPr b="1" dirty="0" sz="2800" lang="en-US" u="sng">
                <a:latin typeface="Times New Roman" panose="02020603050405020304" pitchFamily="18" charset="0"/>
                <a:cs typeface="Times New Roman" panose="02020603050405020304" pitchFamily="18" charset="0"/>
              </a:rPr>
              <a:t>Test data for prediction.</a:t>
            </a:r>
            <a:endParaRPr b="1" dirty="0" sz="2800" lang="en-IN" u="sng">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641" name="Title 1"/>
          <p:cNvSpPr>
            <a:spLocks noGrp="1"/>
          </p:cNvSpPr>
          <p:nvPr>
            <p:ph type="title"/>
          </p:nvPr>
        </p:nvSpPr>
        <p:spPr>
          <a:xfrm>
            <a:off x="0" y="3561087"/>
            <a:ext cx="12192000" cy="1325563"/>
          </a:xfrm>
        </p:spPr>
        <p:txBody>
          <a:bodyPr>
            <a:normAutofit/>
          </a:bodyPr>
          <a:p>
            <a:pPr algn="ctr" indent="-342900" marL="342900">
              <a:buFont typeface="Wingdings" panose="05000000000000000000" pitchFamily="2" charset="2"/>
              <a:buChar char="v"/>
            </a:pPr>
            <a:r>
              <a:rPr dirty="0" sz="2000" lang="en-US">
                <a:latin typeface="Times New Roman" panose="02020603050405020304" pitchFamily="18" charset="0"/>
                <a:cs typeface="Times New Roman" panose="02020603050405020304" pitchFamily="18" charset="0"/>
              </a:rPr>
              <a:t>Predictions was converted into data frame and was stored in CSV file.</a:t>
            </a:r>
            <a:endParaRPr dirty="0" sz="2000" lang="en-IN">
              <a:latin typeface="Times New Roman" panose="02020603050405020304" pitchFamily="18" charset="0"/>
              <a:cs typeface="Times New Roman" panose="02020603050405020304" pitchFamily="18" charset="0"/>
            </a:endParaRPr>
          </a:p>
        </p:txBody>
      </p:sp>
      <p:pic>
        <p:nvPicPr>
          <p:cNvPr id="2097185" name="Content Placeholder 3"/>
          <p:cNvPicPr>
            <a:picLocks noChangeAspect="1" noGrp="1"/>
          </p:cNvPicPr>
          <p:nvPr>
            <p:ph idx="1"/>
          </p:nvPr>
        </p:nvPicPr>
        <p:blipFill>
          <a:blip xmlns:r="http://schemas.openxmlformats.org/officeDocument/2006/relationships" r:embed="rId1"/>
          <a:stretch>
            <a:fillRect/>
          </a:stretch>
        </p:blipFill>
        <p:spPr>
          <a:xfrm>
            <a:off x="2805159" y="2178327"/>
            <a:ext cx="6972300" cy="1209675"/>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00" name="Title 1"/>
          <p:cNvSpPr>
            <a:spLocks noGrp="1"/>
          </p:cNvSpPr>
          <p:nvPr>
            <p:ph type="title"/>
          </p:nvPr>
        </p:nvSpPr>
        <p:spPr>
          <a:xfrm>
            <a:off x="838200" y="681037"/>
            <a:ext cx="10515600" cy="852257"/>
          </a:xfrm>
        </p:spPr>
        <p:txBody>
          <a:bodyPr>
            <a:normAutofit/>
          </a:bodyPr>
          <a:p>
            <a:pPr algn="ctr"/>
            <a:r>
              <a:rPr b="1" dirty="0" sz="2800" lang="en-US" u="sng">
                <a:latin typeface="Times New Roman" panose="02020603050405020304" pitchFamily="18" charset="0"/>
                <a:cs typeface="Times New Roman" panose="02020603050405020304" pitchFamily="18" charset="0"/>
              </a:rPr>
              <a:t>EDA</a:t>
            </a:r>
            <a:endParaRPr b="1" dirty="0" sz="2800" lang="en-IN" u="sng">
              <a:latin typeface="Times New Roman" panose="02020603050405020304" pitchFamily="18" charset="0"/>
              <a:cs typeface="Times New Roman" panose="02020603050405020304" pitchFamily="18" charset="0"/>
            </a:endParaRPr>
          </a:p>
        </p:txBody>
      </p:sp>
      <p:sp>
        <p:nvSpPr>
          <p:cNvPr id="1048601" name="Content Placeholder 2"/>
          <p:cNvSpPr>
            <a:spLocks noGrp="1"/>
          </p:cNvSpPr>
          <p:nvPr>
            <p:ph idx="1"/>
          </p:nvPr>
        </p:nvSpPr>
        <p:spPr/>
        <p:txBody>
          <a:bodyPr>
            <a:normAutofit/>
          </a:bodyPr>
          <a:p>
            <a:pPr algn="just" indent="0" marL="0">
              <a:lnSpc>
                <a:spcPct val="150000"/>
              </a:lnSpc>
              <a:buNone/>
            </a:pPr>
            <a:r>
              <a:rPr dirty="0" sz="2000" lang="en-US">
                <a:latin typeface="Times New Roman" panose="02020603050405020304" pitchFamily="18" charset="0"/>
                <a:cs typeface="Times New Roman" panose="02020603050405020304" pitchFamily="18" charset="0"/>
              </a:rPr>
              <a:t>1.Understanding of the data</a:t>
            </a:r>
          </a:p>
          <a:p>
            <a:pPr algn="just" indent="0" marL="0">
              <a:lnSpc>
                <a:spcPct val="150000"/>
              </a:lnSpc>
              <a:buNone/>
            </a:pPr>
            <a:r>
              <a:rPr dirty="0" sz="2000" lang="en-US">
                <a:latin typeface="Times New Roman" panose="02020603050405020304" pitchFamily="18" charset="0"/>
                <a:cs typeface="Times New Roman" panose="02020603050405020304" pitchFamily="18" charset="0"/>
              </a:rPr>
              <a:t>2.Checking the missing values</a:t>
            </a:r>
          </a:p>
          <a:p>
            <a:pPr algn="just" indent="0" marL="0">
              <a:lnSpc>
                <a:spcPct val="150000"/>
              </a:lnSpc>
              <a:buNone/>
            </a:pPr>
            <a:r>
              <a:rPr dirty="0" sz="2000" lang="en-US">
                <a:latin typeface="Times New Roman" panose="02020603050405020304" pitchFamily="18" charset="0"/>
                <a:cs typeface="Times New Roman" panose="02020603050405020304" pitchFamily="18" charset="0"/>
              </a:rPr>
              <a:t>3.Checking for numerical columns</a:t>
            </a:r>
          </a:p>
          <a:p>
            <a:pPr algn="just" indent="0" marL="0">
              <a:lnSpc>
                <a:spcPct val="150000"/>
              </a:lnSpc>
              <a:buNone/>
            </a:pPr>
            <a:r>
              <a:rPr dirty="0" sz="2000" lang="en-US">
                <a:latin typeface="Times New Roman" panose="02020603050405020304" pitchFamily="18" charset="0"/>
                <a:cs typeface="Times New Roman" panose="02020603050405020304" pitchFamily="18" charset="0"/>
              </a:rPr>
              <a:t>4.Checking for the distribution of numerical variables</a:t>
            </a:r>
          </a:p>
          <a:p>
            <a:pPr algn="just" indent="0" marL="0">
              <a:lnSpc>
                <a:spcPct val="150000"/>
              </a:lnSpc>
              <a:buNone/>
            </a:pPr>
            <a:r>
              <a:rPr dirty="0" sz="2000" lang="en-US">
                <a:latin typeface="Times New Roman" panose="02020603050405020304" pitchFamily="18" charset="0"/>
                <a:cs typeface="Times New Roman" panose="02020603050405020304" pitchFamily="18" charset="0"/>
              </a:rPr>
              <a:t>5.Checking for Categorical variables</a:t>
            </a:r>
          </a:p>
          <a:p>
            <a:pPr algn="just" indent="0" marL="0">
              <a:lnSpc>
                <a:spcPct val="150000"/>
              </a:lnSpc>
              <a:buNone/>
            </a:pPr>
            <a:r>
              <a:rPr dirty="0" sz="2000" lang="en-US">
                <a:latin typeface="Times New Roman" panose="02020603050405020304" pitchFamily="18" charset="0"/>
                <a:cs typeface="Times New Roman" panose="02020603050405020304" pitchFamily="18" charset="0"/>
              </a:rPr>
              <a:t>6.Types of categorical variables</a:t>
            </a:r>
          </a:p>
          <a:p>
            <a:pPr algn="just" indent="0" marL="0">
              <a:lnSpc>
                <a:spcPct val="150000"/>
              </a:lnSpc>
              <a:buNone/>
            </a:pPr>
            <a:r>
              <a:rPr dirty="0" sz="2000" lang="en-US">
                <a:latin typeface="Times New Roman" panose="02020603050405020304" pitchFamily="18" charset="0"/>
                <a:cs typeface="Times New Roman" panose="02020603050405020304" pitchFamily="18" charset="0"/>
              </a:rPr>
              <a:t>7.Detecting outliers</a:t>
            </a:r>
          </a:p>
          <a:p>
            <a:pPr algn="just">
              <a:lnSpc>
                <a:spcPct val="150000"/>
              </a:lnSpc>
            </a:pP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02" name="Title 1"/>
          <p:cNvSpPr>
            <a:spLocks noGrp="1"/>
          </p:cNvSpPr>
          <p:nvPr>
            <p:ph type="title"/>
          </p:nvPr>
        </p:nvSpPr>
        <p:spPr>
          <a:xfrm>
            <a:off x="838200" y="543687"/>
            <a:ext cx="10515600" cy="709073"/>
          </a:xfrm>
        </p:spPr>
        <p:txBody>
          <a:bodyPr>
            <a:normAutofit fontScale="90000"/>
          </a:bodyPr>
          <a:p>
            <a:pPr algn="ctr"/>
            <a:r>
              <a:rPr b="1" dirty="0" sz="2800" lang="en-US" u="sng">
                <a:latin typeface="Times New Roman" panose="02020603050405020304" pitchFamily="18" charset="0"/>
                <a:cs typeface="Times New Roman" panose="02020603050405020304" pitchFamily="18" charset="0"/>
              </a:rPr>
              <a:t>Understanding of the data</a:t>
            </a:r>
            <a:br>
              <a:rPr b="1" dirty="0" sz="2800" lang="en-US" u="sng">
                <a:latin typeface="Times New Roman" panose="02020603050405020304" pitchFamily="18" charset="0"/>
                <a:cs typeface="Times New Roman" panose="02020603050405020304" pitchFamily="18" charset="0"/>
              </a:rPr>
            </a:br>
            <a:endParaRPr b="1" dirty="0" sz="2800" lang="en-IN" u="sng">
              <a:latin typeface="Times New Roman" panose="02020603050405020304" pitchFamily="18" charset="0"/>
              <a:cs typeface="Times New Roman" panose="02020603050405020304" pitchFamily="18" charset="0"/>
            </a:endParaRPr>
          </a:p>
        </p:txBody>
      </p:sp>
      <p:sp>
        <p:nvSpPr>
          <p:cNvPr id="1048603" name="Content Placeholder 2"/>
          <p:cNvSpPr>
            <a:spLocks noGrp="1"/>
          </p:cNvSpPr>
          <p:nvPr>
            <p:ph idx="1"/>
          </p:nvPr>
        </p:nvSpPr>
        <p:spPr>
          <a:xfrm>
            <a:off x="838200" y="1608438"/>
            <a:ext cx="10515600" cy="4351338"/>
          </a:xfrm>
        </p:spPr>
        <p:txBody>
          <a:bodyPr>
            <a:normAutofit/>
          </a:bodyPr>
          <a:p>
            <a:pPr algn="just">
              <a:lnSpc>
                <a:spcPct val="150000"/>
              </a:lnSpc>
            </a:pPr>
            <a:r>
              <a:rPr dirty="0" sz="2000" lang="en-US">
                <a:latin typeface="Times New Roman" panose="02020603050405020304" pitchFamily="18" charset="0"/>
                <a:cs typeface="Times New Roman" panose="02020603050405020304" pitchFamily="18" charset="0"/>
              </a:rPr>
              <a:t>Malignant: It is the Label column, which includes values 0 and 1, denoting if the comment is malignant or not.</a:t>
            </a:r>
          </a:p>
          <a:p>
            <a:pPr algn="just">
              <a:lnSpc>
                <a:spcPct val="150000"/>
              </a:lnSpc>
            </a:pPr>
            <a:r>
              <a:rPr dirty="0" sz="2000" lang="en-US">
                <a:latin typeface="Times New Roman" panose="02020603050405020304" pitchFamily="18" charset="0"/>
                <a:cs typeface="Times New Roman" panose="02020603050405020304" pitchFamily="18" charset="0"/>
              </a:rPr>
              <a:t>Highly Malignant: It denotes comments that are highly malignant and hurtful.</a:t>
            </a:r>
          </a:p>
          <a:p>
            <a:pPr algn="just">
              <a:lnSpc>
                <a:spcPct val="150000"/>
              </a:lnSpc>
            </a:pPr>
            <a:r>
              <a:rPr dirty="0" sz="2000" lang="en-US">
                <a:latin typeface="Times New Roman" panose="02020603050405020304" pitchFamily="18" charset="0"/>
                <a:cs typeface="Times New Roman" panose="02020603050405020304" pitchFamily="18" charset="0"/>
              </a:rPr>
              <a:t>Rude: It denotes comments that are very rude and offensive.</a:t>
            </a:r>
          </a:p>
          <a:p>
            <a:pPr algn="just">
              <a:lnSpc>
                <a:spcPct val="150000"/>
              </a:lnSpc>
            </a:pPr>
            <a:r>
              <a:rPr dirty="0" sz="2000" lang="en-US">
                <a:latin typeface="Times New Roman" panose="02020603050405020304" pitchFamily="18" charset="0"/>
                <a:cs typeface="Times New Roman" panose="02020603050405020304" pitchFamily="18" charset="0"/>
              </a:rPr>
              <a:t>Threat: It contains indication of the comments that are giving any threat to someone.</a:t>
            </a:r>
          </a:p>
          <a:p>
            <a:pPr algn="just">
              <a:lnSpc>
                <a:spcPct val="150000"/>
              </a:lnSpc>
            </a:pPr>
            <a:r>
              <a:rPr dirty="0" sz="2000" lang="en-US">
                <a:latin typeface="Times New Roman" panose="02020603050405020304" pitchFamily="18" charset="0"/>
                <a:cs typeface="Times New Roman" panose="02020603050405020304" pitchFamily="18" charset="0"/>
              </a:rPr>
              <a:t>Abuse: It is for comments that are abusive in nature.</a:t>
            </a:r>
          </a:p>
          <a:p>
            <a:pPr algn="just">
              <a:lnSpc>
                <a:spcPct val="150000"/>
              </a:lnSpc>
            </a:pPr>
            <a:r>
              <a:rPr dirty="0" sz="2000" lang="en-US">
                <a:latin typeface="Times New Roman" panose="02020603050405020304" pitchFamily="18" charset="0"/>
                <a:cs typeface="Times New Roman" panose="02020603050405020304" pitchFamily="18" charset="0"/>
              </a:rPr>
              <a:t>Loathe: It describes the comments which are hateful and loathing in nature.</a:t>
            </a:r>
          </a:p>
          <a:p>
            <a:pPr algn="just">
              <a:lnSpc>
                <a:spcPct val="150000"/>
              </a:lnSpc>
            </a:pP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04" name="Content Placeholder 2"/>
          <p:cNvSpPr>
            <a:spLocks noGrp="1"/>
          </p:cNvSpPr>
          <p:nvPr>
            <p:ph idx="1"/>
          </p:nvPr>
        </p:nvSpPr>
        <p:spPr>
          <a:xfrm>
            <a:off x="918099" y="1035513"/>
            <a:ext cx="10515600" cy="4575174"/>
          </a:xfrm>
        </p:spPr>
        <p:txBody>
          <a:bodyPr>
            <a:normAutofit/>
          </a:bodyPr>
          <a:p>
            <a:pPr algn="just">
              <a:lnSpc>
                <a:spcPct val="150000"/>
              </a:lnSpc>
            </a:pPr>
            <a:r>
              <a:rPr dirty="0" sz="2000" lang="en-US">
                <a:latin typeface="Times New Roman" panose="02020603050405020304" pitchFamily="18" charset="0"/>
                <a:cs typeface="Times New Roman" panose="02020603050405020304" pitchFamily="18" charset="0"/>
              </a:rPr>
              <a:t>ID: It includes unique Ids associated with each comment text given.</a:t>
            </a:r>
          </a:p>
          <a:p>
            <a:pPr algn="just">
              <a:lnSpc>
                <a:spcPct val="150000"/>
              </a:lnSpc>
            </a:pPr>
            <a:r>
              <a:rPr dirty="0" sz="2000" lang="en-US">
                <a:latin typeface="Times New Roman" panose="02020603050405020304" pitchFamily="18" charset="0"/>
                <a:cs typeface="Times New Roman" panose="02020603050405020304" pitchFamily="18" charset="0"/>
              </a:rPr>
              <a:t>Comment text: This column contains the comments extracted from various social media platforms. This project is more about exploration, feature engineering and classification that can be done on this data. Since the data set is huge and includes many categories of comments, we can do good amount of data exploration and derive some interesting features using the comments text column available. </a:t>
            </a:r>
          </a:p>
          <a:p>
            <a:pPr algn="just">
              <a:lnSpc>
                <a:spcPct val="150000"/>
              </a:lnSpc>
            </a:pPr>
            <a:r>
              <a:rPr dirty="0" sz="2000" lang="en-US">
                <a:latin typeface="Times New Roman" panose="02020603050405020304" pitchFamily="18" charset="0"/>
                <a:cs typeface="Times New Roman" panose="02020603050405020304" pitchFamily="18" charset="0"/>
              </a:rPr>
              <a:t>We need to build a model that can differentiate between comments and its categories.</a:t>
            </a:r>
          </a:p>
          <a:p>
            <a:pPr algn="just">
              <a:lnSpc>
                <a:spcPct val="150000"/>
              </a:lnSpc>
            </a:pP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05" name="Title 1"/>
          <p:cNvSpPr>
            <a:spLocks noGrp="1"/>
          </p:cNvSpPr>
          <p:nvPr>
            <p:ph type="title"/>
          </p:nvPr>
        </p:nvSpPr>
        <p:spPr>
          <a:xfrm>
            <a:off x="838199" y="0"/>
            <a:ext cx="10515600" cy="857250"/>
          </a:xfrm>
        </p:spPr>
        <p:txBody>
          <a:bodyPr>
            <a:normAutofit/>
          </a:bodyPr>
          <a:p>
            <a:pPr algn="ctr"/>
            <a:r>
              <a:rPr b="1" dirty="0" sz="2800" lang="en-US" u="sng">
                <a:latin typeface="Times New Roman" panose="02020603050405020304" pitchFamily="18" charset="0"/>
                <a:cs typeface="Times New Roman" panose="02020603050405020304" pitchFamily="18" charset="0"/>
              </a:rPr>
              <a:t>Importing libraries and the dataset</a:t>
            </a:r>
            <a:endParaRPr b="1" dirty="0" sz="2800" lang="en-IN" u="sng">
              <a:latin typeface="Times New Roman" panose="02020603050405020304" pitchFamily="18" charset="0"/>
              <a:cs typeface="Times New Roman" panose="02020603050405020304" pitchFamily="18" charset="0"/>
            </a:endParaRPr>
          </a:p>
        </p:txBody>
      </p:sp>
      <p:pic>
        <p:nvPicPr>
          <p:cNvPr id="2097152" name="Content Placeholder 3"/>
          <p:cNvPicPr>
            <a:picLocks noChangeAspect="1" noGrp="1"/>
          </p:cNvPicPr>
          <p:nvPr>
            <p:ph idx="1"/>
          </p:nvPr>
        </p:nvPicPr>
        <p:blipFill>
          <a:blip xmlns:r="http://schemas.openxmlformats.org/officeDocument/2006/relationships" r:embed="rId1"/>
          <a:stretch>
            <a:fillRect/>
          </a:stretch>
        </p:blipFill>
        <p:spPr>
          <a:xfrm>
            <a:off x="4349642" y="715032"/>
            <a:ext cx="3670269" cy="1487947"/>
          </a:xfrm>
          <a:prstGeom prst="rect"/>
        </p:spPr>
      </p:pic>
      <p:sp>
        <p:nvSpPr>
          <p:cNvPr id="1048606" name="TextBox 4"/>
          <p:cNvSpPr txBox="1"/>
          <p:nvPr/>
        </p:nvSpPr>
        <p:spPr>
          <a:xfrm>
            <a:off x="1020932" y="2163948"/>
            <a:ext cx="10662082" cy="369332"/>
          </a:xfrm>
          <a:prstGeom prst="rect"/>
          <a:noFill/>
        </p:spPr>
        <p:txBody>
          <a:bodyPr rtlCol="0" wrap="square">
            <a:spAutoFit/>
          </a:bodyPr>
          <a:p>
            <a:pPr algn="ctr" indent="-285750" marL="285750">
              <a:buFont typeface="Wingdings" panose="05000000000000000000" pitchFamily="2" charset="2"/>
              <a:buChar char="v"/>
            </a:pPr>
            <a:r>
              <a:rPr dirty="0" lang="en-US"/>
              <a:t>Imported necessary libraries which is required for the project.</a:t>
            </a:r>
            <a:endParaRPr dirty="0" lang="en-IN"/>
          </a:p>
        </p:txBody>
      </p:sp>
      <p:pic>
        <p:nvPicPr>
          <p:cNvPr id="2097153" name="Content Placeholder 3"/>
          <p:cNvPicPr>
            <a:picLocks noChangeAspect="1"/>
          </p:cNvPicPr>
          <p:nvPr/>
        </p:nvPicPr>
        <p:blipFill>
          <a:blip xmlns:r="http://schemas.openxmlformats.org/officeDocument/2006/relationships" r:embed="rId2"/>
          <a:stretch>
            <a:fillRect/>
          </a:stretch>
        </p:blipFill>
        <p:spPr>
          <a:xfrm>
            <a:off x="1341313" y="2961812"/>
            <a:ext cx="9686925" cy="2495550"/>
          </a:xfrm>
          <a:prstGeom prst="rect"/>
        </p:spPr>
      </p:pic>
      <p:sp>
        <p:nvSpPr>
          <p:cNvPr id="1048607" name="TextBox 6"/>
          <p:cNvSpPr txBox="1"/>
          <p:nvPr/>
        </p:nvSpPr>
        <p:spPr>
          <a:xfrm>
            <a:off x="0" y="5710106"/>
            <a:ext cx="12100265" cy="369332"/>
          </a:xfrm>
          <a:prstGeom prst="rect"/>
          <a:noFill/>
        </p:spPr>
        <p:txBody>
          <a:bodyPr rtlCol="0" wrap="square">
            <a:spAutoFit/>
          </a:bodyPr>
          <a:p>
            <a:pPr algn="ctr" indent="-285750" marL="285750">
              <a:buFont typeface="Wingdings" panose="05000000000000000000" pitchFamily="2" charset="2"/>
              <a:buChar char="v"/>
            </a:pPr>
            <a:r>
              <a:rPr dirty="0" lang="en-US"/>
              <a:t>Imported training dataset required for analysis.</a:t>
            </a:r>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pic>
        <p:nvPicPr>
          <p:cNvPr id="2097154" name="Content Placeholder 8"/>
          <p:cNvPicPr>
            <a:picLocks noChangeAspect="1" noGrp="1"/>
          </p:cNvPicPr>
          <p:nvPr>
            <p:ph idx="1"/>
          </p:nvPr>
        </p:nvPicPr>
        <p:blipFill>
          <a:blip xmlns:r="http://schemas.openxmlformats.org/officeDocument/2006/relationships" r:embed="rId1"/>
          <a:stretch>
            <a:fillRect/>
          </a:stretch>
        </p:blipFill>
        <p:spPr>
          <a:xfrm>
            <a:off x="863047" y="1452763"/>
            <a:ext cx="4713176" cy="4351338"/>
          </a:xfrm>
          <a:prstGeom prst="rect"/>
        </p:spPr>
      </p:pic>
      <p:sp>
        <p:nvSpPr>
          <p:cNvPr id="1048608" name="Rectangle 3"/>
          <p:cNvSpPr>
            <a:spLocks noChangeArrowheads="1"/>
          </p:cNvSpPr>
          <p:nvPr/>
        </p:nvSpPr>
        <p:spPr bwMode="auto">
          <a:xfrm>
            <a:off x="0" y="90100"/>
            <a:ext cx="65" cy="276999"/>
          </a:xfrm>
          <a:prstGeom prst="rect"/>
          <a:solidFill>
            <a:srgbClr val="FFFFFF"/>
          </a:solidFill>
          <a:ln>
            <a:noFill/>
          </a:ln>
          <a:effectLst/>
        </p:spPr>
        <p:txBody>
          <a:bodyPr anchor="ctr" anchorCtr="0" bIns="0" compatLnSpc="1" lIns="0" numCol="1" rIns="0" tIns="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
        <p:nvSpPr>
          <p:cNvPr id="1048609" name="TextBox 7"/>
          <p:cNvSpPr txBox="1"/>
          <p:nvPr/>
        </p:nvSpPr>
        <p:spPr>
          <a:xfrm>
            <a:off x="115608" y="367099"/>
            <a:ext cx="11940069" cy="523220"/>
          </a:xfrm>
          <a:prstGeom prst="rect"/>
          <a:noFill/>
        </p:spPr>
        <p:txBody>
          <a:bodyPr rtlCol="0" wrap="square">
            <a:spAutoFit/>
          </a:bodyPr>
          <a:p>
            <a:pPr algn="ctr"/>
            <a:r>
              <a:rPr b="1" dirty="0" sz="2800" lang="en-US" u="sng">
                <a:latin typeface="Times New Roman" panose="02020603050405020304" pitchFamily="18" charset="0"/>
                <a:cs typeface="Times New Roman" panose="02020603050405020304" pitchFamily="18" charset="0"/>
              </a:rPr>
              <a:t>Knowing Info. of the dataset.</a:t>
            </a:r>
            <a:endParaRPr b="1" dirty="0" sz="2800" lang="en-IN" u="sng">
              <a:latin typeface="Times New Roman" panose="02020603050405020304" pitchFamily="18" charset="0"/>
              <a:cs typeface="Times New Roman" panose="02020603050405020304" pitchFamily="18" charset="0"/>
            </a:endParaRPr>
          </a:p>
        </p:txBody>
      </p:sp>
      <p:sp>
        <p:nvSpPr>
          <p:cNvPr id="1048610" name="TextBox 9"/>
          <p:cNvSpPr txBox="1"/>
          <p:nvPr/>
        </p:nvSpPr>
        <p:spPr>
          <a:xfrm>
            <a:off x="6085642" y="1464816"/>
            <a:ext cx="5215632" cy="3730317"/>
          </a:xfrm>
          <a:prstGeom prst="rect"/>
          <a:noFill/>
        </p:spPr>
        <p:txBody>
          <a:bodyPr rtlCol="0" wrap="square">
            <a:spAutoFit/>
          </a:bodyPr>
          <a:p>
            <a:pPr algn="just" indent="-285750" marL="285750">
              <a:lnSpc>
                <a:spcPct val="150000"/>
              </a:lnSpc>
              <a:buFont typeface="Wingdings" panose="05000000000000000000" pitchFamily="2" charset="2"/>
              <a:buChar char="Ø"/>
            </a:pPr>
            <a:r>
              <a:rPr dirty="0" sz="2000" lang="en-US" err="1">
                <a:latin typeface="Times New Roman" panose="02020603050405020304" pitchFamily="18" charset="0"/>
                <a:cs typeface="Times New Roman" panose="02020603050405020304" pitchFamily="18" charset="0"/>
              </a:rPr>
              <a:t>df.shape</a:t>
            </a:r>
            <a:r>
              <a:rPr dirty="0" sz="2000" lang="en-US">
                <a:latin typeface="Times New Roman" panose="02020603050405020304" pitchFamily="18" charset="0"/>
                <a:cs typeface="Times New Roman" panose="02020603050405020304" pitchFamily="18" charset="0"/>
              </a:rPr>
              <a:t>() describes the total rows and columns available in the dataset.</a:t>
            </a:r>
          </a:p>
          <a:p>
            <a:pPr algn="just" indent="-285750" marL="2857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There are 159571 rows and 8 columns present in the dataset.</a:t>
            </a:r>
          </a:p>
          <a:p>
            <a:pPr algn="just" indent="-285750" marL="2857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Df.info() provides information about the data types.</a:t>
            </a:r>
          </a:p>
          <a:p>
            <a:pPr algn="just" indent="-285750" marL="2857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The data info says that there are 6 integer columns and 2 categorical columns.</a:t>
            </a: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1" name="Title 1"/>
          <p:cNvSpPr>
            <a:spLocks noGrp="1"/>
          </p:cNvSpPr>
          <p:nvPr>
            <p:ph type="title"/>
          </p:nvPr>
        </p:nvSpPr>
        <p:spPr>
          <a:xfrm>
            <a:off x="838199" y="462780"/>
            <a:ext cx="10515600" cy="842238"/>
          </a:xfrm>
        </p:spPr>
        <p:txBody>
          <a:bodyPr>
            <a:normAutofit/>
          </a:bodyPr>
          <a:p>
            <a:pPr algn="ctr"/>
            <a:r>
              <a:rPr b="1" dirty="0" sz="2800" lang="en-US" u="sng">
                <a:latin typeface="Times New Roman" panose="02020603050405020304" pitchFamily="18" charset="0"/>
                <a:cs typeface="Times New Roman" panose="02020603050405020304" pitchFamily="18" charset="0"/>
              </a:rPr>
              <a:t>Checking the missing values</a:t>
            </a:r>
            <a:br>
              <a:rPr b="1" dirty="0" sz="2800" lang="en-US" u="sng">
                <a:latin typeface="Times New Roman" panose="02020603050405020304" pitchFamily="18" charset="0"/>
                <a:cs typeface="Times New Roman" panose="02020603050405020304" pitchFamily="18" charset="0"/>
              </a:rPr>
            </a:br>
            <a:endParaRPr b="1" dirty="0" sz="2800" lang="en-IN" u="sng">
              <a:latin typeface="Times New Roman" panose="02020603050405020304" pitchFamily="18" charset="0"/>
              <a:cs typeface="Times New Roman" panose="02020603050405020304" pitchFamily="18" charset="0"/>
            </a:endParaRPr>
          </a:p>
        </p:txBody>
      </p:sp>
      <p:pic>
        <p:nvPicPr>
          <p:cNvPr id="2097155" name="Content Placeholder 3"/>
          <p:cNvPicPr>
            <a:picLocks noChangeAspect="1" noGrp="1"/>
          </p:cNvPicPr>
          <p:nvPr>
            <p:ph idx="1"/>
          </p:nvPr>
        </p:nvPicPr>
        <p:blipFill>
          <a:blip xmlns:r="http://schemas.openxmlformats.org/officeDocument/2006/relationships" r:embed="rId1"/>
          <a:stretch>
            <a:fillRect/>
          </a:stretch>
        </p:blipFill>
        <p:spPr>
          <a:xfrm>
            <a:off x="3976686" y="1617770"/>
            <a:ext cx="4238625" cy="2552700"/>
          </a:xfrm>
          <a:prstGeom prst="rect"/>
        </p:spPr>
      </p:pic>
      <p:sp>
        <p:nvSpPr>
          <p:cNvPr id="1048612" name="TextBox 4"/>
          <p:cNvSpPr txBox="1"/>
          <p:nvPr/>
        </p:nvSpPr>
        <p:spPr>
          <a:xfrm>
            <a:off x="0" y="4483223"/>
            <a:ext cx="12192000" cy="1005839"/>
          </a:xfrm>
          <a:prstGeom prst="rect"/>
          <a:noFill/>
        </p:spPr>
        <p:txBody>
          <a:bodyPr rtlCol="0" wrap="square">
            <a:spAutoFit/>
          </a:bodyPr>
          <a:p>
            <a:pPr algn="ctr" indent="-285750" marL="285750">
              <a:lnSpc>
                <a:spcPct val="150000"/>
              </a:lnSpc>
              <a:buFont typeface="Wingdings" panose="05000000000000000000" pitchFamily="2" charset="2"/>
              <a:buChar char="ü"/>
            </a:pPr>
            <a:r>
              <a:rPr dirty="0" sz="2000" lang="en-US" err="1">
                <a:latin typeface="Times New Roman" panose="02020603050405020304" pitchFamily="18" charset="0"/>
                <a:cs typeface="Times New Roman" panose="02020603050405020304" pitchFamily="18" charset="0"/>
              </a:rPr>
              <a:t>df.isnull</a:t>
            </a:r>
            <a:r>
              <a:rPr dirty="0" sz="2000" lang="en-US">
                <a:latin typeface="Times New Roman" panose="02020603050405020304" pitchFamily="18" charset="0"/>
                <a:cs typeface="Times New Roman" panose="02020603050405020304" pitchFamily="18" charset="0"/>
              </a:rPr>
              <a:t>().sum() Shows the presence of missing values in the data set.</a:t>
            </a:r>
          </a:p>
          <a:p>
            <a:pPr algn="ctr" indent="-285750" marL="285750">
              <a:lnSpc>
                <a:spcPct val="150000"/>
              </a:lnSpc>
              <a:buFont typeface="Wingdings" panose="05000000000000000000" pitchFamily="2" charset="2"/>
              <a:buChar char="ü"/>
            </a:pPr>
            <a:r>
              <a:rPr dirty="0" sz="2000" lang="en-US">
                <a:latin typeface="Times New Roman" panose="02020603050405020304" pitchFamily="18" charset="0"/>
                <a:cs typeface="Times New Roman" panose="02020603050405020304" pitchFamily="18" charset="0"/>
              </a:rPr>
              <a:t>There were no missing values present in the dataset.</a:t>
            </a: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MALIGNANT COMMENTS CLASSIFICATION</dc:title>
  <dc:creator>Namratha gowda</dc:creator>
  <cp:lastModifiedBy>Namratha gowda</cp:lastModifiedBy>
  <dcterms:created xsi:type="dcterms:W3CDTF">2021-07-11T06:37:50Z</dcterms:created>
  <dcterms:modified xsi:type="dcterms:W3CDTF">2021-12-27T16:55:15Z</dcterms:modified>
</cp:coreProperties>
</file>