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4f6c13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4f6c13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4f6c13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4f6c13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4f6c131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4f6c131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4f6d8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4f6d8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4f6d8c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4f6d8c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5074d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5074d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4f6d8c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4f6d8c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5074d3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5074d3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Walker Carlson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1 Due 11:59 Sunday 1/13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assignment by running getprogram1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make file (don’t change any of the defaults but you can add to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</a:t>
            </a:r>
            <a:r>
              <a:rPr lang="en"/>
              <a:t>exercises</a:t>
            </a:r>
            <a:r>
              <a:rPr lang="en"/>
              <a:t> first, they don’t take a lot of time and are worth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- make your own tests, and share with friends (no </a:t>
            </a:r>
            <a:r>
              <a:rPr lang="en"/>
              <a:t>guarantees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file graded is mycode1.c be careful about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Turnin by </a:t>
            </a:r>
            <a:r>
              <a:rPr lang="en"/>
              <a:t>running</a:t>
            </a:r>
            <a:r>
              <a:rPr lang="en"/>
              <a:t> turninprogram1, you can submit as many time as you want but only the last submission before the deadline will be graded.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and children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original</a:t>
            </a:r>
            <a:r>
              <a:rPr lang="en"/>
              <a:t> process is the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thread is created it is a child in </a:t>
            </a:r>
            <a:r>
              <a:rPr lang="en"/>
              <a:t>relation</a:t>
            </a:r>
            <a:r>
              <a:rPr lang="en"/>
              <a:t> to the process that created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Children can grow up to become parents of more children.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Terminology</a:t>
            </a:r>
            <a:r>
              <a:rPr lang="en"/>
              <a:t> works in the same way as with human children and parents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Fork()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child process with an almost identical memory as the parent.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cause the child to start from where the parent left off after calling Fork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UMIX the parent always runs first then the child created (this is not true for every 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returns for each process. It returns the PID of the process it created.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in the child it </a:t>
            </a:r>
            <a:r>
              <a:rPr lang="en"/>
              <a:t>returns</a:t>
            </a:r>
            <a:r>
              <a:rPr lang="en"/>
              <a:t> null (0 in c) as not child is created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</a:t>
            </a:r>
            <a:r>
              <a:rPr lang="en"/>
              <a:t>(p)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used to give way to another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means you need to know the PID you are yielding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yielded to runs </a:t>
            </a:r>
            <a:r>
              <a:rPr lang="en"/>
              <a:t>until</a:t>
            </a:r>
            <a:r>
              <a:rPr lang="en"/>
              <a:t> either it </a:t>
            </a:r>
            <a:r>
              <a:rPr lang="en"/>
              <a:t>yields or it exits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original process regains control the value of the return identifies the process that gave it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MySwitchContext(p)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 a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the current context in a table with an entry for each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Restores context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</a:t>
            </a:r>
            <a:r>
              <a:rPr lang="en"/>
              <a:t> the PID of the process that called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NOT use yield when making this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Getpid() will not work as expected so </a:t>
            </a:r>
            <a:r>
              <a:rPr lang="en"/>
              <a:t>in order</a:t>
            </a:r>
            <a:r>
              <a:rPr lang="en"/>
              <a:t> to find the use GetCurProc () which simply returns the ID of the currently running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NewContext()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 </a:t>
            </a:r>
            <a:r>
              <a:rPr lang="en"/>
              <a:t>automatically</a:t>
            </a:r>
            <a:r>
              <a:rPr lang="en"/>
              <a:t> whenever a new process is created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memcpy </a:t>
            </a:r>
            <a:r>
              <a:rPr lang="en"/>
              <a:t>to update</a:t>
            </a:r>
            <a:r>
              <a:rPr lang="en"/>
              <a:t> a global table of contexts that you have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memcpy(&amp;contexts[p-1], c, CONTEXT_SIZE);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SaveContext(c) RestoreContext(c)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SaveContext returns twice. Once when it runs until RestoreContext is used then again when the context that is saved is restored.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SaveContext(&amp;contexts[curr_pid-1]);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RestoreContext is the last thing that </a:t>
            </a:r>
            <a:r>
              <a:rPr lang="en"/>
              <a:t>executes in after SaveContext returns the first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Magic!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nt magic = 0;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//saves the context</a:t>
            </a:r>
            <a:br>
              <a:rPr lang="en"/>
            </a:br>
            <a:r>
              <a:rPr lang="en"/>
              <a:t>        SaveContext(&amp;contexts[curr_pid-1]);</a:t>
            </a:r>
            <a:br>
              <a:rPr lang="en"/>
            </a:br>
            <a:r>
              <a:rPr lang="en"/>
              <a:t>        if (magic == 1) return curr_pid; //second time through</a:t>
            </a:r>
            <a:br>
              <a:rPr lang="en"/>
            </a:br>
            <a:r>
              <a:rPr lang="en"/>
              <a:t>        else magic = 1; //first time </a:t>
            </a:r>
            <a:r>
              <a:rPr lang="en"/>
              <a:t>through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RestoreContext (&amp;contexts[p-1]); //resets the PC </a:t>
            </a:r>
            <a:r>
              <a:rPr lang="en"/>
              <a:t>and</a:t>
            </a:r>
            <a:r>
              <a:rPr lang="en"/>
              <a:t> SC but not local vars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