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711c4d9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711c4d9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711c4d9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711c4d9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711c4d9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711c4d9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711c4d9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711c4d9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711c4d9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711c4d9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711c4d9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711c4d9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a396c0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a396c0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711c4d9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711c4d9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711c4d9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711c4d9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a396c0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a396c0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711c4d9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711c4d9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711c4d9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711c4d9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711c4d9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711c4d9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711c4d9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711c4d9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711c4d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711c4d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Walker Carlson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MaxProc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system must support up to MAXPROCS (a constant defined in sys.h) existing processes at any single point in time.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things to keep in 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MAXPROCS processes may be created during the lifetime of the system (which you must allow),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 more than MAXPROCS at the same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 that has exited will not count to MAXPROCS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FIFO (First In First Out) scheduling policy.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the order in which processes run (to completion) is the same as the order in which they are created.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Queue to do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pa2.c, the current scheduler will print under </a:t>
            </a:r>
            <a:r>
              <a:rPr lang="en"/>
              <a:t>ARBITRARY</a:t>
            </a:r>
            <a:r>
              <a:rPr lang="en"/>
              <a:t>:  1111111111222222222244444444443333333333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FIFO, it should print: 1111111111222222222233333333334444444444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LIFO (Last In First Out) scheduling policy.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that as soon as a process is created, it should run (to completion) before any existing process.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the LIFO scheduling policy, pa2.c should print:  4444444444222222222233333333331111111111 (why this order, and not 4444444444333333333322222222221111111111?).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SetTimer and GetTimer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SetTimer (int t) will cause the timer to interrupt after t timer ticks.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has an interval timer that can be set to interrupt after a specified time.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done by calling SetTimer (t).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timer tick is a system-dependent time interval (and is 10 msecs in the current implementation).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timer is set, it begins counting down. When it reaches 0, a timer interrupt is generated (and the kernel will automatically call HandleTimerIntr ()).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timer is then stopped until a call to SetTimer (t) is made.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to cause a new interrupt to go off in the future, the timer must be reset by calling SetTimer (t). GetTimer () will return the current value of the timer.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HandleTimerIntr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HandleTimerIntr () is called by the kernel whenever a timer interrupt occurs.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HandleTimerIntr () resets the timer so it will go off again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REMOVE THIS!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policy it may then call DoSched 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ROUNDROBIN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Proc gets one quantum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 1 starts then when Proc 2 gets created it gets added to the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next </a:t>
            </a:r>
            <a:r>
              <a:rPr lang="en"/>
              <a:t>interpret</a:t>
            </a:r>
            <a:r>
              <a:rPr lang="en"/>
              <a:t> we need to make a scheduling </a:t>
            </a:r>
            <a:r>
              <a:rPr lang="en"/>
              <a:t>decision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this decision you run the next in the Queue then add the Proc that was running to the back of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print the following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11112312312341324234234243444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11111111222222233333334444444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1234123421341234123412341234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14321234143123413412314313421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 the speed of the printing and when they are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really matters is the order in which the procs get the CPU not print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this 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over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MyRequestCPUrate(p,n)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Proportional scheduling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Kill programs that a running if you don’t have end process working.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All your code must be contained in mycode2.c.  ALL OTHER CHANGES YOU</a:t>
            </a:r>
            <a:br>
              <a:rPr lang="en"/>
            </a:br>
            <a:r>
              <a:rPr lang="en"/>
              <a:t>MAKE TO ANY OTHER FILES WILL BE COMPLETELY IGNORED!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SlowPrint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print a string one character at a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Prevents</a:t>
            </a:r>
            <a:r>
              <a:rPr lang="en"/>
              <a:t> code like (below) that would otherwise be needed for testing: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print(1);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dealy(7);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print(1);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dealy(7);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print(1);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dealy(7);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print(1);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dealy(7);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print(1);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dealy(7);</a:t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2216725" y="3288150"/>
            <a:ext cx="12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3731500" y="2678550"/>
            <a:ext cx="45996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SlowPrint(7,”11111”);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Proctab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of structs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up to MAXPROCS and if they are valid to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</a:t>
            </a:r>
            <a:r>
              <a:rPr lang="en"/>
              <a:t>required</a:t>
            </a:r>
            <a:r>
              <a:rPr lang="en"/>
              <a:t> to use this but you can do the whole PA without making any other </a:t>
            </a:r>
            <a:r>
              <a:rPr lang="en"/>
              <a:t>data structures</a:t>
            </a:r>
            <a:r>
              <a:rPr lang="en"/>
              <a:t> with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InitSched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InitSched () is called at system start-up time.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lang="en"/>
              <a:t>similarities</a:t>
            </a:r>
            <a:r>
              <a:rPr lang="en"/>
              <a:t> to newContext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the process table is initialized (all the entries are marked invalid).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anything that you want done before the system settles into its normal operation should be placed in this procedure.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StartingProc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StartingProc (int p) is called by the kernel when process p starts up.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Specifically, whenever Fork () is called by a process, this causes entry into the kernel.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like NewContext()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StartingProc (p) will be called from within the kernel with parameter p, where p is the PID (process identifier) of the proces</a:t>
            </a:r>
            <a:r>
              <a:rPr lang="en"/>
              <a:t>s</a:t>
            </a:r>
            <a:r>
              <a:rPr lang="en"/>
              <a:t> being created.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want to put p inline for the cpu.  </a:t>
            </a:r>
            <a:r>
              <a:rPr lang="en"/>
              <a:t>i</a:t>
            </a:r>
            <a:r>
              <a:rPr lang="en"/>
              <a:t>.e. Store in Proctab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your </a:t>
            </a:r>
            <a:r>
              <a:rPr lang="en"/>
              <a:t>implementation</a:t>
            </a:r>
            <a:r>
              <a:rPr lang="en"/>
              <a:t> you can do the same for each policy or have a case by case </a:t>
            </a:r>
            <a:r>
              <a:rPr lang="en"/>
              <a:t>switch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EndingProc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EndingProc (int p) is called by kernel when process p is ending.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a process calls Exit () (implicitly if there is no explicit call).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EndingProc (p) will be called from within the kernel with parameter p which is the PID of the exiting 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your chance to make sure that p is never </a:t>
            </a:r>
            <a:r>
              <a:rPr lang="en"/>
              <a:t>scheduled</a:t>
            </a:r>
            <a:r>
              <a:rPr lang="en"/>
              <a:t>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PID from all </a:t>
            </a:r>
            <a:r>
              <a:rPr lang="en"/>
              <a:t>data structures</a:t>
            </a:r>
            <a:r>
              <a:rPr lang="en"/>
              <a:t> or Proctab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 just returning 1 is the correct choice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DoSched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DoSched () will cause the kernel to make a scheduling decision at the next opportune time (at which point SchedProc () will be called to determine which process to select).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for the proc running to be changed at the end of the next quantum.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for there to be a </a:t>
            </a:r>
            <a:r>
              <a:rPr lang="en"/>
              <a:t>possibility</a:t>
            </a:r>
            <a:r>
              <a:rPr lang="en"/>
              <a:t> of proc </a:t>
            </a:r>
            <a:r>
              <a:rPr lang="en"/>
              <a:t>changing</a:t>
            </a:r>
            <a:r>
              <a:rPr lang="en"/>
              <a:t> you </a:t>
            </a:r>
            <a:r>
              <a:rPr lang="en"/>
              <a:t>need to call DoSched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when the kernel has the </a:t>
            </a:r>
            <a:r>
              <a:rPr lang="en"/>
              <a:t>opportunity</a:t>
            </a:r>
            <a:r>
              <a:rPr lang="en"/>
              <a:t> it will consider changing the proc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call SchedProc ()?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SchedProc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SchedProc () is called by the kernel when i</a:t>
            </a:r>
            <a:r>
              <a:rPr lang="en"/>
              <a:t>t needs a decision for which process to run next.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when DoSched is called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GetSchedPolicy () it chooses the next Proc.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it is set the policy to ARBITRARY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SchedProc () should return a PID, or 0 if there are no processes to run.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***This is where you implement the core of the various scheduling policies.***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kernel will run the returned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