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rav S" initials="PS" lastIdx="6" clrIdx="0">
    <p:extLst>
      <p:ext uri="{19B8F6BF-5375-455C-9EA6-DF929625EA0E}">
        <p15:presenceInfo xmlns:p15="http://schemas.microsoft.com/office/powerpoint/2012/main" userId="e2db7b02430786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4T12:40:11.956" idx="1">
    <p:pos x="10" y="10"/>
    <p:text>Lessons:</p:text>
    <p:extLst>
      <p:ext uri="{C676402C-5697-4E1C-873F-D02D1690AC5C}">
        <p15:threadingInfo xmlns:p15="http://schemas.microsoft.com/office/powerpoint/2012/main" timeZoneBias="300"/>
      </p:ext>
    </p:extLst>
  </p:cm>
  <p:cm authorId="1" dt="2017-04-04T12:40:34.964" idx="2">
    <p:pos x="10" y="106"/>
    <p:text>1. Real world is much different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  <p:cm authorId="1" dt="2017-04-04T12:40:58.261" idx="4">
    <p:pos x="10" y="202"/>
    <p:text>2. Give customers what they want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  <p:cm authorId="1" dt="2017-04-04T12:41:32.430" idx="5">
    <p:pos x="10" y="298"/>
    <p:text>3. Adapt to the different scenarios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55C2-6CAB-407C-B878-3E41C1CFAAC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541B502-C411-4C37-B860-83121D33A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2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55C2-6CAB-407C-B878-3E41C1CFAAC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541B502-C411-4C37-B860-83121D33A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8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55C2-6CAB-407C-B878-3E41C1CFAAC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541B502-C411-4C37-B860-83121D33A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46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55C2-6CAB-407C-B878-3E41C1CFAAC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541B502-C411-4C37-B860-83121D33A05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194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55C2-6CAB-407C-B878-3E41C1CFAAC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541B502-C411-4C37-B860-83121D33A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57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55C2-6CAB-407C-B878-3E41C1CFAAC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B502-C411-4C37-B860-83121D33A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49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55C2-6CAB-407C-B878-3E41C1CFAAC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B502-C411-4C37-B860-83121D33A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0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55C2-6CAB-407C-B878-3E41C1CFAAC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B502-C411-4C37-B860-83121D33A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56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01855C2-6CAB-407C-B878-3E41C1CFAAC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541B502-C411-4C37-B860-83121D33A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3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55C2-6CAB-407C-B878-3E41C1CFAAC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B502-C411-4C37-B860-83121D33A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9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55C2-6CAB-407C-B878-3E41C1CFAAC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41B502-C411-4C37-B860-83121D33A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4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55C2-6CAB-407C-B878-3E41C1CFAAC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B502-C411-4C37-B860-83121D33A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7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55C2-6CAB-407C-B878-3E41C1CFAAC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B502-C411-4C37-B860-83121D33A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1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55C2-6CAB-407C-B878-3E41C1CFAAC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B502-C411-4C37-B860-83121D33A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55C2-6CAB-407C-B878-3E41C1CFAAC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B502-C411-4C37-B860-83121D33A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8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55C2-6CAB-407C-B878-3E41C1CFAAC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B502-C411-4C37-B860-83121D33A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9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55C2-6CAB-407C-B878-3E41C1CFAAC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B502-C411-4C37-B860-83121D33A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6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855C2-6CAB-407C-B878-3E41C1CFAAC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1B502-C411-4C37-B860-83121D33A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66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47" y="2778034"/>
            <a:ext cx="9466216" cy="1506584"/>
          </a:xfrm>
        </p:spPr>
        <p:txBody>
          <a:bodyPr/>
          <a:lstStyle/>
          <a:p>
            <a:pPr algn="l"/>
            <a:r>
              <a:rPr lang="en-US" sz="4000" dirty="0"/>
              <a:t>A few Billion Lines of code Later using Static Analysis to find Bugs in the </a:t>
            </a:r>
            <a:br>
              <a:rPr lang="en-US" sz="4000" dirty="0"/>
            </a:br>
            <a:r>
              <a:rPr lang="en-US" sz="4000" dirty="0"/>
              <a:t>Real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BY Al </a:t>
            </a:r>
            <a:r>
              <a:rPr lang="en-US" b="1" dirty="0" err="1"/>
              <a:t>Bessey</a:t>
            </a:r>
            <a:r>
              <a:rPr lang="en-US" b="1" dirty="0"/>
              <a:t>, Ken Block, Ben </a:t>
            </a:r>
            <a:r>
              <a:rPr lang="en-US" b="1" dirty="0" err="1"/>
              <a:t>Chelf</a:t>
            </a:r>
            <a:r>
              <a:rPr lang="en-US" b="1" dirty="0"/>
              <a:t>, Andy Chou,</a:t>
            </a:r>
          </a:p>
          <a:p>
            <a:r>
              <a:rPr lang="en-US" b="1" dirty="0"/>
              <a:t>Bryan Fulton, Seth </a:t>
            </a:r>
            <a:r>
              <a:rPr lang="en-US" b="1" dirty="0" err="1"/>
              <a:t>Hallem</a:t>
            </a:r>
            <a:r>
              <a:rPr lang="en-US" b="1" dirty="0"/>
              <a:t>, Charles Henri-</a:t>
            </a:r>
            <a:r>
              <a:rPr lang="en-US" b="1" dirty="0" err="1"/>
              <a:t>gros</a:t>
            </a:r>
            <a:r>
              <a:rPr lang="en-US" b="1" dirty="0"/>
              <a:t>,</a:t>
            </a:r>
          </a:p>
          <a:p>
            <a:r>
              <a:rPr lang="en-US" b="1" dirty="0" err="1"/>
              <a:t>Asya</a:t>
            </a:r>
            <a:r>
              <a:rPr lang="en-US" b="1" dirty="0"/>
              <a:t> </a:t>
            </a:r>
            <a:r>
              <a:rPr lang="en-US" b="1" dirty="0" err="1"/>
              <a:t>Kamsky</a:t>
            </a:r>
            <a:r>
              <a:rPr lang="en-US" b="1" dirty="0"/>
              <a:t>, Scott </a:t>
            </a:r>
            <a:r>
              <a:rPr lang="en-US" b="1" dirty="0" err="1"/>
              <a:t>McPeak</a:t>
            </a:r>
            <a:r>
              <a:rPr lang="en-US" b="1" dirty="0"/>
              <a:t> and Dawson Engle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75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2"/>
            <a:ext cx="10875953" cy="4063927"/>
          </a:xfrm>
        </p:spPr>
        <p:txBody>
          <a:bodyPr>
            <a:normAutofit/>
          </a:bodyPr>
          <a:lstStyle/>
          <a:p>
            <a:r>
              <a:rPr lang="en-US" sz="3200" dirty="0" err="1"/>
              <a:t>Coverity</a:t>
            </a:r>
            <a:r>
              <a:rPr lang="en-US" sz="3200" dirty="0"/>
              <a:t> is a brand of software development products, consisting primarily of static code analysis and dynamic code analysis tools.</a:t>
            </a:r>
          </a:p>
          <a:p>
            <a:r>
              <a:rPr lang="en-US" sz="3200" dirty="0"/>
              <a:t>How static code analysis was commercialized ?</a:t>
            </a:r>
          </a:p>
          <a:p>
            <a:r>
              <a:rPr lang="en-US" sz="3200" dirty="0"/>
              <a:t>What had to be changed for real world use ?</a:t>
            </a:r>
          </a:p>
          <a:p>
            <a:r>
              <a:rPr lang="en-US" sz="3200" dirty="0"/>
              <a:t>How to adapt to the constant change in requirements ?</a:t>
            </a:r>
          </a:p>
          <a:p>
            <a:r>
              <a:rPr lang="en-US" sz="3200" dirty="0"/>
              <a:t>What was the lesson learnt ?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106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Lab vs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771450" cy="4072636"/>
          </a:xfrm>
        </p:spPr>
        <p:txBody>
          <a:bodyPr>
            <a:normAutofit/>
          </a:bodyPr>
          <a:lstStyle/>
          <a:p>
            <a:r>
              <a:rPr lang="en-US" sz="2800" dirty="0"/>
              <a:t>The software was able to find bugs in a large code base easily with few simple analyses and tricks in a lab environment.</a:t>
            </a:r>
          </a:p>
          <a:p>
            <a:r>
              <a:rPr lang="en-US" sz="2800" dirty="0"/>
              <a:t>In the real world, hundreds of programmers use the tool to check hundreds of different code bases.</a:t>
            </a:r>
          </a:p>
          <a:p>
            <a:r>
              <a:rPr lang="en-US" sz="2800" dirty="0"/>
              <a:t>The types of errors, number of false positives, type of build are all different from what is predicted by lab results. </a:t>
            </a:r>
          </a:p>
          <a:p>
            <a:r>
              <a:rPr lang="en-US" sz="2800" dirty="0"/>
              <a:t>The programmers do not know how the tool works, unlike testers in the lab who have a knowledge of the tools’ internal process. </a:t>
            </a:r>
          </a:p>
        </p:txBody>
      </p:sp>
    </p:spTree>
    <p:extLst>
      <p:ext uri="{BB962C8B-B14F-4D97-AF65-F5344CB8AC3E}">
        <p14:creationId xmlns:p14="http://schemas.microsoft.com/office/powerpoint/2010/main" val="316187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Customer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42007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Two scenarios of customer interaction</a:t>
            </a:r>
          </a:p>
          <a:p>
            <a:pPr lvl="1"/>
            <a:r>
              <a:rPr lang="en-US" sz="2400" dirty="0"/>
              <a:t>Initial trial </a:t>
            </a:r>
          </a:p>
          <a:p>
            <a:pPr lvl="1"/>
            <a:r>
              <a:rPr lang="en-US" sz="2400" dirty="0"/>
              <a:t>Long term use</a:t>
            </a:r>
          </a:p>
          <a:p>
            <a:r>
              <a:rPr lang="en-US" sz="2800" dirty="0"/>
              <a:t>The trial is a pre-sale demonstration that attempts to show that the tool works well on a potential customer’s code.</a:t>
            </a:r>
          </a:p>
          <a:p>
            <a:r>
              <a:rPr lang="en-US" sz="2800" dirty="0"/>
              <a:t>Sales Engineers educate the customers about the tool. </a:t>
            </a:r>
          </a:p>
          <a:p>
            <a:r>
              <a:rPr lang="en-US" sz="2800" dirty="0"/>
              <a:t>Usually happens over a period of 1 day or 2-3 days if code base is very large</a:t>
            </a:r>
          </a:p>
        </p:txBody>
      </p:sp>
    </p:spTree>
    <p:extLst>
      <p:ext uri="{BB962C8B-B14F-4D97-AF65-F5344CB8AC3E}">
        <p14:creationId xmlns:p14="http://schemas.microsoft.com/office/powerpoint/2010/main" val="24467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 of Bug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You can’t check code you don’t see</a:t>
            </a:r>
          </a:p>
          <a:p>
            <a:pPr lvl="1"/>
            <a:r>
              <a:rPr lang="en-US" sz="2800" i="1" dirty="0"/>
              <a:t>Ability to extract code from build</a:t>
            </a:r>
          </a:p>
          <a:p>
            <a:pPr lvl="1"/>
            <a:r>
              <a:rPr lang="en-US" sz="2800" i="1" dirty="0"/>
              <a:t>No access to modify build</a:t>
            </a:r>
          </a:p>
          <a:p>
            <a:pPr lvl="1"/>
            <a:r>
              <a:rPr lang="en-US" sz="2800" i="1" dirty="0"/>
              <a:t>Test Machine</a:t>
            </a:r>
          </a:p>
          <a:p>
            <a:endParaRPr lang="en-US" sz="3200" i="1" dirty="0"/>
          </a:p>
          <a:p>
            <a:r>
              <a:rPr lang="en-US" sz="3200" i="1" dirty="0"/>
              <a:t>You can’t check code you can’t parse</a:t>
            </a:r>
          </a:p>
          <a:p>
            <a:pPr lvl="1"/>
            <a:r>
              <a:rPr lang="en-US" sz="2800" dirty="0"/>
              <a:t>No standard compilers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9627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 bugs matter?</a:t>
            </a:r>
          </a:p>
          <a:p>
            <a:r>
              <a:rPr lang="en-US" sz="2800" i="1" dirty="0"/>
              <a:t>No, your tool is broken, that is not a bug</a:t>
            </a:r>
          </a:p>
          <a:p>
            <a:r>
              <a:rPr lang="en-US" sz="2800" dirty="0"/>
              <a:t>Misunderstood errors/bugs are considered as false positives</a:t>
            </a:r>
          </a:p>
          <a:p>
            <a:r>
              <a:rPr lang="en-US" sz="2800" dirty="0"/>
              <a:t>How to handle cluelessness ?</a:t>
            </a:r>
          </a:p>
          <a:p>
            <a:r>
              <a:rPr lang="en-US" sz="2800" dirty="0"/>
              <a:t>Do not change the results after an upgrade</a:t>
            </a:r>
          </a:p>
          <a:p>
            <a:r>
              <a:rPr lang="en-US" sz="3200" i="1" dirty="0"/>
              <a:t>Myth: More analysis is always good</a:t>
            </a:r>
            <a:endParaRPr lang="en-US" sz="2800" dirty="0"/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455" y="2336873"/>
            <a:ext cx="2969623" cy="149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7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QUESTIONS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are the lessons learnt ?</a:t>
            </a:r>
          </a:p>
          <a:p>
            <a:r>
              <a:rPr lang="en-US" sz="3600" dirty="0"/>
              <a:t>How would you commercialize a bug finding tool ?</a:t>
            </a:r>
          </a:p>
          <a:p>
            <a:r>
              <a:rPr lang="en-US" sz="3600" dirty="0"/>
              <a:t>Any experience using a bug finding tool ?</a:t>
            </a:r>
          </a:p>
        </p:txBody>
      </p:sp>
    </p:spTree>
    <p:extLst>
      <p:ext uri="{BB962C8B-B14F-4D97-AF65-F5344CB8AC3E}">
        <p14:creationId xmlns:p14="http://schemas.microsoft.com/office/powerpoint/2010/main" val="203450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84335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1105</TotalTime>
  <Words>361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A few Billion Lines of code Later using Static Analysis to find Bugs in the  Real World</vt:lpstr>
      <vt:lpstr>Introduction</vt:lpstr>
      <vt:lpstr>Lab vs Industry</vt:lpstr>
      <vt:lpstr>Customer Interaction</vt:lpstr>
      <vt:lpstr>Laws of Bug Finding</vt:lpstr>
      <vt:lpstr>BUGS</vt:lpstr>
      <vt:lpstr>QUESTIONS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 Billion Lines of code Later using Static Analysis to find Bugs in the  Real World</dc:title>
  <dc:creator>Paurav S</dc:creator>
  <cp:lastModifiedBy>Paurav S</cp:lastModifiedBy>
  <cp:revision>21</cp:revision>
  <dcterms:created xsi:type="dcterms:W3CDTF">2017-03-28T02:22:54Z</dcterms:created>
  <dcterms:modified xsi:type="dcterms:W3CDTF">2017-04-04T17:42:49Z</dcterms:modified>
</cp:coreProperties>
</file>