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3" r:id="rId5"/>
    <p:sldId id="259" r:id="rId6"/>
    <p:sldId id="266" r:id="rId7"/>
    <p:sldId id="260" r:id="rId8"/>
    <p:sldId id="261" r:id="rId9"/>
    <p:sldId id="262" r:id="rId10"/>
    <p:sldId id="264" r:id="rId11"/>
    <p:sldId id="265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121403-7CCA-447A-AA89-9639E703382C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FB5574AB-6DE6-4380-89F9-F054DAF0FAC3}">
      <dgm:prSet phldrT="[文字]"/>
      <dgm:spPr>
        <a:solidFill>
          <a:srgbClr val="00B0F0"/>
        </a:solidFill>
      </dgm:spPr>
      <dgm:t>
        <a:bodyPr/>
        <a:lstStyle/>
        <a:p>
          <a:r>
            <a:rPr lang="zh-TW" altLang="en-US" b="1" dirty="0" smtClean="0"/>
            <a:t>領導與承諾</a:t>
          </a:r>
          <a:endParaRPr lang="zh-TW" altLang="en-US" b="1" dirty="0"/>
        </a:p>
      </dgm:t>
    </dgm:pt>
    <dgm:pt modelId="{AC83F5A1-5F4E-4505-AB9E-EB0C3A1F6B25}" type="parTrans" cxnId="{0FAA5649-08C3-45FB-86BC-97B4D99BEF91}">
      <dgm:prSet/>
      <dgm:spPr/>
      <dgm:t>
        <a:bodyPr/>
        <a:lstStyle/>
        <a:p>
          <a:endParaRPr lang="zh-TW" altLang="en-US"/>
        </a:p>
      </dgm:t>
    </dgm:pt>
    <dgm:pt modelId="{D777AA6D-C85C-499F-BB2E-23A24AF54050}" type="sibTrans" cxnId="{0FAA5649-08C3-45FB-86BC-97B4D99BEF91}">
      <dgm:prSet/>
      <dgm:spPr/>
      <dgm:t>
        <a:bodyPr/>
        <a:lstStyle/>
        <a:p>
          <a:endParaRPr lang="zh-TW" altLang="en-US"/>
        </a:p>
      </dgm:t>
    </dgm:pt>
    <dgm:pt modelId="{4C71AA09-D1BC-43DE-A89D-96A2EEAA1C53}">
      <dgm:prSet phldrT="[文字]"/>
      <dgm:spPr>
        <a:solidFill>
          <a:srgbClr val="00B0F0"/>
        </a:solidFill>
      </dgm:spPr>
      <dgm:t>
        <a:bodyPr/>
        <a:lstStyle/>
        <a:p>
          <a:r>
            <a:rPr lang="zh-TW" altLang="en-US" b="1" dirty="0" smtClean="0"/>
            <a:t>整合</a:t>
          </a:r>
          <a:endParaRPr lang="zh-TW" altLang="en-US" b="1" dirty="0"/>
        </a:p>
      </dgm:t>
    </dgm:pt>
    <dgm:pt modelId="{0B1D2EA2-CFE8-4ABD-987F-A74AF2BB418A}" type="parTrans" cxnId="{34817992-FFA2-4760-82FD-0F2D4C482D8D}">
      <dgm:prSet/>
      <dgm:spPr/>
      <dgm:t>
        <a:bodyPr/>
        <a:lstStyle/>
        <a:p>
          <a:endParaRPr lang="zh-TW" altLang="en-US"/>
        </a:p>
      </dgm:t>
    </dgm:pt>
    <dgm:pt modelId="{5D09CD82-D35D-4ABB-8C9F-83975B9DB7D3}" type="sibTrans" cxnId="{34817992-FFA2-4760-82FD-0F2D4C482D8D}">
      <dgm:prSet/>
      <dgm:spPr>
        <a:solidFill>
          <a:srgbClr val="00B0F0"/>
        </a:solidFill>
      </dgm:spPr>
      <dgm:t>
        <a:bodyPr/>
        <a:lstStyle/>
        <a:p>
          <a:endParaRPr lang="zh-TW" altLang="en-US"/>
        </a:p>
      </dgm:t>
    </dgm:pt>
    <dgm:pt modelId="{0C3BF454-0FE2-48A4-9677-940B1BD9DF44}">
      <dgm:prSet phldrT="[文字]"/>
      <dgm:spPr>
        <a:solidFill>
          <a:srgbClr val="00B0F0"/>
        </a:solidFill>
      </dgm:spPr>
      <dgm:t>
        <a:bodyPr/>
        <a:lstStyle/>
        <a:p>
          <a:r>
            <a:rPr lang="zh-TW" altLang="en-US" b="1" dirty="0" smtClean="0"/>
            <a:t>設計</a:t>
          </a:r>
          <a:endParaRPr lang="zh-TW" altLang="en-US" b="1" dirty="0"/>
        </a:p>
      </dgm:t>
    </dgm:pt>
    <dgm:pt modelId="{6B257874-4B7C-4A6B-9F23-FBBE940CD4C1}" type="parTrans" cxnId="{20EF34B6-6152-4906-A65B-0B239E624730}">
      <dgm:prSet/>
      <dgm:spPr/>
      <dgm:t>
        <a:bodyPr/>
        <a:lstStyle/>
        <a:p>
          <a:endParaRPr lang="zh-TW" altLang="en-US"/>
        </a:p>
      </dgm:t>
    </dgm:pt>
    <dgm:pt modelId="{27EC0217-645B-4064-BCD1-3C7C6DB1FA09}" type="sibTrans" cxnId="{20EF34B6-6152-4906-A65B-0B239E624730}">
      <dgm:prSet/>
      <dgm:spPr>
        <a:solidFill>
          <a:srgbClr val="00B0F0"/>
        </a:solidFill>
      </dgm:spPr>
      <dgm:t>
        <a:bodyPr/>
        <a:lstStyle/>
        <a:p>
          <a:endParaRPr lang="zh-TW" altLang="en-US"/>
        </a:p>
      </dgm:t>
    </dgm:pt>
    <dgm:pt modelId="{77233D0E-D7CA-4F40-8AED-02F8F56538DA}">
      <dgm:prSet phldrT="[文字]"/>
      <dgm:spPr>
        <a:solidFill>
          <a:srgbClr val="00B0F0"/>
        </a:solidFill>
      </dgm:spPr>
      <dgm:t>
        <a:bodyPr/>
        <a:lstStyle/>
        <a:p>
          <a:r>
            <a:rPr lang="zh-TW" altLang="en-US" b="1" dirty="0" smtClean="0"/>
            <a:t>建置</a:t>
          </a:r>
          <a:endParaRPr lang="zh-TW" altLang="en-US" b="1" dirty="0"/>
        </a:p>
      </dgm:t>
    </dgm:pt>
    <dgm:pt modelId="{E247F5C1-7EDE-4552-B823-AE99DCFEA53F}" type="parTrans" cxnId="{2650F57F-F8E9-4EF1-8D12-B263967EF374}">
      <dgm:prSet/>
      <dgm:spPr/>
      <dgm:t>
        <a:bodyPr/>
        <a:lstStyle/>
        <a:p>
          <a:endParaRPr lang="zh-TW" altLang="en-US"/>
        </a:p>
      </dgm:t>
    </dgm:pt>
    <dgm:pt modelId="{672FB860-4A2A-4333-ABF4-074E811CB4D7}" type="sibTrans" cxnId="{2650F57F-F8E9-4EF1-8D12-B263967EF374}">
      <dgm:prSet/>
      <dgm:spPr>
        <a:solidFill>
          <a:srgbClr val="00B0F0"/>
        </a:solidFill>
      </dgm:spPr>
      <dgm:t>
        <a:bodyPr/>
        <a:lstStyle/>
        <a:p>
          <a:endParaRPr lang="zh-TW" altLang="en-US"/>
        </a:p>
      </dgm:t>
    </dgm:pt>
    <dgm:pt modelId="{E0F3928D-5B76-49A5-B749-61C5C3BA5C99}">
      <dgm:prSet phldrT="[文字]"/>
      <dgm:spPr>
        <a:solidFill>
          <a:srgbClr val="00B0F0"/>
        </a:solidFill>
      </dgm:spPr>
      <dgm:t>
        <a:bodyPr/>
        <a:lstStyle/>
        <a:p>
          <a:r>
            <a:rPr lang="zh-TW" altLang="en-US" b="1" dirty="0" smtClean="0"/>
            <a:t>評估</a:t>
          </a:r>
          <a:endParaRPr lang="zh-TW" altLang="en-US" b="1" dirty="0"/>
        </a:p>
      </dgm:t>
    </dgm:pt>
    <dgm:pt modelId="{66941862-CD7D-493B-9FE6-B63F9D903322}" type="parTrans" cxnId="{4718F754-A699-436A-A869-1A3183D87A27}">
      <dgm:prSet/>
      <dgm:spPr/>
      <dgm:t>
        <a:bodyPr/>
        <a:lstStyle/>
        <a:p>
          <a:endParaRPr lang="zh-TW" altLang="en-US"/>
        </a:p>
      </dgm:t>
    </dgm:pt>
    <dgm:pt modelId="{8DFE2427-B267-4B81-98D6-A3CE8071777C}" type="sibTrans" cxnId="{4718F754-A699-436A-A869-1A3183D87A27}">
      <dgm:prSet/>
      <dgm:spPr>
        <a:solidFill>
          <a:srgbClr val="00B0F0"/>
        </a:solidFill>
      </dgm:spPr>
      <dgm:t>
        <a:bodyPr/>
        <a:lstStyle/>
        <a:p>
          <a:endParaRPr lang="zh-TW" altLang="en-US"/>
        </a:p>
      </dgm:t>
    </dgm:pt>
    <dgm:pt modelId="{0254A81D-CD93-4293-9138-A1E278C5C401}">
      <dgm:prSet phldrT="[文字]"/>
      <dgm:spPr>
        <a:solidFill>
          <a:srgbClr val="00B0F0"/>
        </a:solidFill>
      </dgm:spPr>
      <dgm:t>
        <a:bodyPr/>
        <a:lstStyle/>
        <a:p>
          <a:r>
            <a:rPr lang="zh-TW" altLang="en-US" b="1" dirty="0" smtClean="0"/>
            <a:t>持續改善</a:t>
          </a:r>
          <a:endParaRPr lang="zh-TW" altLang="en-US" b="1" dirty="0"/>
        </a:p>
      </dgm:t>
    </dgm:pt>
    <dgm:pt modelId="{481FC3AD-E8A7-4C8D-BAC6-17D4929E334A}" type="parTrans" cxnId="{1AC984F9-85EB-4FEC-B25A-1699885E2DA7}">
      <dgm:prSet/>
      <dgm:spPr/>
      <dgm:t>
        <a:bodyPr/>
        <a:lstStyle/>
        <a:p>
          <a:endParaRPr lang="zh-TW" altLang="en-US"/>
        </a:p>
      </dgm:t>
    </dgm:pt>
    <dgm:pt modelId="{2EDDA6A9-9E88-4DC5-8AE6-BAFC2E6A6935}" type="sibTrans" cxnId="{1AC984F9-85EB-4FEC-B25A-1699885E2DA7}">
      <dgm:prSet/>
      <dgm:spPr>
        <a:solidFill>
          <a:srgbClr val="00B0F0"/>
        </a:solidFill>
      </dgm:spPr>
      <dgm:t>
        <a:bodyPr/>
        <a:lstStyle/>
        <a:p>
          <a:endParaRPr lang="zh-TW" altLang="en-US"/>
        </a:p>
      </dgm:t>
    </dgm:pt>
    <dgm:pt modelId="{6BDA55FE-3640-4E5B-A26D-3DC30D64269E}" type="pres">
      <dgm:prSet presAssocID="{77121403-7CCA-447A-AA89-9639E703382C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5EFA47A-893B-431E-A6B3-E405DDA7BD44}" type="pres">
      <dgm:prSet presAssocID="{FB5574AB-6DE6-4380-89F9-F054DAF0FAC3}" presName="centerShape" presStyleLbl="node0" presStyleIdx="0" presStyleCnt="1"/>
      <dgm:spPr/>
      <dgm:t>
        <a:bodyPr/>
        <a:lstStyle/>
        <a:p>
          <a:endParaRPr lang="zh-TW" altLang="en-US"/>
        </a:p>
      </dgm:t>
    </dgm:pt>
    <dgm:pt modelId="{74A4C110-C2BC-4D63-A746-8AC384864CDD}" type="pres">
      <dgm:prSet presAssocID="{4C71AA09-D1BC-43DE-A89D-96A2EEAA1C5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82E5AA5-DC0E-4D4A-8C81-E4075C5816F9}" type="pres">
      <dgm:prSet presAssocID="{4C71AA09-D1BC-43DE-A89D-96A2EEAA1C53}" presName="dummy" presStyleCnt="0"/>
      <dgm:spPr/>
    </dgm:pt>
    <dgm:pt modelId="{6854F4B8-BB90-406F-8BA7-6D0AE979B98B}" type="pres">
      <dgm:prSet presAssocID="{5D09CD82-D35D-4ABB-8C9F-83975B9DB7D3}" presName="sibTrans" presStyleLbl="sibTrans2D1" presStyleIdx="0" presStyleCnt="5"/>
      <dgm:spPr/>
    </dgm:pt>
    <dgm:pt modelId="{94A2BDD6-EB4B-4BE2-944A-942708FFF9A7}" type="pres">
      <dgm:prSet presAssocID="{0C3BF454-0FE2-48A4-9677-940B1BD9DF44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E7DDD41-1622-45F5-95B2-821CFA1A1F13}" type="pres">
      <dgm:prSet presAssocID="{0C3BF454-0FE2-48A4-9677-940B1BD9DF44}" presName="dummy" presStyleCnt="0"/>
      <dgm:spPr/>
    </dgm:pt>
    <dgm:pt modelId="{33A1AF8C-BE4E-4311-A3E9-E53DF24A77BA}" type="pres">
      <dgm:prSet presAssocID="{27EC0217-645B-4064-BCD1-3C7C6DB1FA09}" presName="sibTrans" presStyleLbl="sibTrans2D1" presStyleIdx="1" presStyleCnt="5"/>
      <dgm:spPr/>
    </dgm:pt>
    <dgm:pt modelId="{AB725242-184F-474E-98FE-3F28BA05852A}" type="pres">
      <dgm:prSet presAssocID="{77233D0E-D7CA-4F40-8AED-02F8F56538D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60EA88C-A9EE-4925-BDC3-5E6911A806BB}" type="pres">
      <dgm:prSet presAssocID="{77233D0E-D7CA-4F40-8AED-02F8F56538DA}" presName="dummy" presStyleCnt="0"/>
      <dgm:spPr/>
    </dgm:pt>
    <dgm:pt modelId="{7BAA712C-940E-49EB-881B-908EF15AB481}" type="pres">
      <dgm:prSet presAssocID="{672FB860-4A2A-4333-ABF4-074E811CB4D7}" presName="sibTrans" presStyleLbl="sibTrans2D1" presStyleIdx="2" presStyleCnt="5"/>
      <dgm:spPr/>
    </dgm:pt>
    <dgm:pt modelId="{B50889EA-2391-4C4F-A4DC-B239915BD4E3}" type="pres">
      <dgm:prSet presAssocID="{E0F3928D-5B76-49A5-B749-61C5C3BA5C9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6D43489-BEB1-4557-9C03-82F69FFC00B9}" type="pres">
      <dgm:prSet presAssocID="{E0F3928D-5B76-49A5-B749-61C5C3BA5C99}" presName="dummy" presStyleCnt="0"/>
      <dgm:spPr/>
    </dgm:pt>
    <dgm:pt modelId="{ECC675C4-A95E-441C-8A22-7B113C6E83CB}" type="pres">
      <dgm:prSet presAssocID="{8DFE2427-B267-4B81-98D6-A3CE8071777C}" presName="sibTrans" presStyleLbl="sibTrans2D1" presStyleIdx="3" presStyleCnt="5"/>
      <dgm:spPr/>
    </dgm:pt>
    <dgm:pt modelId="{76DFC2CF-38DC-4DF9-B6A2-90E63046B28C}" type="pres">
      <dgm:prSet presAssocID="{0254A81D-CD93-4293-9138-A1E278C5C40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D0B14D7-7D17-4E25-97C8-DA4771BBDCE7}" type="pres">
      <dgm:prSet presAssocID="{0254A81D-CD93-4293-9138-A1E278C5C401}" presName="dummy" presStyleCnt="0"/>
      <dgm:spPr/>
    </dgm:pt>
    <dgm:pt modelId="{F50F4644-B30B-42C8-83C8-3F81D1D04F13}" type="pres">
      <dgm:prSet presAssocID="{2EDDA6A9-9E88-4DC5-8AE6-BAFC2E6A6935}" presName="sibTrans" presStyleLbl="sibTrans2D1" presStyleIdx="4" presStyleCnt="5"/>
      <dgm:spPr/>
    </dgm:pt>
  </dgm:ptLst>
  <dgm:cxnLst>
    <dgm:cxn modelId="{7654351C-A9C7-4D48-998C-B35F319374C5}" type="presOf" srcId="{672FB860-4A2A-4333-ABF4-074E811CB4D7}" destId="{7BAA712C-940E-49EB-881B-908EF15AB481}" srcOrd="0" destOrd="0" presId="urn:microsoft.com/office/officeart/2005/8/layout/radial6"/>
    <dgm:cxn modelId="{34817992-FFA2-4760-82FD-0F2D4C482D8D}" srcId="{FB5574AB-6DE6-4380-89F9-F054DAF0FAC3}" destId="{4C71AA09-D1BC-43DE-A89D-96A2EEAA1C53}" srcOrd="0" destOrd="0" parTransId="{0B1D2EA2-CFE8-4ABD-987F-A74AF2BB418A}" sibTransId="{5D09CD82-D35D-4ABB-8C9F-83975B9DB7D3}"/>
    <dgm:cxn modelId="{20EF34B6-6152-4906-A65B-0B239E624730}" srcId="{FB5574AB-6DE6-4380-89F9-F054DAF0FAC3}" destId="{0C3BF454-0FE2-48A4-9677-940B1BD9DF44}" srcOrd="1" destOrd="0" parTransId="{6B257874-4B7C-4A6B-9F23-FBBE940CD4C1}" sibTransId="{27EC0217-645B-4064-BCD1-3C7C6DB1FA09}"/>
    <dgm:cxn modelId="{2A6D36E4-7CDA-4C1A-92C1-781F98DDA08D}" type="presOf" srcId="{77121403-7CCA-447A-AA89-9639E703382C}" destId="{6BDA55FE-3640-4E5B-A26D-3DC30D64269E}" srcOrd="0" destOrd="0" presId="urn:microsoft.com/office/officeart/2005/8/layout/radial6"/>
    <dgm:cxn modelId="{60BC2001-448A-43FF-AF83-6F9800A5E7D8}" type="presOf" srcId="{0254A81D-CD93-4293-9138-A1E278C5C401}" destId="{76DFC2CF-38DC-4DF9-B6A2-90E63046B28C}" srcOrd="0" destOrd="0" presId="urn:microsoft.com/office/officeart/2005/8/layout/radial6"/>
    <dgm:cxn modelId="{3F33CECE-D060-4C24-8775-9812297D1DD4}" type="presOf" srcId="{5D09CD82-D35D-4ABB-8C9F-83975B9DB7D3}" destId="{6854F4B8-BB90-406F-8BA7-6D0AE979B98B}" srcOrd="0" destOrd="0" presId="urn:microsoft.com/office/officeart/2005/8/layout/radial6"/>
    <dgm:cxn modelId="{88542B76-CA52-46C1-B2A7-2A40388F37CD}" type="presOf" srcId="{FB5574AB-6DE6-4380-89F9-F054DAF0FAC3}" destId="{35EFA47A-893B-431E-A6B3-E405DDA7BD44}" srcOrd="0" destOrd="0" presId="urn:microsoft.com/office/officeart/2005/8/layout/radial6"/>
    <dgm:cxn modelId="{02901693-A304-4E52-B9AF-28419903FA6C}" type="presOf" srcId="{2EDDA6A9-9E88-4DC5-8AE6-BAFC2E6A6935}" destId="{F50F4644-B30B-42C8-83C8-3F81D1D04F13}" srcOrd="0" destOrd="0" presId="urn:microsoft.com/office/officeart/2005/8/layout/radial6"/>
    <dgm:cxn modelId="{4718F754-A699-436A-A869-1A3183D87A27}" srcId="{FB5574AB-6DE6-4380-89F9-F054DAF0FAC3}" destId="{E0F3928D-5B76-49A5-B749-61C5C3BA5C99}" srcOrd="3" destOrd="0" parTransId="{66941862-CD7D-493B-9FE6-B63F9D903322}" sibTransId="{8DFE2427-B267-4B81-98D6-A3CE8071777C}"/>
    <dgm:cxn modelId="{1AC984F9-85EB-4FEC-B25A-1699885E2DA7}" srcId="{FB5574AB-6DE6-4380-89F9-F054DAF0FAC3}" destId="{0254A81D-CD93-4293-9138-A1E278C5C401}" srcOrd="4" destOrd="0" parTransId="{481FC3AD-E8A7-4C8D-BAC6-17D4929E334A}" sibTransId="{2EDDA6A9-9E88-4DC5-8AE6-BAFC2E6A6935}"/>
    <dgm:cxn modelId="{AE65A7BD-C5BF-4326-A29C-EB323D20E842}" type="presOf" srcId="{0C3BF454-0FE2-48A4-9677-940B1BD9DF44}" destId="{94A2BDD6-EB4B-4BE2-944A-942708FFF9A7}" srcOrd="0" destOrd="0" presId="urn:microsoft.com/office/officeart/2005/8/layout/radial6"/>
    <dgm:cxn modelId="{9AD6C5C6-56F3-42AF-9AC6-D272DE83E4E3}" type="presOf" srcId="{4C71AA09-D1BC-43DE-A89D-96A2EEAA1C53}" destId="{74A4C110-C2BC-4D63-A746-8AC384864CDD}" srcOrd="0" destOrd="0" presId="urn:microsoft.com/office/officeart/2005/8/layout/radial6"/>
    <dgm:cxn modelId="{B1804AB3-2C3B-4E31-A827-8355944BA1D2}" type="presOf" srcId="{8DFE2427-B267-4B81-98D6-A3CE8071777C}" destId="{ECC675C4-A95E-441C-8A22-7B113C6E83CB}" srcOrd="0" destOrd="0" presId="urn:microsoft.com/office/officeart/2005/8/layout/radial6"/>
    <dgm:cxn modelId="{0FAA5649-08C3-45FB-86BC-97B4D99BEF91}" srcId="{77121403-7CCA-447A-AA89-9639E703382C}" destId="{FB5574AB-6DE6-4380-89F9-F054DAF0FAC3}" srcOrd="0" destOrd="0" parTransId="{AC83F5A1-5F4E-4505-AB9E-EB0C3A1F6B25}" sibTransId="{D777AA6D-C85C-499F-BB2E-23A24AF54050}"/>
    <dgm:cxn modelId="{763080E0-3258-4F4E-8AE9-DF08106C8453}" type="presOf" srcId="{77233D0E-D7CA-4F40-8AED-02F8F56538DA}" destId="{AB725242-184F-474E-98FE-3F28BA05852A}" srcOrd="0" destOrd="0" presId="urn:microsoft.com/office/officeart/2005/8/layout/radial6"/>
    <dgm:cxn modelId="{1C8A3115-B276-4D40-AC0E-351DB6629C66}" type="presOf" srcId="{27EC0217-645B-4064-BCD1-3C7C6DB1FA09}" destId="{33A1AF8C-BE4E-4311-A3E9-E53DF24A77BA}" srcOrd="0" destOrd="0" presId="urn:microsoft.com/office/officeart/2005/8/layout/radial6"/>
    <dgm:cxn modelId="{7F1BAE86-0107-43F8-AA85-9D1905C5255C}" type="presOf" srcId="{E0F3928D-5B76-49A5-B749-61C5C3BA5C99}" destId="{B50889EA-2391-4C4F-A4DC-B239915BD4E3}" srcOrd="0" destOrd="0" presId="urn:microsoft.com/office/officeart/2005/8/layout/radial6"/>
    <dgm:cxn modelId="{2650F57F-F8E9-4EF1-8D12-B263967EF374}" srcId="{FB5574AB-6DE6-4380-89F9-F054DAF0FAC3}" destId="{77233D0E-D7CA-4F40-8AED-02F8F56538DA}" srcOrd="2" destOrd="0" parTransId="{E247F5C1-7EDE-4552-B823-AE99DCFEA53F}" sibTransId="{672FB860-4A2A-4333-ABF4-074E811CB4D7}"/>
    <dgm:cxn modelId="{244799AE-D07B-43AB-90A2-8144B0A751D4}" type="presParOf" srcId="{6BDA55FE-3640-4E5B-A26D-3DC30D64269E}" destId="{35EFA47A-893B-431E-A6B3-E405DDA7BD44}" srcOrd="0" destOrd="0" presId="urn:microsoft.com/office/officeart/2005/8/layout/radial6"/>
    <dgm:cxn modelId="{16BC01AE-04C8-4AB4-AC8B-32CD9E16825F}" type="presParOf" srcId="{6BDA55FE-3640-4E5B-A26D-3DC30D64269E}" destId="{74A4C110-C2BC-4D63-A746-8AC384864CDD}" srcOrd="1" destOrd="0" presId="urn:microsoft.com/office/officeart/2005/8/layout/radial6"/>
    <dgm:cxn modelId="{A47737F9-1CF6-4DD3-A85E-028CC0319342}" type="presParOf" srcId="{6BDA55FE-3640-4E5B-A26D-3DC30D64269E}" destId="{782E5AA5-DC0E-4D4A-8C81-E4075C5816F9}" srcOrd="2" destOrd="0" presId="urn:microsoft.com/office/officeart/2005/8/layout/radial6"/>
    <dgm:cxn modelId="{6CA54770-9B8F-405A-8258-CA30757908F5}" type="presParOf" srcId="{6BDA55FE-3640-4E5B-A26D-3DC30D64269E}" destId="{6854F4B8-BB90-406F-8BA7-6D0AE979B98B}" srcOrd="3" destOrd="0" presId="urn:microsoft.com/office/officeart/2005/8/layout/radial6"/>
    <dgm:cxn modelId="{2B69C0BB-BDD8-44F1-9295-41AFB19F773E}" type="presParOf" srcId="{6BDA55FE-3640-4E5B-A26D-3DC30D64269E}" destId="{94A2BDD6-EB4B-4BE2-944A-942708FFF9A7}" srcOrd="4" destOrd="0" presId="urn:microsoft.com/office/officeart/2005/8/layout/radial6"/>
    <dgm:cxn modelId="{A43D6E1B-3E7A-4604-8591-F6A36382C252}" type="presParOf" srcId="{6BDA55FE-3640-4E5B-A26D-3DC30D64269E}" destId="{1E7DDD41-1622-45F5-95B2-821CFA1A1F13}" srcOrd="5" destOrd="0" presId="urn:microsoft.com/office/officeart/2005/8/layout/radial6"/>
    <dgm:cxn modelId="{2F55E1A6-C4F2-4BE2-B8AE-616723054AAF}" type="presParOf" srcId="{6BDA55FE-3640-4E5B-A26D-3DC30D64269E}" destId="{33A1AF8C-BE4E-4311-A3E9-E53DF24A77BA}" srcOrd="6" destOrd="0" presId="urn:microsoft.com/office/officeart/2005/8/layout/radial6"/>
    <dgm:cxn modelId="{AB47631F-E2A8-4C18-A15A-3DF078C545E3}" type="presParOf" srcId="{6BDA55FE-3640-4E5B-A26D-3DC30D64269E}" destId="{AB725242-184F-474E-98FE-3F28BA05852A}" srcOrd="7" destOrd="0" presId="urn:microsoft.com/office/officeart/2005/8/layout/radial6"/>
    <dgm:cxn modelId="{2BF8A2B7-8B08-41B3-8019-8B57F5DC9281}" type="presParOf" srcId="{6BDA55FE-3640-4E5B-A26D-3DC30D64269E}" destId="{060EA88C-A9EE-4925-BDC3-5E6911A806BB}" srcOrd="8" destOrd="0" presId="urn:microsoft.com/office/officeart/2005/8/layout/radial6"/>
    <dgm:cxn modelId="{233A557B-C0A6-4196-A66C-A63F75798069}" type="presParOf" srcId="{6BDA55FE-3640-4E5B-A26D-3DC30D64269E}" destId="{7BAA712C-940E-49EB-881B-908EF15AB481}" srcOrd="9" destOrd="0" presId="urn:microsoft.com/office/officeart/2005/8/layout/radial6"/>
    <dgm:cxn modelId="{B2AB7E2D-2C8E-40CA-953D-DA101C0F625F}" type="presParOf" srcId="{6BDA55FE-3640-4E5B-A26D-3DC30D64269E}" destId="{B50889EA-2391-4C4F-A4DC-B239915BD4E3}" srcOrd="10" destOrd="0" presId="urn:microsoft.com/office/officeart/2005/8/layout/radial6"/>
    <dgm:cxn modelId="{20816FEE-E1C5-4AAF-B306-7E3009AF2872}" type="presParOf" srcId="{6BDA55FE-3640-4E5B-A26D-3DC30D64269E}" destId="{76D43489-BEB1-4557-9C03-82F69FFC00B9}" srcOrd="11" destOrd="0" presId="urn:microsoft.com/office/officeart/2005/8/layout/radial6"/>
    <dgm:cxn modelId="{E8D83582-6AD0-43C4-B55C-7A9D77CE5033}" type="presParOf" srcId="{6BDA55FE-3640-4E5B-A26D-3DC30D64269E}" destId="{ECC675C4-A95E-441C-8A22-7B113C6E83CB}" srcOrd="12" destOrd="0" presId="urn:microsoft.com/office/officeart/2005/8/layout/radial6"/>
    <dgm:cxn modelId="{50F64172-F646-46B1-90A0-24B75B9A7AF0}" type="presParOf" srcId="{6BDA55FE-3640-4E5B-A26D-3DC30D64269E}" destId="{76DFC2CF-38DC-4DF9-B6A2-90E63046B28C}" srcOrd="13" destOrd="0" presId="urn:microsoft.com/office/officeart/2005/8/layout/radial6"/>
    <dgm:cxn modelId="{76908EDB-D97A-475C-A101-9D9BED822801}" type="presParOf" srcId="{6BDA55FE-3640-4E5B-A26D-3DC30D64269E}" destId="{5D0B14D7-7D17-4E25-97C8-DA4771BBDCE7}" srcOrd="14" destOrd="0" presId="urn:microsoft.com/office/officeart/2005/8/layout/radial6"/>
    <dgm:cxn modelId="{30B7D518-B5E2-4060-9BED-EADF078B7670}" type="presParOf" srcId="{6BDA55FE-3640-4E5B-A26D-3DC30D64269E}" destId="{F50F4644-B30B-42C8-83C8-3F81D1D04F13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0F4644-B30B-42C8-83C8-3F81D1D04F13}">
      <dsp:nvSpPr>
        <dsp:cNvPr id="0" name=""/>
        <dsp:cNvSpPr/>
      </dsp:nvSpPr>
      <dsp:spPr>
        <a:xfrm>
          <a:off x="544392" y="452529"/>
          <a:ext cx="3015670" cy="3015670"/>
        </a:xfrm>
        <a:prstGeom prst="blockArc">
          <a:avLst>
            <a:gd name="adj1" fmla="val 11880000"/>
            <a:gd name="adj2" fmla="val 16200000"/>
            <a:gd name="adj3" fmla="val 4642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C675C4-A95E-441C-8A22-7B113C6E83CB}">
      <dsp:nvSpPr>
        <dsp:cNvPr id="0" name=""/>
        <dsp:cNvSpPr/>
      </dsp:nvSpPr>
      <dsp:spPr>
        <a:xfrm>
          <a:off x="544392" y="452529"/>
          <a:ext cx="3015670" cy="3015670"/>
        </a:xfrm>
        <a:prstGeom prst="blockArc">
          <a:avLst>
            <a:gd name="adj1" fmla="val 7560000"/>
            <a:gd name="adj2" fmla="val 11880000"/>
            <a:gd name="adj3" fmla="val 4642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AA712C-940E-49EB-881B-908EF15AB481}">
      <dsp:nvSpPr>
        <dsp:cNvPr id="0" name=""/>
        <dsp:cNvSpPr/>
      </dsp:nvSpPr>
      <dsp:spPr>
        <a:xfrm>
          <a:off x="544392" y="452529"/>
          <a:ext cx="3015670" cy="3015670"/>
        </a:xfrm>
        <a:prstGeom prst="blockArc">
          <a:avLst>
            <a:gd name="adj1" fmla="val 3240000"/>
            <a:gd name="adj2" fmla="val 7560000"/>
            <a:gd name="adj3" fmla="val 4642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A1AF8C-BE4E-4311-A3E9-E53DF24A77BA}">
      <dsp:nvSpPr>
        <dsp:cNvPr id="0" name=""/>
        <dsp:cNvSpPr/>
      </dsp:nvSpPr>
      <dsp:spPr>
        <a:xfrm>
          <a:off x="544392" y="452529"/>
          <a:ext cx="3015670" cy="3015670"/>
        </a:xfrm>
        <a:prstGeom prst="blockArc">
          <a:avLst>
            <a:gd name="adj1" fmla="val 20520000"/>
            <a:gd name="adj2" fmla="val 3240000"/>
            <a:gd name="adj3" fmla="val 4642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54F4B8-BB90-406F-8BA7-6D0AE979B98B}">
      <dsp:nvSpPr>
        <dsp:cNvPr id="0" name=""/>
        <dsp:cNvSpPr/>
      </dsp:nvSpPr>
      <dsp:spPr>
        <a:xfrm>
          <a:off x="544392" y="452529"/>
          <a:ext cx="3015670" cy="3015670"/>
        </a:xfrm>
        <a:prstGeom prst="blockArc">
          <a:avLst>
            <a:gd name="adj1" fmla="val 16200000"/>
            <a:gd name="adj2" fmla="val 20520000"/>
            <a:gd name="adj3" fmla="val 4642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EFA47A-893B-431E-A6B3-E405DDA7BD44}">
      <dsp:nvSpPr>
        <dsp:cNvPr id="0" name=""/>
        <dsp:cNvSpPr/>
      </dsp:nvSpPr>
      <dsp:spPr>
        <a:xfrm>
          <a:off x="1357797" y="1265934"/>
          <a:ext cx="1388861" cy="1388861"/>
        </a:xfrm>
        <a:prstGeom prst="ellipse">
          <a:avLst/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dirty="0" smtClean="0"/>
            <a:t>領導與承諾</a:t>
          </a:r>
          <a:endParaRPr lang="zh-TW" altLang="en-US" sz="2400" b="1" kern="1200" dirty="0"/>
        </a:p>
      </dsp:txBody>
      <dsp:txXfrm>
        <a:off x="1561191" y="1469328"/>
        <a:ext cx="982073" cy="982073"/>
      </dsp:txXfrm>
    </dsp:sp>
    <dsp:sp modelId="{74A4C110-C2BC-4D63-A746-8AC384864CDD}">
      <dsp:nvSpPr>
        <dsp:cNvPr id="0" name=""/>
        <dsp:cNvSpPr/>
      </dsp:nvSpPr>
      <dsp:spPr>
        <a:xfrm>
          <a:off x="1566126" y="1427"/>
          <a:ext cx="972202" cy="972202"/>
        </a:xfrm>
        <a:prstGeom prst="ellipse">
          <a:avLst/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b="1" kern="1200" dirty="0" smtClean="0"/>
            <a:t>整合</a:t>
          </a:r>
          <a:endParaRPr lang="zh-TW" altLang="en-US" sz="2100" b="1" kern="1200" dirty="0"/>
        </a:p>
      </dsp:txBody>
      <dsp:txXfrm>
        <a:off x="1708502" y="143803"/>
        <a:ext cx="687450" cy="687450"/>
      </dsp:txXfrm>
    </dsp:sp>
    <dsp:sp modelId="{94A2BDD6-EB4B-4BE2-944A-942708FFF9A7}">
      <dsp:nvSpPr>
        <dsp:cNvPr id="0" name=""/>
        <dsp:cNvSpPr/>
      </dsp:nvSpPr>
      <dsp:spPr>
        <a:xfrm>
          <a:off x="2966876" y="1019132"/>
          <a:ext cx="972202" cy="972202"/>
        </a:xfrm>
        <a:prstGeom prst="ellipse">
          <a:avLst/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b="1" kern="1200" dirty="0" smtClean="0"/>
            <a:t>設計</a:t>
          </a:r>
          <a:endParaRPr lang="zh-TW" altLang="en-US" sz="2100" b="1" kern="1200" dirty="0"/>
        </a:p>
      </dsp:txBody>
      <dsp:txXfrm>
        <a:off x="3109252" y="1161508"/>
        <a:ext cx="687450" cy="687450"/>
      </dsp:txXfrm>
    </dsp:sp>
    <dsp:sp modelId="{AB725242-184F-474E-98FE-3F28BA05852A}">
      <dsp:nvSpPr>
        <dsp:cNvPr id="0" name=""/>
        <dsp:cNvSpPr/>
      </dsp:nvSpPr>
      <dsp:spPr>
        <a:xfrm>
          <a:off x="2431837" y="2665812"/>
          <a:ext cx="972202" cy="972202"/>
        </a:xfrm>
        <a:prstGeom prst="ellipse">
          <a:avLst/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b="1" kern="1200" dirty="0" smtClean="0"/>
            <a:t>建置</a:t>
          </a:r>
          <a:endParaRPr lang="zh-TW" altLang="en-US" sz="2100" b="1" kern="1200" dirty="0"/>
        </a:p>
      </dsp:txBody>
      <dsp:txXfrm>
        <a:off x="2574213" y="2808188"/>
        <a:ext cx="687450" cy="687450"/>
      </dsp:txXfrm>
    </dsp:sp>
    <dsp:sp modelId="{B50889EA-2391-4C4F-A4DC-B239915BD4E3}">
      <dsp:nvSpPr>
        <dsp:cNvPr id="0" name=""/>
        <dsp:cNvSpPr/>
      </dsp:nvSpPr>
      <dsp:spPr>
        <a:xfrm>
          <a:off x="700415" y="2665812"/>
          <a:ext cx="972202" cy="972202"/>
        </a:xfrm>
        <a:prstGeom prst="ellipse">
          <a:avLst/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b="1" kern="1200" dirty="0" smtClean="0"/>
            <a:t>評估</a:t>
          </a:r>
          <a:endParaRPr lang="zh-TW" altLang="en-US" sz="2100" b="1" kern="1200" dirty="0"/>
        </a:p>
      </dsp:txBody>
      <dsp:txXfrm>
        <a:off x="842791" y="2808188"/>
        <a:ext cx="687450" cy="687450"/>
      </dsp:txXfrm>
    </dsp:sp>
    <dsp:sp modelId="{76DFC2CF-38DC-4DF9-B6A2-90E63046B28C}">
      <dsp:nvSpPr>
        <dsp:cNvPr id="0" name=""/>
        <dsp:cNvSpPr/>
      </dsp:nvSpPr>
      <dsp:spPr>
        <a:xfrm>
          <a:off x="165376" y="1019132"/>
          <a:ext cx="972202" cy="972202"/>
        </a:xfrm>
        <a:prstGeom prst="ellipse">
          <a:avLst/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b="1" kern="1200" dirty="0" smtClean="0"/>
            <a:t>持續改善</a:t>
          </a:r>
          <a:endParaRPr lang="zh-TW" altLang="en-US" sz="2100" b="1" kern="1200" dirty="0"/>
        </a:p>
      </dsp:txBody>
      <dsp:txXfrm>
        <a:off x="307752" y="1161508"/>
        <a:ext cx="687450" cy="687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E5E8-3BB4-4F9C-BB24-ACC26F2A5A57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1B592-3AD8-4CE6-A108-2EB3327DC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011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E5E8-3BB4-4F9C-BB24-ACC26F2A5A57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1B592-3AD8-4CE6-A108-2EB3327DC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878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E5E8-3BB4-4F9C-BB24-ACC26F2A5A57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1B592-3AD8-4CE6-A108-2EB3327DC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137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E5E8-3BB4-4F9C-BB24-ACC26F2A5A57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1B592-3AD8-4CE6-A108-2EB3327DC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8865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E5E8-3BB4-4F9C-BB24-ACC26F2A5A57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1B592-3AD8-4CE6-A108-2EB3327DC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816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E5E8-3BB4-4F9C-BB24-ACC26F2A5A57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1B592-3AD8-4CE6-A108-2EB3327DC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99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E5E8-3BB4-4F9C-BB24-ACC26F2A5A57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1B592-3AD8-4CE6-A108-2EB3327DC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522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E5E8-3BB4-4F9C-BB24-ACC26F2A5A57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1B592-3AD8-4CE6-A108-2EB3327DC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1281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E5E8-3BB4-4F9C-BB24-ACC26F2A5A57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1B592-3AD8-4CE6-A108-2EB3327DC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6942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E5E8-3BB4-4F9C-BB24-ACC26F2A5A57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1B592-3AD8-4CE6-A108-2EB3327DC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693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E5E8-3BB4-4F9C-BB24-ACC26F2A5A57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1B592-3AD8-4CE6-A108-2EB3327DC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93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AE5E8-3BB4-4F9C-BB24-ACC26F2A5A57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1B592-3AD8-4CE6-A108-2EB3327DC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6421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風險管理</a:t>
            </a:r>
            <a:r>
              <a:rPr lang="en-US" altLang="zh-TW" dirty="0" smtClean="0"/>
              <a:t>(Risk management)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0482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風險接受準則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(Risk Acceptance Criteria)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0934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衝擊準則</a:t>
            </a:r>
            <a:r>
              <a:rPr lang="en-US" altLang="zh-TW" dirty="0" smtClean="0"/>
              <a:t>(Impact Criteria)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0683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CNS/ISO 27005</a:t>
            </a:r>
          </a:p>
          <a:p>
            <a:r>
              <a:rPr lang="en-US" altLang="zh-TW" dirty="0" smtClean="0"/>
              <a:t>NIST 800-53</a:t>
            </a:r>
          </a:p>
          <a:p>
            <a:r>
              <a:rPr lang="en-US" altLang="zh-TW" dirty="0" smtClean="0"/>
              <a:t>CNS/ISO 31000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1705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風險管理之架構與資安風險如何管理</a:t>
            </a:r>
            <a:endParaRPr lang="en-US" altLang="zh-TW" dirty="0" smtClean="0"/>
          </a:p>
          <a:p>
            <a:r>
              <a:rPr lang="zh-TW" altLang="en-US" dirty="0" smtClean="0"/>
              <a:t>並補充資通系統風險管理新知</a:t>
            </a:r>
            <a:endParaRPr lang="en-US" altLang="zh-TW" dirty="0" smtClean="0"/>
          </a:p>
          <a:p>
            <a:r>
              <a:rPr lang="zh-TW" altLang="en-US" dirty="0" smtClean="0"/>
              <a:t>鑑別、分析及評估資安的風險</a:t>
            </a:r>
            <a:endParaRPr lang="en-US" altLang="zh-TW" dirty="0" smtClean="0"/>
          </a:p>
          <a:p>
            <a:r>
              <a:rPr lang="zh-TW" altLang="en-US" dirty="0" smtClean="0"/>
              <a:t>資安風險處理能力，並有效控管各機關</a:t>
            </a:r>
            <a:r>
              <a:rPr lang="en-US" altLang="zh-TW" dirty="0" smtClean="0"/>
              <a:t>(</a:t>
            </a:r>
            <a:r>
              <a:rPr lang="zh-TW" altLang="en-US" dirty="0" smtClean="0"/>
              <a:t>構</a:t>
            </a:r>
            <a:r>
              <a:rPr lang="en-US" altLang="zh-TW" dirty="0" smtClean="0"/>
              <a:t>)</a:t>
            </a:r>
            <a:r>
              <a:rPr lang="zh-TW" altLang="en-US" dirty="0" smtClean="0"/>
              <a:t>可能之風險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4960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風險管理原則、架構、過程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7488832" cy="4971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6790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風險管理框架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9899542"/>
              </p:ext>
            </p:extLst>
          </p:nvPr>
        </p:nvGraphicFramePr>
        <p:xfrm>
          <a:off x="251520" y="1628800"/>
          <a:ext cx="4104456" cy="3661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/>
          <p:cNvSpPr/>
          <p:nvPr/>
        </p:nvSpPr>
        <p:spPr>
          <a:xfrm>
            <a:off x="4283968" y="2348880"/>
            <a:ext cx="42839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0" i="0" u="none" strike="noStrike" baseline="0" dirty="0" smtClean="0">
                <a:latin typeface="MicrosoftJhengHeiRegular"/>
              </a:rPr>
              <a:t>領導與承諾</a:t>
            </a:r>
          </a:p>
          <a:p>
            <a:r>
              <a:rPr lang="en-US" altLang="zh-TW" b="0" i="0" u="none" strike="noStrike" baseline="0" dirty="0" smtClean="0">
                <a:latin typeface="ArialMT"/>
              </a:rPr>
              <a:t>‒ </a:t>
            </a:r>
            <a:r>
              <a:rPr lang="zh-TW" altLang="en-US" b="0" i="0" u="none" strike="noStrike" baseline="0" dirty="0" smtClean="0">
                <a:latin typeface="MicrosoftJhengHeiRegular"/>
              </a:rPr>
              <a:t>將風險管理與組織的策略、目標及文化相結合。</a:t>
            </a:r>
          </a:p>
          <a:p>
            <a:r>
              <a:rPr lang="en-US" altLang="zh-TW" b="0" i="0" u="none" strike="noStrike" baseline="0" dirty="0" smtClean="0">
                <a:latin typeface="ArialMT"/>
              </a:rPr>
              <a:t>‒ </a:t>
            </a:r>
            <a:r>
              <a:rPr lang="zh-TW" altLang="en-US" b="0" i="0" u="none" strike="noStrike" baseline="0" dirty="0" smtClean="0">
                <a:latin typeface="MicrosoftJhengHeiRegular"/>
              </a:rPr>
              <a:t>建立風險管理的方法、計畫或行動方案的聲明或政策。</a:t>
            </a:r>
          </a:p>
          <a:p>
            <a:r>
              <a:rPr lang="en-US" altLang="zh-TW" b="0" i="0" u="none" strike="noStrike" baseline="0" dirty="0" smtClean="0">
                <a:latin typeface="ArialMT"/>
              </a:rPr>
              <a:t>‒ </a:t>
            </a:r>
            <a:r>
              <a:rPr lang="zh-TW" altLang="en-US" b="0" i="0" u="none" strike="noStrike" baseline="0" dirty="0" smtClean="0">
                <a:latin typeface="MicrosoftJhengHeiRegular"/>
              </a:rPr>
              <a:t>為管理風險提供必要的資源。</a:t>
            </a:r>
          </a:p>
          <a:p>
            <a:r>
              <a:rPr lang="en-US" altLang="zh-TW" b="0" i="0" u="none" strike="noStrike" baseline="0" dirty="0" smtClean="0">
                <a:latin typeface="ArialMT"/>
              </a:rPr>
              <a:t>‒ </a:t>
            </a:r>
            <a:r>
              <a:rPr lang="zh-TW" altLang="en-US" b="0" i="0" u="none" strike="noStrike" baseline="0" dirty="0" smtClean="0">
                <a:latin typeface="MicrosoftJhengHeiRegular"/>
              </a:rPr>
              <a:t>確定可能或不可能採取的風險類型（風險偏好）。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6199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風險管利框架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606609"/>
              </p:ext>
            </p:extLst>
          </p:nvPr>
        </p:nvGraphicFramePr>
        <p:xfrm>
          <a:off x="899592" y="1196752"/>
          <a:ext cx="7488832" cy="465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3"/>
                <a:gridCol w="6192689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18542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•</a:t>
                      </a:r>
                      <a:r>
                        <a:rPr lang="zh-TW" altLang="en-US" sz="1800" dirty="0" smtClean="0"/>
                        <a:t> 整合</a:t>
                      </a:r>
                      <a:endParaRPr lang="en-US" altLang="zh-TW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確定管理當責、監管角色及職責。 </a:t>
                      </a:r>
                      <a:endParaRPr lang="en-US" altLang="zh-TW" sz="1600" dirty="0" smtClean="0"/>
                    </a:p>
                  </a:txBody>
                  <a:tcPr/>
                </a:tc>
              </a:tr>
              <a:tr h="18542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確保風險管理是組織所有功能的一部分，而不是與其分開。</a:t>
                      </a:r>
                      <a:endParaRPr lang="en-US" altLang="zh-TW" sz="1600" dirty="0" smtClean="0"/>
                    </a:p>
                  </a:txBody>
                  <a:tcPr/>
                </a:tc>
              </a:tr>
              <a:tr h="123613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• </a:t>
                      </a:r>
                      <a:r>
                        <a:rPr lang="zh-TW" altLang="en-US" sz="1800" dirty="0" smtClean="0"/>
                        <a:t>設計 </a:t>
                      </a:r>
                      <a:endParaRPr lang="en-US" altLang="zh-TW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了解組織及其內、外部背景。 </a:t>
                      </a:r>
                      <a:endParaRPr lang="en-US" altLang="zh-TW" sz="1600" dirty="0" smtClean="0"/>
                    </a:p>
                  </a:txBody>
                  <a:tcPr/>
                </a:tc>
              </a:tr>
              <a:tr h="24214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清楚說明風險管理承諾並分配適當資源。 </a:t>
                      </a:r>
                      <a:endParaRPr lang="en-US" altLang="zh-TW" sz="1600" dirty="0" smtClean="0"/>
                    </a:p>
                  </a:txBody>
                  <a:tcPr/>
                </a:tc>
              </a:tr>
              <a:tr h="12361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建立溝通與諮詢。</a:t>
                      </a:r>
                      <a:endParaRPr lang="en-US" altLang="zh-TW" sz="1600" dirty="0" smtClean="0"/>
                    </a:p>
                  </a:txBody>
                  <a:tcPr/>
                </a:tc>
              </a:tr>
              <a:tr h="21336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• </a:t>
                      </a:r>
                      <a:r>
                        <a:rPr lang="zh-TW" altLang="en-US" sz="1800" dirty="0" smtClean="0"/>
                        <a:t>建置 </a:t>
                      </a:r>
                      <a:endParaRPr lang="en-US" altLang="zh-TW" sz="1800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制定適當的實施計畫，包括最後期限等。</a:t>
                      </a:r>
                      <a:endParaRPr lang="en-US" altLang="zh-TW" sz="1600" dirty="0" smtClean="0"/>
                    </a:p>
                  </a:txBody>
                  <a:tcPr/>
                </a:tc>
              </a:tr>
              <a:tr h="21336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定義由誰於何時、何處及如何進行不同類型的決策。</a:t>
                      </a:r>
                    </a:p>
                  </a:txBody>
                  <a:tcPr/>
                </a:tc>
              </a:tr>
              <a:tr h="21336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smtClean="0"/>
                        <a:t>在</a:t>
                      </a:r>
                      <a:r>
                        <a:rPr lang="zh-TW" altLang="en-US" sz="1600" dirty="0" smtClean="0"/>
                        <a:t>必要時修改適用的決策流程。</a:t>
                      </a:r>
                      <a:endParaRPr lang="en-US" altLang="zh-TW" sz="1600" dirty="0" smtClean="0"/>
                    </a:p>
                  </a:txBody>
                  <a:tcPr/>
                </a:tc>
              </a:tr>
              <a:tr h="32004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•</a:t>
                      </a:r>
                      <a:r>
                        <a:rPr lang="zh-TW" altLang="en-US" sz="1800" dirty="0" smtClean="0"/>
                        <a:t> 評估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500" dirty="0" smtClean="0"/>
                        <a:t>‒ </a:t>
                      </a:r>
                      <a:r>
                        <a:rPr lang="zh-TW" altLang="en-US" sz="1500" dirty="0" smtClean="0"/>
                        <a:t>根據目的、建置及執行情形來衡量框架績效。</a:t>
                      </a:r>
                    </a:p>
                  </a:txBody>
                  <a:tcPr/>
                </a:tc>
              </a:tr>
              <a:tr h="3200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500" dirty="0" smtClean="0"/>
                        <a:t>‒ </a:t>
                      </a:r>
                      <a:r>
                        <a:rPr lang="zh-TW" altLang="en-US" sz="1500" dirty="0" smtClean="0"/>
                        <a:t>確定風險管理框架是否仍適用於實現組織目標。</a:t>
                      </a:r>
                    </a:p>
                  </a:txBody>
                  <a:tcPr/>
                </a:tc>
              </a:tr>
              <a:tr h="21336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• </a:t>
                      </a:r>
                      <a:r>
                        <a:rPr lang="zh-TW" altLang="en-US" sz="1800" dirty="0" smtClean="0"/>
                        <a:t>持續改善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500" dirty="0" smtClean="0"/>
                        <a:t>‒ </a:t>
                      </a:r>
                      <a:r>
                        <a:rPr lang="zh-TW" altLang="en-US" sz="1500" dirty="0" smtClean="0"/>
                        <a:t>不斷監測與調整框架以解決外部與內部變化。</a:t>
                      </a:r>
                    </a:p>
                  </a:txBody>
                  <a:tcPr/>
                </a:tc>
              </a:tr>
              <a:tr h="21336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500" dirty="0" smtClean="0"/>
                        <a:t>‒ </a:t>
                      </a:r>
                      <a:r>
                        <a:rPr lang="zh-TW" altLang="en-US" sz="1500" dirty="0" smtClean="0"/>
                        <a:t>採取措施以提高風險管理的價值。</a:t>
                      </a:r>
                    </a:p>
                  </a:txBody>
                  <a:tcPr/>
                </a:tc>
              </a:tr>
              <a:tr h="21336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500" dirty="0" smtClean="0"/>
                        <a:t>‒ </a:t>
                      </a:r>
                      <a:r>
                        <a:rPr lang="zh-TW" altLang="en-US" sz="1500" dirty="0" smtClean="0"/>
                        <a:t>提高風險管理框架的適用性、充分性及有效性。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275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風險管理過程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621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CNS</a:t>
            </a:r>
            <a:r>
              <a:rPr lang="zh-TW" altLang="en-US" dirty="0" smtClean="0"/>
              <a:t>／</a:t>
            </a:r>
            <a:r>
              <a:rPr lang="en-US" altLang="zh-TW" dirty="0" smtClean="0"/>
              <a:t>ISO31000</a:t>
            </a:r>
            <a:r>
              <a:rPr lang="zh-TW" altLang="en-US" dirty="0" smtClean="0"/>
              <a:t>風險管理之過程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4290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CNS27005</a:t>
            </a:r>
            <a:r>
              <a:rPr lang="zh-TW" altLang="en-US" dirty="0" smtClean="0"/>
              <a:t>資訊系統風險評鑑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7451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315</Words>
  <Application>Microsoft Office PowerPoint</Application>
  <PresentationFormat>如螢幕大小 (4:3)</PresentationFormat>
  <Paragraphs>45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Office 佈景主題</vt:lpstr>
      <vt:lpstr>風險管理(Risk management)</vt:lpstr>
      <vt:lpstr>PowerPoint 簡報</vt:lpstr>
      <vt:lpstr>PowerPoint 簡報</vt:lpstr>
      <vt:lpstr>風險管理原則、架構、過程</vt:lpstr>
      <vt:lpstr>風險管理框架</vt:lpstr>
      <vt:lpstr>風險管利框架</vt:lpstr>
      <vt:lpstr>風險管理過程</vt:lpstr>
      <vt:lpstr>CNS／ISO31000風險管理之過程</vt:lpstr>
      <vt:lpstr>CNS27005資訊系統風險評鑑</vt:lpstr>
      <vt:lpstr>風險接受準則  (Risk Acceptance Criteria)</vt:lpstr>
      <vt:lpstr>衝擊準則(Impact Criteria)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6</cp:revision>
  <dcterms:created xsi:type="dcterms:W3CDTF">2020-07-14T01:46:40Z</dcterms:created>
  <dcterms:modified xsi:type="dcterms:W3CDTF">2020-07-14T04:12:21Z</dcterms:modified>
</cp:coreProperties>
</file>