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6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7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5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08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7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2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72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6FB2-D980-4281-92FD-69FDA156D84A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F500-A1F1-40F5-AF89-B3A744F17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6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資通系統防護基準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95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2" y="459729"/>
            <a:ext cx="8784442" cy="567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1691680" y="2636912"/>
            <a:ext cx="1728192" cy="6607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491880" y="4805297"/>
            <a:ext cx="302433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3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823890" cy="397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7652"/>
            <a:ext cx="8561210" cy="569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07482" y="2652544"/>
            <a:ext cx="2952328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74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626380" cy="540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1547664" y="2636912"/>
            <a:ext cx="1800200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347864" y="3717032"/>
            <a:ext cx="2376264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92280" y="3600019"/>
            <a:ext cx="1224136" cy="2340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5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25912" cy="469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283968" y="4221088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3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7" y="980728"/>
            <a:ext cx="8486032" cy="482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63688" y="3501008"/>
            <a:ext cx="1656184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5084562"/>
            <a:ext cx="720080" cy="2160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92669" y="5806117"/>
            <a:ext cx="181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可使用攔截工具</a:t>
            </a:r>
            <a:endParaRPr lang="en-US" altLang="zh-TW" dirty="0" smtClean="0"/>
          </a:p>
          <a:p>
            <a:r>
              <a:rPr lang="zh-TW" altLang="en-US" dirty="0" smtClean="0"/>
              <a:t>來更改數據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2339752" y="5299350"/>
            <a:ext cx="324036" cy="432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2636912"/>
            <a:ext cx="511256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4005064"/>
            <a:ext cx="79208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88224" y="3949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架設</a:t>
            </a:r>
            <a:r>
              <a:rPr lang="en-US" altLang="zh-TW" dirty="0" smtClean="0"/>
              <a:t>VPN</a:t>
            </a:r>
            <a:r>
              <a:rPr lang="zh-TW" altLang="en-US" dirty="0" smtClean="0"/>
              <a:t>來進行加密連線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5796136" y="4129007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55" y="664521"/>
            <a:ext cx="7894350" cy="55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31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5994"/>
            <a:ext cx="8295658" cy="581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7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5" y="692696"/>
            <a:ext cx="8667600" cy="524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827584" y="5102629"/>
            <a:ext cx="36004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67544" y="591179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使用兩台機器 一台掛了還以另一台可以使用</a:t>
            </a:r>
            <a:endParaRPr lang="zh-TW" altLang="en-US" dirty="0"/>
          </a:p>
        </p:txBody>
      </p:sp>
      <p:sp>
        <p:nvSpPr>
          <p:cNvPr id="4" name="向下箭號 3"/>
          <p:cNvSpPr/>
          <p:nvPr/>
        </p:nvSpPr>
        <p:spPr>
          <a:xfrm>
            <a:off x="820964" y="5494771"/>
            <a:ext cx="396044" cy="417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817226" cy="511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3048"/>
            <a:ext cx="8264324" cy="62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275856" y="3394798"/>
            <a:ext cx="1008112" cy="3222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84269" y="319507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可以使用</a:t>
            </a:r>
            <a:r>
              <a:rPr lang="en-US" altLang="zh-TW" dirty="0" err="1" smtClean="0"/>
              <a:t>wireshark</a:t>
            </a:r>
            <a:endParaRPr lang="en-US" altLang="zh-TW" dirty="0" smtClean="0"/>
          </a:p>
          <a:p>
            <a:r>
              <a:rPr lang="zh-TW" altLang="en-US" dirty="0" smtClean="0"/>
              <a:t>來抓取封包取得帳號密碼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380213" y="339534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25824" y="4941167"/>
            <a:ext cx="1008112" cy="2170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48264" y="28530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多因子認證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6" y="1268760"/>
            <a:ext cx="888726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89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75641"/>
            <a:ext cx="8255486" cy="531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611560" y="4005064"/>
            <a:ext cx="7848872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613128" y="5080208"/>
            <a:ext cx="7848872" cy="797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5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45</Words>
  <Application>Microsoft Office PowerPoint</Application>
  <PresentationFormat>如螢幕大小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資通系統防護基準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14</cp:revision>
  <dcterms:created xsi:type="dcterms:W3CDTF">2020-07-21T01:48:29Z</dcterms:created>
  <dcterms:modified xsi:type="dcterms:W3CDTF">2020-07-21T04:31:20Z</dcterms:modified>
</cp:coreProperties>
</file>