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273EB-2A0D-4249-BD54-A27CC58AB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AC75FE-317F-4B7E-80C7-7A7EAE01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D26175-6304-42D4-A7F6-415A8F4F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077F8A-E15B-4A1F-8918-05AEDFA4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3CF190-A008-4072-BF06-C9848039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49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4ACE3-5B36-49B1-98DB-4F0E9C4A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E05564-A2B6-4F5A-BB25-46375202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748BAA-A8D0-4192-A149-5337D14D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140DA-5CA8-4070-8677-24B61C28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E95599-30E7-44B6-92AE-445A53C1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31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8177DE-A3DE-402F-A3C8-4E86FDECB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2C5B99-D03F-46B6-B664-A1133C2B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CA9820-1FF7-4A92-8D3C-9D368724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D0A2A-E08B-4787-825E-B92277D6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694BB-2EB0-4E50-8166-FBBB369A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6E9D7-688F-4BFA-B943-C6974531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EF6D1-E643-47BB-8783-61E1A7DD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E1E0B-C738-424D-A634-1C7D964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C3A61-96F2-4DE0-AAE0-D9AAF2FF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197A4-5A93-4241-BA32-8B209327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29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4AFE2-1F9A-4710-802B-F06C5DA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7304C-ED31-49FF-8655-9A832308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3E526-AC9F-40DF-9C66-53EDAFA0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1643D-1AB5-45B8-B976-34F2459D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A94FC7-9F51-438F-8AD1-3A5E870E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5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7EA18-68DE-4135-A9ED-50F3BD51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4FCF39-54D5-4130-9235-BF728DC95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8BEFFC-BED7-4073-A66D-0102BB55B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A4719-1D58-4A83-A881-9271A7F3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942CC5-7973-49E3-B043-45B39E4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20B4FB-3C54-47AE-994C-C28863F2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65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3DD88-D595-4AC0-BBDD-4726E159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ACF370-82E7-46B6-A3BA-FFCAC7C9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86078A-1019-4F9E-B927-A84F7D4B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317D0-13C0-42A0-8CE7-95EBF708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604EF5-1D48-480A-AE41-99B93A5CF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F56CC0-78EE-4526-B85F-388AA876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8E9862-CF10-481B-ADB9-FDD7C386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28DD4A-2DFC-4BD8-B16E-EA4FFEE3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05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88728-1BCB-44E7-B8F6-BE1AC8AD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BA860D-48D0-47C9-995D-7267803B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7AD699-0FAC-428E-AB57-0D858959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6256DE-7B66-4C47-AD9A-9C09DBBB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4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4465C2-E37D-43CD-B36D-F34B0AC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0A16D4-F237-4A54-B474-D3C2B7F1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F887AE-C5C9-4572-9ACE-8288B783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7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52EFE-DF6C-4E2F-8A49-71E67AE4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B2D93-A9F6-4E9D-952D-06BEF53E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BE7E25-22D1-4678-B3B7-C8906B712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8C91D2-77AF-4221-9C77-6E5921E3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5ECC17-20F5-4AFE-A7B5-A2276B4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91F7C-470D-4B5D-9D28-084319D5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3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985F5-5348-44E5-B8E4-E3B2D2DB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32BB30-B971-45F4-AE85-9128885F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F9F3C0-35C6-477F-BFA5-4B7F0EE5D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D94824-EAB2-4AB4-BB0E-DC757B64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DB99D4-692A-4DE7-A1B6-CE8B5CAF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72A745-6643-4CE4-A628-C6E2D68A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42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0E51F1-751F-41F0-B767-CE6952F5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BC6C8-2019-449A-8E77-F45A8DC7B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BC3D4-E0A0-43CA-BC6E-AEF2D373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713D-4A73-4485-BFB5-7B7D58B674E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77713-8301-48DA-B6AE-2E5CB78F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E2340C-A5FC-44C1-A5CC-19CCD2D49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6AD3-9A49-4908-B3A0-F2798C05E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7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1DE16-0B60-492A-804B-BD4155F1B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Windows </a:t>
            </a:r>
            <a:r>
              <a:rPr lang="en-US" altLang="zh-TW" sz="5400" dirty="0" err="1"/>
              <a:t>Sysinternals</a:t>
            </a:r>
            <a:br>
              <a:rPr lang="en-US" altLang="zh-TW" sz="5400" dirty="0"/>
            </a:br>
            <a:r>
              <a:rPr lang="zh-TW" altLang="en-US" sz="5400" dirty="0"/>
              <a:t>技術報告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95650C-677F-471F-9A0A-1CF3955F7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63D51-5067-4749-9F51-79D21C8E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agneda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C145D-659A-45D0-AA2D-2B434E5E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err="1"/>
              <a:t>Sysinternals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Process Explorer</a:t>
            </a:r>
          </a:p>
          <a:p>
            <a:r>
              <a:rPr lang="en-US" altLang="zh-TW" dirty="0"/>
              <a:t>Autoruns</a:t>
            </a:r>
          </a:p>
          <a:p>
            <a:r>
              <a:rPr lang="en-US" altLang="zh-TW" dirty="0"/>
              <a:t>Process Monitor</a:t>
            </a:r>
          </a:p>
        </p:txBody>
      </p:sp>
    </p:spTree>
    <p:extLst>
      <p:ext uri="{BB962C8B-B14F-4D97-AF65-F5344CB8AC3E}">
        <p14:creationId xmlns:p14="http://schemas.microsoft.com/office/powerpoint/2010/main" val="345956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Windows Sysinternals 技術報告</vt:lpstr>
      <vt:lpstr>agneda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 技術報告</dc:title>
  <dc:creator>施治宇</dc:creator>
  <cp:lastModifiedBy>施治宇</cp:lastModifiedBy>
  <cp:revision>2</cp:revision>
  <dcterms:created xsi:type="dcterms:W3CDTF">2021-03-02T01:46:51Z</dcterms:created>
  <dcterms:modified xsi:type="dcterms:W3CDTF">2021-03-02T03:01:30Z</dcterms:modified>
</cp:coreProperties>
</file>