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1" r:id="rId8"/>
    <p:sldId id="260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7D3E-1C10-4E34-B42B-E89BB89F21C1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CB24-AB9D-49C9-835A-84E9AED18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34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7D3E-1C10-4E34-B42B-E89BB89F21C1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CB24-AB9D-49C9-835A-84E9AED18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24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7D3E-1C10-4E34-B42B-E89BB89F21C1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CB24-AB9D-49C9-835A-84E9AED18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2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7D3E-1C10-4E34-B42B-E89BB89F21C1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CB24-AB9D-49C9-835A-84E9AED18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99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7D3E-1C10-4E34-B42B-E89BB89F21C1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CB24-AB9D-49C9-835A-84E9AED18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78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7D3E-1C10-4E34-B42B-E89BB89F21C1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CB24-AB9D-49C9-835A-84E9AED18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3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7D3E-1C10-4E34-B42B-E89BB89F21C1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CB24-AB9D-49C9-835A-84E9AED18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80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7D3E-1C10-4E34-B42B-E89BB89F21C1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CB24-AB9D-49C9-835A-84E9AED18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87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7D3E-1C10-4E34-B42B-E89BB89F21C1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CB24-AB9D-49C9-835A-84E9AED18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03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7D3E-1C10-4E34-B42B-E89BB89F21C1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CB24-AB9D-49C9-835A-84E9AED18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01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7D3E-1C10-4E34-B42B-E89BB89F21C1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CB24-AB9D-49C9-835A-84E9AED18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88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47D3E-1C10-4E34-B42B-E89BB89F21C1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CB24-AB9D-49C9-835A-84E9AED18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21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A014D-1D50-415D-A3D2-2C110F2D5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38E199-C097-4525-9567-4FA9E5E5A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54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2681C-7913-4AB2-BCAC-4B594DF5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IPV4</a:t>
            </a:r>
            <a:r>
              <a:rPr lang="zh-TW" altLang="en-US" dirty="0"/>
              <a:t> 網路設定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3E621B5-F597-4C48-B143-36CC13C3C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217" y="2141536"/>
            <a:ext cx="77255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9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1C55C9-40F6-4FD0-9453-667F450C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IP</a:t>
            </a:r>
            <a:r>
              <a:rPr lang="zh-TW" altLang="en-US" dirty="0"/>
              <a:t>位置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96A6C9D-EBCB-452A-A877-DA9B297C4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181" y="1867570"/>
            <a:ext cx="3628367" cy="43513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9B1FB7C-6E15-4B41-96DE-8424F250F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39" y="4991850"/>
            <a:ext cx="3658111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5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ADB7E-CC4D-4610-B72A-16010900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717E9-0638-41E4-AF20-59870D286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694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4A6DF-E86B-417A-8F4D-5928634D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QoS</a:t>
            </a:r>
            <a:r>
              <a:rPr lang="zh-TW" altLang="en-US" dirty="0"/>
              <a:t> 流量限制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CC3FB1D-CF0D-455C-9297-4C5C4BB3E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42" y="1825625"/>
            <a:ext cx="75761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6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CC428-04C8-408C-BD72-A26F35D4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1609F4A-1687-4AF6-A468-6801FA330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27542"/>
            <a:ext cx="7886700" cy="434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43F53-E74E-41E0-B0BF-A9A4A8AF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53D4420-1EE4-4D05-9232-8AA992D6A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236" y="1825625"/>
            <a:ext cx="60795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1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1C01E2-7A07-4827-BCC0-A3B6FA1A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F42B3EB-DA26-47DF-ADE2-950202A1D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001080"/>
            <a:ext cx="7886700" cy="200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E79436-0D6F-4F8B-94F0-83052615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Dir env: </a:t>
            </a:r>
            <a:r>
              <a:rPr lang="zh-TW" altLang="en-US" dirty="0"/>
              <a:t>顯示環境變數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4C261AE-D1CE-4268-B98E-F4FD19697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886" y="1825625"/>
            <a:ext cx="51102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0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Office PowerPoint</Application>
  <PresentationFormat>如螢幕大小 (4:3)</PresentationFormat>
  <Paragraphs>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PowerPoint 簡報</vt:lpstr>
      <vt:lpstr>IPV4 網路設定</vt:lpstr>
      <vt:lpstr>設定IP位置</vt:lpstr>
      <vt:lpstr>PowerPoint 簡報</vt:lpstr>
      <vt:lpstr>QoS 流量限制</vt:lpstr>
      <vt:lpstr>PowerPoint 簡報</vt:lpstr>
      <vt:lpstr>PowerPoint 簡報</vt:lpstr>
      <vt:lpstr>PowerPoint 簡報</vt:lpstr>
      <vt:lpstr>Dir env: 顯示環境變數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施治宇</dc:creator>
  <cp:lastModifiedBy>施治宇</cp:lastModifiedBy>
  <cp:revision>6</cp:revision>
  <dcterms:created xsi:type="dcterms:W3CDTF">2021-03-09T03:14:34Z</dcterms:created>
  <dcterms:modified xsi:type="dcterms:W3CDTF">2021-03-10T06:16:36Z</dcterms:modified>
</cp:coreProperties>
</file>