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1" r:id="rId4"/>
    <p:sldId id="259" r:id="rId5"/>
    <p:sldId id="257" r:id="rId6"/>
    <p:sldId id="258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8" r:id="rId15"/>
    <p:sldId id="272" r:id="rId16"/>
    <p:sldId id="269" r:id="rId17"/>
    <p:sldId id="270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2284-A971-4F0F-8B7A-C93D5A03003D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C017-939C-4129-8E75-5BE128B9FB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68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2284-A971-4F0F-8B7A-C93D5A03003D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C017-939C-4129-8E75-5BE128B9FB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13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2284-A971-4F0F-8B7A-C93D5A03003D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C017-939C-4129-8E75-5BE128B9FB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41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2284-A971-4F0F-8B7A-C93D5A03003D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C017-939C-4129-8E75-5BE128B9FB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01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2284-A971-4F0F-8B7A-C93D5A03003D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C017-939C-4129-8E75-5BE128B9FB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45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2284-A971-4F0F-8B7A-C93D5A03003D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C017-939C-4129-8E75-5BE128B9FB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66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2284-A971-4F0F-8B7A-C93D5A03003D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C017-939C-4129-8E75-5BE128B9FB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06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2284-A971-4F0F-8B7A-C93D5A03003D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C017-939C-4129-8E75-5BE128B9FB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15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2284-A971-4F0F-8B7A-C93D5A03003D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C017-939C-4129-8E75-5BE128B9FB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18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2284-A971-4F0F-8B7A-C93D5A03003D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C017-939C-4129-8E75-5BE128B9FB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19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2284-A971-4F0F-8B7A-C93D5A03003D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C017-939C-4129-8E75-5BE128B9FB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53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B2284-A971-4F0F-8B7A-C93D5A03003D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4C017-939C-4129-8E75-5BE128B9FB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60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86C360-447A-4F1C-9245-F6AEB2604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Windows_Server</a:t>
            </a:r>
            <a:br>
              <a:rPr lang="en-US" altLang="zh-TW" dirty="0"/>
            </a:br>
            <a:r>
              <a:rPr lang="en-US" altLang="zh-TW" dirty="0" err="1"/>
              <a:t>User_Group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E219DA-56E0-4F96-AF88-918037D7FE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05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7413E4-EC62-4BD1-BDB7-360251B0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226DAF1-B808-415A-9F17-213D47309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976515"/>
            <a:ext cx="7886700" cy="20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6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1B764F-5230-4026-AC0A-BF162B93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2EBA587-71C2-456D-9014-5802F8ECA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874" y="1825625"/>
            <a:ext cx="54162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67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ACF6D7-BF15-49C8-95CB-F71CFCEB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CC4B622-A8D7-4794-95A9-2DDE1A155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470" y="1881685"/>
            <a:ext cx="5449060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49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29F345-DCE6-495B-88A4-E1DE7F50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977D446-C9EB-459B-95CE-68151A6BF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646" y="1825625"/>
            <a:ext cx="46087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6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D7C81-0923-45A4-B79B-4C3A56BF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6DBDB2F-5AB4-454A-92DA-38B7A90C7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024" y="1825625"/>
            <a:ext cx="59019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9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F95A9F-5408-4DCF-916E-C0DF3E8D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C00DA9-7487-45F1-B533-7530101BB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1C62C-40DA-47ED-948C-37360143B595}"/>
              </a:ext>
            </a:extLst>
          </p:cNvPr>
          <p:cNvSpPr/>
          <p:nvPr/>
        </p:nvSpPr>
        <p:spPr>
          <a:xfrm>
            <a:off x="-71021" y="62144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/>
              <a:t>Add groups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70215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15F881-F911-4EE3-A375-1F680E12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9190FD0-2CC2-481D-8FD5-928CF5F53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380" y="1825625"/>
            <a:ext cx="619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60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B7E2F-5305-425C-9FD8-37CCDE19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F82010F-F343-49A2-A10E-685502EEC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2840" y="1825625"/>
            <a:ext cx="51183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1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26FC5-C52D-4DCD-B231-4046918F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E33A95B-19F1-404B-8B74-59616FD7B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005" y="1825625"/>
            <a:ext cx="49039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07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022506-B19A-4F7E-BEEE-6D778D14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6A25358-38CD-4570-93A1-EE07D28AB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473" y="2374283"/>
            <a:ext cx="4077053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6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8EF698-EA1D-4E4D-A99B-D2127F0B0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45B1C5-B34D-46CD-BEE0-DF9656FCC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user and Configuration</a:t>
            </a:r>
          </a:p>
          <a:p>
            <a:r>
              <a:rPr lang="en-US" altLang="zh-TW" dirty="0"/>
              <a:t>Add groups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2644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BE6DE2-2BD2-4E75-8E51-2EC54EBB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B7E806A-BFEB-43EF-BC15-E9C0F17DF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987" y="1825625"/>
            <a:ext cx="43720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2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0859C5D-73F1-47C3-BFC4-FF96F051725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Add user and Configuration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8535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DC08C-6539-4126-91BE-C03C7BFE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Computer Management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32835F7-1622-4E5A-B370-EDC29ED9E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957" y="1825625"/>
            <a:ext cx="60700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1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534E2-BF3D-4F5C-9D18-86E5DE60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 Users and Groups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236BA6C-B057-4A65-8DC1-6A8B1D2EE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041" y="1825625"/>
            <a:ext cx="77899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6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DE6E8-6089-4624-9919-D77530A3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F3A9F11-00A7-4C98-A26F-4FF9D6C4E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70695"/>
            <a:ext cx="7886700" cy="406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5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46792-75BA-4A2D-B5C1-37C59C59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175DD76-0567-4B1B-854D-72EC5CE35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719" y="1825625"/>
            <a:ext cx="51865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9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0E2B6F-B383-4163-86D5-AFA09000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7F1BAA3-CEF1-4AF8-A64C-95C0CC2D7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613" y="1825625"/>
            <a:ext cx="51027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1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B8945F-E9E1-4500-B9F9-948CA0C3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6F53DF6-04CB-41B7-8CA4-96A610066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422" y="1825625"/>
            <a:ext cx="52631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3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</Words>
  <Application>Microsoft Office PowerPoint</Application>
  <PresentationFormat>如螢幕大小 (4:3)</PresentationFormat>
  <Paragraphs>8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Office 佈景主題</vt:lpstr>
      <vt:lpstr>Windows_Server User_Group</vt:lpstr>
      <vt:lpstr>agenda</vt:lpstr>
      <vt:lpstr>PowerPoint 簡報</vt:lpstr>
      <vt:lpstr>Computer Management</vt:lpstr>
      <vt:lpstr>Local Users and Groups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Windows_Server User_Group</dc:title>
  <dc:creator>施治宇</dc:creator>
  <cp:lastModifiedBy>施治宇</cp:lastModifiedBy>
  <cp:revision>7</cp:revision>
  <dcterms:created xsi:type="dcterms:W3CDTF">2021-03-16T01:24:00Z</dcterms:created>
  <dcterms:modified xsi:type="dcterms:W3CDTF">2021-03-16T02:45:05Z</dcterms:modified>
</cp:coreProperties>
</file>