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21DB0-C3F9-4B79-B5EB-E3EDCE867A50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CE54-551D-4E9C-A0E3-8D3A3BED8E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13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21DB0-C3F9-4B79-B5EB-E3EDCE867A50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CE54-551D-4E9C-A0E3-8D3A3BED8E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870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21DB0-C3F9-4B79-B5EB-E3EDCE867A50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CE54-551D-4E9C-A0E3-8D3A3BED8E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534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21DB0-C3F9-4B79-B5EB-E3EDCE867A50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CE54-551D-4E9C-A0E3-8D3A3BED8E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7146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21DB0-C3F9-4B79-B5EB-E3EDCE867A50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CE54-551D-4E9C-A0E3-8D3A3BED8E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899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21DB0-C3F9-4B79-B5EB-E3EDCE867A50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CE54-551D-4E9C-A0E3-8D3A3BED8E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019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21DB0-C3F9-4B79-B5EB-E3EDCE867A50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CE54-551D-4E9C-A0E3-8D3A3BED8E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3273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21DB0-C3F9-4B79-B5EB-E3EDCE867A50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CE54-551D-4E9C-A0E3-8D3A3BED8E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225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21DB0-C3F9-4B79-B5EB-E3EDCE867A50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CE54-551D-4E9C-A0E3-8D3A3BED8E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13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21DB0-C3F9-4B79-B5EB-E3EDCE867A50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CE54-551D-4E9C-A0E3-8D3A3BED8E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44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21DB0-C3F9-4B79-B5EB-E3EDCE867A50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CE54-551D-4E9C-A0E3-8D3A3BED8E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40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21DB0-C3F9-4B79-B5EB-E3EDCE867A50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3CE54-551D-4E9C-A0E3-8D3A3BED8E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9338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89A924-4818-435D-9ADF-4240100846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File | Folder</a:t>
            </a:r>
            <a:r>
              <a:rPr lang="zh-TW" altLang="en-US" dirty="0"/>
              <a:t>權限管理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B777780-8FDD-47CA-B33F-D34F909EBC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2204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DE364F-7682-40EE-8F1E-890893F8F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1BBCABF-E413-4974-B00F-CA6120652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8528" y="2008491"/>
            <a:ext cx="5806943" cy="398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264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E5064F-BC6B-4348-AAD4-0EE9B6CAC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807AA8-43F3-443C-A2FB-2214696BF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8174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E32C33-24B4-4349-B696-A4AB1B999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Powershell</a:t>
            </a:r>
            <a:r>
              <a:rPr lang="en-US" altLang="zh-TW" dirty="0"/>
              <a:t> file</a:t>
            </a:r>
            <a:r>
              <a:rPr lang="zh-TW" altLang="en-US" dirty="0"/>
              <a:t> </a:t>
            </a:r>
            <a:r>
              <a:rPr lang="en-US" altLang="zh-TW" dirty="0"/>
              <a:t>Permissions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A189B7-1EEF-4F03-92A8-BD00980C1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62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022745-FC0E-44E4-8244-4614F227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0CBA29A7-44D5-4CCC-8831-D616B36D2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87071"/>
            <a:ext cx="7886700" cy="362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080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404CE-8BD5-4871-B5BB-BDB7790E8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9F4FF15-4A3A-4F2D-80EA-AE43B53AB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7837" y="3282056"/>
            <a:ext cx="6268325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565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C804EE-5CAC-4B38-8B65-C7C56E3DE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72F2DAD-120C-4433-AC32-C2650E41F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2736" y="3117297"/>
            <a:ext cx="6538527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6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2E4287-EBEC-44DB-8C1E-5B3399D0A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4F9807C4-1B08-4C39-A4BF-20DC6202D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0535" y="1825625"/>
            <a:ext cx="53229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102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B2BCB3-F234-4D03-9D12-EC08E9A6F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32D987C-4348-4E76-935D-0F9BE0505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9738" y="1825625"/>
            <a:ext cx="560452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03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9F49B9-1705-44AF-B89D-CD5ABF892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96CF2B2-A183-4095-87E5-935AADC3B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3138" y="1825625"/>
            <a:ext cx="611772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036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</Words>
  <Application>Microsoft Office PowerPoint</Application>
  <PresentationFormat>如螢幕大小 (4:3)</PresentationFormat>
  <Paragraphs>2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佈景主題</vt:lpstr>
      <vt:lpstr>File | Folder權限管理</vt:lpstr>
      <vt:lpstr>PowerPoint 簡報</vt:lpstr>
      <vt:lpstr>Powershell file Permissions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施治宇</dc:creator>
  <cp:lastModifiedBy>施治宇</cp:lastModifiedBy>
  <cp:revision>5</cp:revision>
  <dcterms:created xsi:type="dcterms:W3CDTF">2021-03-16T02:45:17Z</dcterms:created>
  <dcterms:modified xsi:type="dcterms:W3CDTF">2021-03-16T04:00:28Z</dcterms:modified>
</cp:coreProperties>
</file>