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8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7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3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0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2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97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9AD4-28A0-4C20-A8A6-73413503FA2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DE45-676F-492A-BD71-C3DC5170B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95A04-C114-4AA6-AA91-CD7A0D46E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Server 2019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C7B4CC-67E3-43A7-8A12-B28620CB3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Group Policy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732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E9F71-C150-481B-8790-6FF60AD8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A30BDC3-171B-4F9D-AF25-BB4C0E10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98" y="1825625"/>
            <a:ext cx="5838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B4DD1-0C7E-426D-BA9A-22FE1606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Gpedit.msc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C1DBB4-E39E-42E5-A3C9-A7382072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43" y="1881043"/>
            <a:ext cx="5263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B769C-1BD6-4544-B101-5180FAEC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84D55B-6382-455E-8464-7F61AAB6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84" y="2381818"/>
            <a:ext cx="684943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F6DB4-3017-423A-9369-95C8871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1FF331-A966-44C6-9726-33A1A2FB8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22" y="1825625"/>
            <a:ext cx="7404356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760658-AD14-42D8-B142-9283C9C592C1}"/>
              </a:ext>
            </a:extLst>
          </p:cNvPr>
          <p:cNvSpPr/>
          <p:nvPr/>
        </p:nvSpPr>
        <p:spPr>
          <a:xfrm>
            <a:off x="3870664" y="5060272"/>
            <a:ext cx="1083076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63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65807-54A7-4DF1-A5C8-45F69ED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3224E6-2DD9-43C0-9F70-7A697C5E8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37" y="1825625"/>
            <a:ext cx="737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A14F-5B18-4B52-92F4-5499C79B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EF21AC-9AC7-4858-BF70-62D71917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53" y="1825625"/>
            <a:ext cx="6350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BDB0-55EF-412E-A20C-62BD0F10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025FED-3E38-4C64-AB81-041B80EB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8715"/>
            <a:ext cx="7886700" cy="33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9B0B5-A519-4462-9819-E962F13A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4B4DF2-1A59-4C0E-BB78-F40025E5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943" y="3282056"/>
            <a:ext cx="546811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如螢幕大小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Windows Server 2019</vt:lpstr>
      <vt:lpstr>PowerPoint 簡報</vt:lpstr>
      <vt:lpstr>Gpedit.msc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</dc:title>
  <dc:creator>施治宇</dc:creator>
  <cp:lastModifiedBy>施治宇</cp:lastModifiedBy>
  <cp:revision>4</cp:revision>
  <dcterms:created xsi:type="dcterms:W3CDTF">2021-03-23T01:47:35Z</dcterms:created>
  <dcterms:modified xsi:type="dcterms:W3CDTF">2021-03-23T03:14:11Z</dcterms:modified>
</cp:coreProperties>
</file>