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4DF2-DC67-4D90-A0DB-BC027335B1CE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B7E6-4AA7-462A-911B-56292DA47C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96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4DF2-DC67-4D90-A0DB-BC027335B1CE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B7E6-4AA7-462A-911B-56292DA47C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92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4DF2-DC67-4D90-A0DB-BC027335B1CE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B7E6-4AA7-462A-911B-56292DA47C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51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4DF2-DC67-4D90-A0DB-BC027335B1CE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B7E6-4AA7-462A-911B-56292DA47C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303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4DF2-DC67-4D90-A0DB-BC027335B1CE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B7E6-4AA7-462A-911B-56292DA47C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04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4DF2-DC67-4D90-A0DB-BC027335B1CE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B7E6-4AA7-462A-911B-56292DA47C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29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4DF2-DC67-4D90-A0DB-BC027335B1CE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B7E6-4AA7-462A-911B-56292DA47C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13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4DF2-DC67-4D90-A0DB-BC027335B1CE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B7E6-4AA7-462A-911B-56292DA47C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35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4DF2-DC67-4D90-A0DB-BC027335B1CE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B7E6-4AA7-462A-911B-56292DA47C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92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4DF2-DC67-4D90-A0DB-BC027335B1CE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B7E6-4AA7-462A-911B-56292DA47C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32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4DF2-DC67-4D90-A0DB-BC027335B1CE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B7E6-4AA7-462A-911B-56292DA47C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34DF2-DC67-4D90-A0DB-BC027335B1CE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9B7E6-4AA7-462A-911B-56292DA47C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20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76DC7-FE91-4CAB-B8CA-59A02C0516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41~45</a:t>
            </a:r>
            <a:r>
              <a:rPr lang="zh-TW" altLang="en-US" dirty="0"/>
              <a:t>題目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C22E4E1-4DB5-48D2-8598-C7E3524DFA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93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22BE2F-E2B6-45EA-80F0-557E752F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41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6A442B-04FB-44F5-8E6F-83250CE0D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18817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41. Louis is investigating(</a:t>
            </a:r>
            <a:r>
              <a:rPr lang="zh-TW" altLang="en-US" dirty="0"/>
              <a:t>調查中</a:t>
            </a:r>
            <a:r>
              <a:rPr lang="en-US" altLang="zh-TW" dirty="0"/>
              <a:t>) a malware incident(</a:t>
            </a:r>
            <a:r>
              <a:rPr lang="zh-TW" altLang="en-US" dirty="0"/>
              <a:t>惡意軟件事件</a:t>
            </a:r>
            <a:r>
              <a:rPr lang="en-US" altLang="zh-TW" dirty="0"/>
              <a:t>) on one of the computers on his network. </a:t>
            </a:r>
            <a:r>
              <a:rPr lang="en-US" altLang="zh-TW" dirty="0" err="1"/>
              <a:t>Hehas</a:t>
            </a:r>
            <a:r>
              <a:rPr lang="en-US" altLang="zh-TW" dirty="0"/>
              <a:t> discovered(</a:t>
            </a:r>
            <a:r>
              <a:rPr lang="zh-TW" altLang="en-US" dirty="0"/>
              <a:t>發現</a:t>
            </a:r>
            <a:r>
              <a:rPr lang="en-US" altLang="zh-TW" dirty="0"/>
              <a:t>) unknown software(</a:t>
            </a:r>
            <a:r>
              <a:rPr lang="zh-TW" altLang="en-US" dirty="0"/>
              <a:t>不明軟件</a:t>
            </a:r>
            <a:r>
              <a:rPr lang="en-US" altLang="zh-TW" dirty="0"/>
              <a:t>) that seems(</a:t>
            </a:r>
            <a:r>
              <a:rPr lang="zh-TW" altLang="en-US" dirty="0"/>
              <a:t>好像</a:t>
            </a:r>
            <a:r>
              <a:rPr lang="en-US" altLang="zh-TW" dirty="0"/>
              <a:t>) to be opening a port, allowing someone </a:t>
            </a:r>
            <a:r>
              <a:rPr lang="en-US" altLang="zh-TW" dirty="0" err="1"/>
              <a:t>toremotely</a:t>
            </a:r>
            <a:r>
              <a:rPr lang="en-US" altLang="zh-TW" dirty="0"/>
              <a:t> connect to the computer. This software seems to have been installed at the </a:t>
            </a:r>
            <a:r>
              <a:rPr lang="en-US" altLang="zh-TW" dirty="0" err="1"/>
              <a:t>sametime</a:t>
            </a:r>
            <a:r>
              <a:rPr lang="en-US" altLang="zh-TW" dirty="0"/>
              <a:t> as a small shareware(</a:t>
            </a:r>
            <a:r>
              <a:rPr lang="zh-TW" altLang="en-US" dirty="0"/>
              <a:t>共享軟體</a:t>
            </a:r>
            <a:r>
              <a:rPr lang="en-US" altLang="zh-TW" dirty="0"/>
              <a:t>) application. Which of the following best describes this malware?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A. RAT(remote access Trojan</a:t>
            </a:r>
            <a:r>
              <a:rPr lang="zh-TW" altLang="en-US" dirty="0">
                <a:solidFill>
                  <a:srgbClr val="FF0000"/>
                </a:solidFill>
              </a:rPr>
              <a:t>遠端訪問木馬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dirty="0"/>
              <a:t>B. Backdoor</a:t>
            </a:r>
            <a:r>
              <a:rPr lang="zh-TW" altLang="en-US" dirty="0"/>
              <a:t>後門程式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C. Logic bomb</a:t>
            </a:r>
            <a:r>
              <a:rPr lang="zh-TW" altLang="en-US" dirty="0"/>
              <a:t>邏輯炸彈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D. Rootkit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456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62A97E-11B4-4522-8DB3-292AC05A9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42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16E2AA-754F-4D4D-836B-EFFBD521C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/>
              <a:t>42. This is a common(</a:t>
            </a:r>
            <a:r>
              <a:rPr lang="zh-TW" altLang="en-US" dirty="0"/>
              <a:t>共同</a:t>
            </a:r>
            <a:r>
              <a:rPr lang="en-US" altLang="zh-TW" dirty="0"/>
              <a:t>) security issue(</a:t>
            </a:r>
            <a:r>
              <a:rPr lang="zh-TW" altLang="en-US" dirty="0"/>
              <a:t>問題</a:t>
            </a:r>
            <a:r>
              <a:rPr lang="en-US" altLang="zh-TW" dirty="0"/>
              <a:t>) that is extremely(</a:t>
            </a:r>
            <a:r>
              <a:rPr lang="zh-TW" altLang="en-US" dirty="0"/>
              <a:t>非常</a:t>
            </a:r>
            <a:r>
              <a:rPr lang="en-US" altLang="zh-TW" dirty="0"/>
              <a:t>) hard to control in large environments(</a:t>
            </a:r>
            <a:r>
              <a:rPr lang="zh-TW" altLang="en-US" dirty="0"/>
              <a:t>環境</a:t>
            </a:r>
            <a:r>
              <a:rPr lang="en-US" altLang="zh-TW" dirty="0"/>
              <a:t>).It occurs(</a:t>
            </a:r>
            <a:r>
              <a:rPr lang="zh-TW" altLang="en-US" dirty="0"/>
              <a:t>發生</a:t>
            </a:r>
            <a:r>
              <a:rPr lang="en-US" altLang="zh-TW" dirty="0"/>
              <a:t>) when a user has more computer rights(</a:t>
            </a:r>
            <a:r>
              <a:rPr lang="zh-TW" altLang="en-US" dirty="0"/>
              <a:t>權利</a:t>
            </a:r>
            <a:r>
              <a:rPr lang="en-US" altLang="zh-TW" dirty="0"/>
              <a:t>), permissions(</a:t>
            </a:r>
            <a:r>
              <a:rPr lang="zh-TW" altLang="en-US" dirty="0"/>
              <a:t>權限</a:t>
            </a:r>
            <a:r>
              <a:rPr lang="en-US" altLang="zh-TW" dirty="0"/>
              <a:t>), and privileges(</a:t>
            </a:r>
            <a:r>
              <a:rPr lang="zh-TW" altLang="en-US" dirty="0"/>
              <a:t>特權</a:t>
            </a:r>
            <a:r>
              <a:rPr lang="en-US" altLang="zh-TW" dirty="0"/>
              <a:t>) than what </a:t>
            </a:r>
            <a:r>
              <a:rPr lang="en-US" altLang="zh-TW" dirty="0" err="1"/>
              <a:t>isrequired</a:t>
            </a:r>
            <a:r>
              <a:rPr lang="en-US" altLang="zh-TW" dirty="0"/>
              <a:t>(</a:t>
            </a:r>
            <a:r>
              <a:rPr lang="zh-TW" altLang="en-US" dirty="0"/>
              <a:t>需要</a:t>
            </a:r>
            <a:r>
              <a:rPr lang="en-US" altLang="zh-TW" dirty="0"/>
              <a:t>) for the tasks(</a:t>
            </a:r>
            <a:r>
              <a:rPr lang="zh-TW" altLang="en-US" dirty="0"/>
              <a:t>任務</a:t>
            </a:r>
            <a:r>
              <a:rPr lang="en-US" altLang="zh-TW" dirty="0"/>
              <a:t>) the user needs to perform(</a:t>
            </a:r>
            <a:r>
              <a:rPr lang="zh-TW" altLang="en-US" dirty="0"/>
              <a:t>執行</a:t>
            </a:r>
            <a:r>
              <a:rPr lang="en-US" altLang="zh-TW" dirty="0"/>
              <a:t>). What best describes this scenario(</a:t>
            </a:r>
            <a:r>
              <a:rPr lang="zh-TW" altLang="en-US" dirty="0"/>
              <a:t>情境</a:t>
            </a:r>
            <a:r>
              <a:rPr lang="en-US" altLang="zh-TW" dirty="0"/>
              <a:t>)?</a:t>
            </a:r>
          </a:p>
          <a:p>
            <a:pPr marL="0" indent="0">
              <a:buNone/>
            </a:pPr>
            <a:r>
              <a:rPr lang="en-US" altLang="zh-TW" dirty="0"/>
              <a:t>A. Excessive rights </a:t>
            </a:r>
            <a:r>
              <a:rPr lang="zh-TW" altLang="en-US" dirty="0"/>
              <a:t>權利過多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B. Excessive access </a:t>
            </a:r>
            <a:r>
              <a:rPr lang="zh-TW" altLang="en-US" dirty="0"/>
              <a:t>存取過多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C. Excessive permissions </a:t>
            </a:r>
            <a:r>
              <a:rPr lang="zh-TW" altLang="en-US" dirty="0">
                <a:solidFill>
                  <a:srgbClr val="FF0000"/>
                </a:solidFill>
              </a:rPr>
              <a:t>權限過多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D. Excessive privileges </a:t>
            </a:r>
            <a:r>
              <a:rPr lang="zh-TW" altLang="en-US" dirty="0"/>
              <a:t>特權過多</a:t>
            </a:r>
          </a:p>
        </p:txBody>
      </p:sp>
    </p:spTree>
    <p:extLst>
      <p:ext uri="{BB962C8B-B14F-4D97-AF65-F5344CB8AC3E}">
        <p14:creationId xmlns:p14="http://schemas.microsoft.com/office/powerpoint/2010/main" val="340206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732A27-B92D-4288-8C33-A73AAB27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43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BADE99-BA83-4A99-A67A-9A6595880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7979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/>
              <a:t>43. Jared is responsible(</a:t>
            </a:r>
            <a:r>
              <a:rPr lang="zh-TW" altLang="en-US" dirty="0"/>
              <a:t>負責任的</a:t>
            </a:r>
            <a:r>
              <a:rPr lang="en-US" altLang="zh-TW" dirty="0"/>
              <a:t>) for network security at his company. He has discovered behavior(</a:t>
            </a:r>
            <a:r>
              <a:rPr lang="zh-TW" altLang="en-US" dirty="0"/>
              <a:t>行為</a:t>
            </a:r>
            <a:r>
              <a:rPr lang="en-US" altLang="zh-TW" dirty="0"/>
              <a:t>) </a:t>
            </a:r>
            <a:r>
              <a:rPr lang="en-US" altLang="zh-TW" dirty="0" err="1"/>
              <a:t>onone</a:t>
            </a:r>
            <a:r>
              <a:rPr lang="en-US" altLang="zh-TW" dirty="0"/>
              <a:t> computer that certainly(</a:t>
            </a:r>
            <a:r>
              <a:rPr lang="zh-TW" altLang="en-US" dirty="0"/>
              <a:t>當然</a:t>
            </a:r>
            <a:r>
              <a:rPr lang="en-US" altLang="zh-TW" dirty="0"/>
              <a:t>) appears to be a virus. He has even identified(</a:t>
            </a:r>
            <a:r>
              <a:rPr lang="zh-TW" altLang="en-US" dirty="0"/>
              <a:t>確定</a:t>
            </a:r>
            <a:r>
              <a:rPr lang="en-US" altLang="zh-TW" dirty="0"/>
              <a:t>) a file he </a:t>
            </a:r>
            <a:r>
              <a:rPr lang="en-US" altLang="zh-TW" dirty="0" err="1"/>
              <a:t>thinksmight</a:t>
            </a:r>
            <a:r>
              <a:rPr lang="en-US" altLang="zh-TW" dirty="0"/>
              <a:t> be the virus. However, using three separate(</a:t>
            </a:r>
            <a:r>
              <a:rPr lang="zh-TW" altLang="en-US" dirty="0"/>
              <a:t>單獨的</a:t>
            </a:r>
            <a:r>
              <a:rPr lang="en-US" altLang="zh-TW" dirty="0"/>
              <a:t>) antivirus(</a:t>
            </a:r>
            <a:r>
              <a:rPr lang="zh-TW" altLang="en-US" dirty="0"/>
              <a:t>防毒</a:t>
            </a:r>
            <a:r>
              <a:rPr lang="en-US" altLang="zh-TW" dirty="0"/>
              <a:t>) programs(</a:t>
            </a:r>
            <a:r>
              <a:rPr lang="zh-TW" altLang="en-US" dirty="0"/>
              <a:t>程序</a:t>
            </a:r>
            <a:r>
              <a:rPr lang="en-US" altLang="zh-TW" dirty="0"/>
              <a:t>), he finds that </a:t>
            </a:r>
            <a:r>
              <a:rPr lang="en-US" altLang="zh-TW" dirty="0" err="1"/>
              <a:t>nonecan</a:t>
            </a:r>
            <a:r>
              <a:rPr lang="en-US" altLang="zh-TW" dirty="0"/>
              <a:t> detect(</a:t>
            </a:r>
            <a:r>
              <a:rPr lang="zh-TW" altLang="en-US" dirty="0"/>
              <a:t>檢測</a:t>
            </a:r>
            <a:r>
              <a:rPr lang="en-US" altLang="zh-TW" dirty="0"/>
              <a:t>) the file. Which of the following is most likely to be occurring?</a:t>
            </a:r>
          </a:p>
          <a:p>
            <a:pPr marL="0" indent="0">
              <a:buNone/>
            </a:pPr>
            <a:r>
              <a:rPr lang="en-US" altLang="zh-TW" dirty="0"/>
              <a:t>A. The computer has a RAT. </a:t>
            </a:r>
            <a:r>
              <a:rPr lang="zh-TW" altLang="en-US" dirty="0"/>
              <a:t>這電腦有遠端訪問木馬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B. The computer has a zero-day exploit. </a:t>
            </a:r>
            <a:r>
              <a:rPr lang="zh-TW" altLang="en-US" dirty="0"/>
              <a:t>這電腦有零日攻擊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C. The computer has a logic bomb. </a:t>
            </a:r>
            <a:r>
              <a:rPr lang="zh-TW" altLang="en-US" dirty="0"/>
              <a:t>這電腦有邏輯炸彈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D. The computer has a rootkit.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92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483823-BEFF-4BFE-A2A1-7AD0FD539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44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8E0A12-AA8B-4531-94D3-8C99F670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44. There are some computers on your network that use Windows XP. They have to stay </a:t>
            </a:r>
            <a:r>
              <a:rPr lang="en-US" altLang="zh-TW" dirty="0" err="1"/>
              <a:t>onWindows</a:t>
            </a:r>
            <a:r>
              <a:rPr lang="en-US" altLang="zh-TW" dirty="0"/>
              <a:t> XP due to(</a:t>
            </a:r>
            <a:r>
              <a:rPr lang="zh-TW" altLang="en-US" dirty="0"/>
              <a:t>由於</a:t>
            </a:r>
            <a:r>
              <a:rPr lang="en-US" altLang="zh-TW" dirty="0"/>
              <a:t>) a specific(</a:t>
            </a:r>
            <a:r>
              <a:rPr lang="zh-TW" altLang="en-US" dirty="0"/>
              <a:t>具體</a:t>
            </a:r>
            <a:r>
              <a:rPr lang="en-US" altLang="zh-TW" dirty="0"/>
              <a:t>) application they are running. That application won’t run </a:t>
            </a:r>
            <a:r>
              <a:rPr lang="en-US" altLang="zh-TW" dirty="0" err="1"/>
              <a:t>onnewer</a:t>
            </a:r>
            <a:r>
              <a:rPr lang="en-US" altLang="zh-TW" dirty="0"/>
              <a:t> operating systems. What security concerns does this situation give you?</a:t>
            </a:r>
          </a:p>
          <a:p>
            <a:pPr marL="0" indent="0">
              <a:buNone/>
            </a:pPr>
            <a:r>
              <a:rPr lang="en-US" altLang="zh-TW" dirty="0"/>
              <a:t>A. No special concerns(</a:t>
            </a:r>
            <a:r>
              <a:rPr lang="zh-TW" altLang="en-US" dirty="0"/>
              <a:t>關心</a:t>
            </a:r>
            <a:r>
              <a:rPr lang="en-US" altLang="zh-TW" dirty="0"/>
              <a:t>); this is normal.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B. The machines cannot be patched(</a:t>
            </a:r>
            <a:r>
              <a:rPr lang="zh-TW" altLang="en-US" dirty="0">
                <a:solidFill>
                  <a:srgbClr val="FF0000"/>
                </a:solidFill>
              </a:rPr>
              <a:t>修補</a:t>
            </a:r>
            <a:r>
              <a:rPr lang="en-US" altLang="zh-TW" dirty="0">
                <a:solidFill>
                  <a:srgbClr val="FF0000"/>
                </a:solidFill>
              </a:rPr>
              <a:t>); XP is no longer supported(</a:t>
            </a:r>
            <a:r>
              <a:rPr lang="zh-TW" altLang="en-US" dirty="0">
                <a:solidFill>
                  <a:srgbClr val="FF0000"/>
                </a:solidFill>
              </a:rPr>
              <a:t>不再支援</a:t>
            </a:r>
            <a:r>
              <a:rPr lang="en-US" altLang="zh-TW" dirty="0">
                <a:solidFill>
                  <a:srgbClr val="FF0000"/>
                </a:solidFill>
              </a:rPr>
              <a:t>).</a:t>
            </a:r>
          </a:p>
          <a:p>
            <a:pPr marL="0" indent="0">
              <a:buNone/>
            </a:pPr>
            <a:r>
              <a:rPr lang="en-US" altLang="zh-TW" dirty="0"/>
              <a:t>C. The machines cannot coordinate with(</a:t>
            </a:r>
            <a:r>
              <a:rPr lang="zh-TW" altLang="en-US" dirty="0"/>
              <a:t>配合</a:t>
            </a:r>
            <a:r>
              <a:rPr lang="en-US" altLang="zh-TW" dirty="0"/>
              <a:t>) an SIEM(</a:t>
            </a:r>
            <a:r>
              <a:rPr lang="zh-TW" altLang="en-US" dirty="0"/>
              <a:t>資安事件管理</a:t>
            </a:r>
            <a:r>
              <a:rPr lang="en-US" altLang="zh-TW" dirty="0"/>
              <a:t>) since XP won’t support that.</a:t>
            </a:r>
          </a:p>
          <a:p>
            <a:pPr marL="0" indent="0">
              <a:buNone/>
            </a:pPr>
            <a:r>
              <a:rPr lang="en-US" altLang="zh-TW" dirty="0"/>
              <a:t>D. The machines are more vulnerable(</a:t>
            </a:r>
            <a:r>
              <a:rPr lang="zh-TW" altLang="en-US" dirty="0"/>
              <a:t>脆弱的</a:t>
            </a:r>
            <a:r>
              <a:rPr lang="en-US" altLang="zh-TW" dirty="0"/>
              <a:t>) to DoS attacks.```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891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298499-627F-4441-B11E-5C7EC758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45	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A5ADC2-A552-4475-841A-3E15A45A7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45. </a:t>
            </a:r>
            <a:r>
              <a:rPr lang="en-US" altLang="zh-TW" dirty="0" err="1"/>
              <a:t>Farès</a:t>
            </a:r>
            <a:r>
              <a:rPr lang="en-US" altLang="zh-TW" dirty="0"/>
              <a:t> has discovered that attackers have breached(</a:t>
            </a:r>
            <a:r>
              <a:rPr lang="zh-TW" altLang="en-US" dirty="0"/>
              <a:t>破壞</a:t>
            </a:r>
            <a:r>
              <a:rPr lang="en-US" altLang="zh-TW" dirty="0"/>
              <a:t>) his wireless network. They seem to </a:t>
            </a:r>
            <a:r>
              <a:rPr lang="en-US" altLang="zh-TW" dirty="0" err="1"/>
              <a:t>haveused</a:t>
            </a:r>
            <a:r>
              <a:rPr lang="en-US" altLang="zh-TW" dirty="0"/>
              <a:t> a brute-force attack(</a:t>
            </a:r>
            <a:r>
              <a:rPr lang="zh-TW" altLang="en-US" dirty="0"/>
              <a:t>暴力攻擊</a:t>
            </a:r>
            <a:r>
              <a:rPr lang="en-US" altLang="zh-TW" dirty="0"/>
              <a:t>) on the </a:t>
            </a:r>
            <a:r>
              <a:rPr lang="en-US" altLang="zh-TW" dirty="0" err="1"/>
              <a:t>WiFi</a:t>
            </a:r>
            <a:r>
              <a:rPr lang="en-US" altLang="zh-TW" dirty="0"/>
              <a:t>-protected setup PIN to exploit(</a:t>
            </a:r>
            <a:r>
              <a:rPr lang="zh-TW" altLang="en-US" dirty="0"/>
              <a:t>利用</a:t>
            </a:r>
            <a:r>
              <a:rPr lang="en-US" altLang="zh-TW" dirty="0"/>
              <a:t>) the WAP and recover(</a:t>
            </a:r>
            <a:r>
              <a:rPr lang="zh-TW" altLang="en-US" dirty="0"/>
              <a:t>恢復</a:t>
            </a:r>
            <a:r>
              <a:rPr lang="en-US" altLang="zh-TW" dirty="0"/>
              <a:t>)the WPA2 password. What is this attack called?</a:t>
            </a:r>
          </a:p>
          <a:p>
            <a:pPr marL="0" indent="0">
              <a:buNone/>
            </a:pPr>
            <a:r>
              <a:rPr lang="en-US" altLang="zh-TW" dirty="0"/>
              <a:t>A. Evil twin </a:t>
            </a:r>
            <a:r>
              <a:rPr lang="zh-TW" altLang="en-US" dirty="0"/>
              <a:t>詐欺無線網路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B. Rogue WAP </a:t>
            </a:r>
            <a:r>
              <a:rPr lang="zh-TW" altLang="en-US" dirty="0"/>
              <a:t>惡意訪問點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C. IV attack </a:t>
            </a:r>
            <a:r>
              <a:rPr lang="zh-TW" altLang="en-US" dirty="0"/>
              <a:t>初始向量化攻擊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D. WPS Attack Wi-Fi</a:t>
            </a:r>
            <a:r>
              <a:rPr lang="zh-TW" altLang="en-US" dirty="0">
                <a:solidFill>
                  <a:srgbClr val="FF0000"/>
                </a:solidFill>
              </a:rPr>
              <a:t>保護裝置攻擊</a:t>
            </a:r>
          </a:p>
        </p:txBody>
      </p:sp>
    </p:spTree>
    <p:extLst>
      <p:ext uri="{BB962C8B-B14F-4D97-AF65-F5344CB8AC3E}">
        <p14:creationId xmlns:p14="http://schemas.microsoft.com/office/powerpoint/2010/main" val="2566553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B9BCC6"/>
      </a:dk1>
      <a:lt1>
        <a:sysClr val="window" lastClr="1C2228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570</Words>
  <Application>Microsoft Office PowerPoint</Application>
  <PresentationFormat>如螢幕大小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41~45題目</vt:lpstr>
      <vt:lpstr>41</vt:lpstr>
      <vt:lpstr>42</vt:lpstr>
      <vt:lpstr>43</vt:lpstr>
      <vt:lpstr>44</vt:lpstr>
      <vt:lpstr>45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41~45題目</dc:title>
  <dc:creator>治宇 施</dc:creator>
  <cp:lastModifiedBy>治宇 施</cp:lastModifiedBy>
  <cp:revision>2</cp:revision>
  <dcterms:created xsi:type="dcterms:W3CDTF">2019-10-22T14:27:19Z</dcterms:created>
  <dcterms:modified xsi:type="dcterms:W3CDTF">2019-10-22T14:40:50Z</dcterms:modified>
</cp:coreProperties>
</file>