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治宇 施" initials="治宇" lastIdx="1" clrIdx="0">
    <p:extLst>
      <p:ext uri="{19B8F6BF-5375-455C-9EA6-DF929625EA0E}">
        <p15:presenceInfo xmlns:p15="http://schemas.microsoft.com/office/powerpoint/2012/main" userId="14298820ed6851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8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9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8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8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89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04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70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0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9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4FF5-6A14-4D18-98BB-0BC608F70F3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FCFE-5FE5-40B2-A2C7-E86E7CB85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0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F540B-680D-4FE8-BA14-73539A7A5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4D9297-C562-4333-B572-78149A2BB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9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BC119-96DD-43F9-9FFA-8CD345E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Google IP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E524CF-118B-48E0-856C-7F1A87A01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5313"/>
            <a:ext cx="7886700" cy="42719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3346CD9-10A0-4BDB-8915-FF5DE41FA1F9}"/>
              </a:ext>
            </a:extLst>
          </p:cNvPr>
          <p:cNvSpPr txBox="1"/>
          <p:nvPr/>
        </p:nvSpPr>
        <p:spPr>
          <a:xfrm>
            <a:off x="4127383" y="3682767"/>
            <a:ext cx="278514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Google IP:128.114.150.1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726E032-C79E-4DCB-AA7F-79F68769481D}"/>
              </a:ext>
            </a:extLst>
          </p:cNvPr>
          <p:cNvCxnSpPr/>
          <p:nvPr/>
        </p:nvCxnSpPr>
        <p:spPr>
          <a:xfrm flipH="1">
            <a:off x="3003259" y="3900881"/>
            <a:ext cx="11073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3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868D0-8D10-4333-9442-431DCF95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DNS server IP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CB3D61-991C-4E63-9D6F-9EDA00DF4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5313"/>
            <a:ext cx="7886700" cy="42719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42059F-1A51-4105-BB3E-7B245529B003}"/>
              </a:ext>
            </a:extLst>
          </p:cNvPr>
          <p:cNvSpPr/>
          <p:nvPr/>
        </p:nvSpPr>
        <p:spPr>
          <a:xfrm>
            <a:off x="796954" y="5150840"/>
            <a:ext cx="2265028" cy="7130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66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browser」的圖片搜尋結果">
            <a:extLst>
              <a:ext uri="{FF2B5EF4-FFF2-40B4-BE49-F238E27FC236}">
                <a16:creationId xmlns:a16="http://schemas.microsoft.com/office/drawing/2014/main" id="{06B463ED-EEA4-4B13-AAA3-F0693CD58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5" y="13675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dns server」的圖片搜尋結果">
            <a:extLst>
              <a:ext uri="{FF2B5EF4-FFF2-40B4-BE49-F238E27FC236}">
                <a16:creationId xmlns:a16="http://schemas.microsoft.com/office/drawing/2014/main" id="{3AA520DC-1D32-43A5-B7A4-EA7ECDB60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4" t="7607" b="6127"/>
          <a:stretch/>
        </p:blipFill>
        <p:spPr bwMode="auto">
          <a:xfrm>
            <a:off x="6729425" y="1143000"/>
            <a:ext cx="2069170" cy="2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3AA0011-9DB0-4D46-A1F6-62F346DD5E40}"/>
              </a:ext>
            </a:extLst>
          </p:cNvPr>
          <p:cNvCxnSpPr>
            <a:stCxn id="1026" idx="3"/>
          </p:cNvCxnSpPr>
          <p:nvPr/>
        </p:nvCxnSpPr>
        <p:spPr>
          <a:xfrm>
            <a:off x="2589970" y="2439099"/>
            <a:ext cx="3978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B2EEC9-446F-48C1-B1E0-357FB4EB27E2}"/>
              </a:ext>
            </a:extLst>
          </p:cNvPr>
          <p:cNvSpPr txBox="1"/>
          <p:nvPr/>
        </p:nvSpPr>
        <p:spPr>
          <a:xfrm>
            <a:off x="3267512" y="1737593"/>
            <a:ext cx="260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DNS Query</a:t>
            </a:r>
            <a:endParaRPr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090ED5-DC07-40A8-AB5B-3606328A8071}"/>
              </a:ext>
            </a:extLst>
          </p:cNvPr>
          <p:cNvSpPr txBox="1"/>
          <p:nvPr/>
        </p:nvSpPr>
        <p:spPr>
          <a:xfrm>
            <a:off x="6459522" y="435114"/>
            <a:ext cx="260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DNS Server</a:t>
            </a:r>
            <a:endParaRPr lang="zh-TW" altLang="en-US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DF050B-1EBE-41F3-B8F4-30E1ED54F4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606" b="29802"/>
          <a:stretch/>
        </p:blipFill>
        <p:spPr>
          <a:xfrm>
            <a:off x="2586039" y="2680457"/>
            <a:ext cx="3873483" cy="34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0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browser」的圖片搜尋結果">
            <a:extLst>
              <a:ext uri="{FF2B5EF4-FFF2-40B4-BE49-F238E27FC236}">
                <a16:creationId xmlns:a16="http://schemas.microsoft.com/office/drawing/2014/main" id="{06B463ED-EEA4-4B13-AAA3-F0693CD58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5" y="13675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dns server」的圖片搜尋結果">
            <a:extLst>
              <a:ext uri="{FF2B5EF4-FFF2-40B4-BE49-F238E27FC236}">
                <a16:creationId xmlns:a16="http://schemas.microsoft.com/office/drawing/2014/main" id="{3AA520DC-1D32-43A5-B7A4-EA7ECDB60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4" t="7607" b="6127"/>
          <a:stretch/>
        </p:blipFill>
        <p:spPr bwMode="auto">
          <a:xfrm>
            <a:off x="6729425" y="1143000"/>
            <a:ext cx="2069170" cy="2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BB2EEC9-446F-48C1-B1E0-357FB4EB27E2}"/>
              </a:ext>
            </a:extLst>
          </p:cNvPr>
          <p:cNvSpPr txBox="1"/>
          <p:nvPr/>
        </p:nvSpPr>
        <p:spPr>
          <a:xfrm>
            <a:off x="3267512" y="1737593"/>
            <a:ext cx="319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DNS Response</a:t>
            </a:r>
            <a:endParaRPr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090ED5-DC07-40A8-AB5B-3606328A8071}"/>
              </a:ext>
            </a:extLst>
          </p:cNvPr>
          <p:cNvSpPr txBox="1"/>
          <p:nvPr/>
        </p:nvSpPr>
        <p:spPr>
          <a:xfrm>
            <a:off x="6459522" y="435114"/>
            <a:ext cx="260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DNS Server</a:t>
            </a:r>
            <a:endParaRPr lang="zh-TW" altLang="en-US" sz="4000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AC5A825-4F2D-466F-92A8-2C3EAA6AC6BE}"/>
              </a:ext>
            </a:extLst>
          </p:cNvPr>
          <p:cNvCxnSpPr>
            <a:stCxn id="1028" idx="1"/>
          </p:cNvCxnSpPr>
          <p:nvPr/>
        </p:nvCxnSpPr>
        <p:spPr>
          <a:xfrm flipH="1">
            <a:off x="2734811" y="2439099"/>
            <a:ext cx="3994614" cy="6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A97D9EE3-71D0-4015-8218-D828903D8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055"/>
          <a:stretch/>
        </p:blipFill>
        <p:spPr>
          <a:xfrm>
            <a:off x="3442441" y="2816604"/>
            <a:ext cx="2434512" cy="38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4E343-249C-4E12-AFC3-E0A0C76A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DNS Format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518287-FD52-4B3B-9D47-B45AFAE4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5" y="1690689"/>
            <a:ext cx="8651630" cy="34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9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EBB2D-F1D9-4BE8-9828-39D515573C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457403"/>
            <a:ext cx="7886700" cy="1325563"/>
          </a:xfrm>
        </p:spPr>
        <p:txBody>
          <a:bodyPr/>
          <a:lstStyle/>
          <a:p>
            <a:pPr algn="ctr"/>
            <a:r>
              <a:rPr lang="en-US" altLang="zh-TW" dirty="0"/>
              <a:t>UDP Format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BFBB5C-0AE6-44DB-8C6E-B5AF0B96F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14086"/>
              </p:ext>
            </p:extLst>
          </p:nvPr>
        </p:nvGraphicFramePr>
        <p:xfrm>
          <a:off x="1448499" y="223067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894141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58929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 Port(</a:t>
                      </a:r>
                      <a:r>
                        <a:rPr lang="zh-TW" altLang="en-US" dirty="0"/>
                        <a:t>來源</a:t>
                      </a:r>
                      <a:r>
                        <a:rPr lang="zh-TW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埠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 Port(</a:t>
                      </a:r>
                      <a:r>
                        <a:rPr lang="zh-TW" altLang="en-US" dirty="0"/>
                        <a:t>目的</a:t>
                      </a:r>
                      <a:r>
                        <a:rPr lang="zh-TW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埠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Length(</a:t>
                      </a:r>
                      <a:r>
                        <a:rPr lang="zh-TW" altLang="en-US" dirty="0"/>
                        <a:t>長度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Checksum(</a:t>
                      </a:r>
                      <a:r>
                        <a:rPr lang="zh-TW" altLang="en-US" dirty="0"/>
                        <a:t>檢查碼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52939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C3DAE07-A03F-482C-9B8D-1BCCD5C7E769}"/>
              </a:ext>
            </a:extLst>
          </p:cNvPr>
          <p:cNvCxnSpPr/>
          <p:nvPr/>
        </p:nvCxnSpPr>
        <p:spPr>
          <a:xfrm>
            <a:off x="1448499" y="2060020"/>
            <a:ext cx="609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4E72995-6D10-4C8B-A9F8-6CD5A5332C4B}"/>
              </a:ext>
            </a:extLst>
          </p:cNvPr>
          <p:cNvSpPr txBox="1"/>
          <p:nvPr/>
        </p:nvSpPr>
        <p:spPr>
          <a:xfrm>
            <a:off x="4081244" y="1690688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32 bits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62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DB64D-5241-450E-B779-BF0C2D3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TCP Format</a:t>
            </a:r>
            <a:endParaRPr lang="zh-TW" altLang="en-US" dirty="0"/>
          </a:p>
        </p:txBody>
      </p:sp>
      <p:pic>
        <p:nvPicPr>
          <p:cNvPr id="1026" name="Picture 2" descr="「TCP Format」的圖片搜尋結果">
            <a:extLst>
              <a:ext uri="{FF2B5EF4-FFF2-40B4-BE49-F238E27FC236}">
                <a16:creationId xmlns:a16="http://schemas.microsoft.com/office/drawing/2014/main" id="{E7DC8840-15F0-492F-901C-421240FD3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15" y="1329654"/>
            <a:ext cx="7264170" cy="419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58A52F1-607D-40E3-8393-ADF128D5A03E}"/>
              </a:ext>
            </a:extLst>
          </p:cNvPr>
          <p:cNvSpPr txBox="1"/>
          <p:nvPr/>
        </p:nvSpPr>
        <p:spPr>
          <a:xfrm>
            <a:off x="1061835" y="1690689"/>
            <a:ext cx="913269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來源埠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7BBA94-203A-4F7E-A988-D88C9EC6AD89}"/>
              </a:ext>
            </a:extLst>
          </p:cNvPr>
          <p:cNvSpPr txBox="1"/>
          <p:nvPr/>
        </p:nvSpPr>
        <p:spPr>
          <a:xfrm>
            <a:off x="7168896" y="1690689"/>
            <a:ext cx="913269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目的埠</a:t>
            </a:r>
          </a:p>
        </p:txBody>
      </p:sp>
      <p:sp>
        <p:nvSpPr>
          <p:cNvPr id="9" name="箭號: 弧形右彎 8">
            <a:extLst>
              <a:ext uri="{FF2B5EF4-FFF2-40B4-BE49-F238E27FC236}">
                <a16:creationId xmlns:a16="http://schemas.microsoft.com/office/drawing/2014/main" id="{B9E85E5C-0CA2-47C4-90AB-A45E2C374828}"/>
              </a:ext>
            </a:extLst>
          </p:cNvPr>
          <p:cNvSpPr/>
          <p:nvPr/>
        </p:nvSpPr>
        <p:spPr>
          <a:xfrm>
            <a:off x="597408" y="1826587"/>
            <a:ext cx="451104" cy="10629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箭號: 弧形右彎 10">
            <a:extLst>
              <a:ext uri="{FF2B5EF4-FFF2-40B4-BE49-F238E27FC236}">
                <a16:creationId xmlns:a16="http://schemas.microsoft.com/office/drawing/2014/main" id="{CF313761-D2E5-46CD-AC43-95032195C70A}"/>
              </a:ext>
            </a:extLst>
          </p:cNvPr>
          <p:cNvSpPr/>
          <p:nvPr/>
        </p:nvSpPr>
        <p:spPr>
          <a:xfrm flipH="1">
            <a:off x="8103120" y="1813968"/>
            <a:ext cx="445770" cy="10629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591A1B-2FE3-471F-88D1-D06A71F321C8}"/>
              </a:ext>
            </a:extLst>
          </p:cNvPr>
          <p:cNvSpPr txBox="1"/>
          <p:nvPr/>
        </p:nvSpPr>
        <p:spPr>
          <a:xfrm>
            <a:off x="5657088" y="311936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序列號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6B6986-A9F2-442B-BE2F-60A818CBBD2A}"/>
              </a:ext>
            </a:extLst>
          </p:cNvPr>
          <p:cNvSpPr txBox="1"/>
          <p:nvPr/>
        </p:nvSpPr>
        <p:spPr>
          <a:xfrm>
            <a:off x="6144768" y="348869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確認號</a:t>
            </a:r>
          </a:p>
        </p:txBody>
      </p:sp>
    </p:spTree>
    <p:extLst>
      <p:ext uri="{BB962C8B-B14F-4D97-AF65-F5344CB8AC3E}">
        <p14:creationId xmlns:p14="http://schemas.microsoft.com/office/powerpoint/2010/main" val="39108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6FCD4-A45B-4124-96C4-DC222574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altLang="zh-TW" dirty="0"/>
              <a:t>Three way handshake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2E68B6E-CED1-48CA-96A4-A499F2E6162D}"/>
              </a:ext>
            </a:extLst>
          </p:cNvPr>
          <p:cNvGrpSpPr/>
          <p:nvPr/>
        </p:nvGrpSpPr>
        <p:grpSpPr>
          <a:xfrm>
            <a:off x="2127504" y="2026920"/>
            <a:ext cx="4888991" cy="2804160"/>
            <a:chOff x="2127505" y="1715073"/>
            <a:chExt cx="4888991" cy="2804160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5FD2AD9-4505-4014-A334-139F77D71FCE}"/>
                </a:ext>
              </a:extLst>
            </p:cNvPr>
            <p:cNvSpPr txBox="1"/>
            <p:nvPr/>
          </p:nvSpPr>
          <p:spPr>
            <a:xfrm rot="735721">
              <a:off x="4223030" y="2022584"/>
              <a:ext cx="670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SYN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ECBD2CF-F7AF-4FD9-B2CF-D335B809B940}"/>
                </a:ext>
              </a:extLst>
            </p:cNvPr>
            <p:cNvSpPr txBox="1"/>
            <p:nvPr/>
          </p:nvSpPr>
          <p:spPr>
            <a:xfrm rot="20519009">
              <a:off x="3879317" y="2897533"/>
              <a:ext cx="135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SYN,ACK</a:t>
              </a:r>
              <a:endParaRPr lang="zh-TW" altLang="en-US" dirty="0"/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900A1707-4383-4F77-965B-C394172262AB}"/>
                </a:ext>
              </a:extLst>
            </p:cNvPr>
            <p:cNvGrpSpPr/>
            <p:nvPr/>
          </p:nvGrpSpPr>
          <p:grpSpPr>
            <a:xfrm>
              <a:off x="2127505" y="1715073"/>
              <a:ext cx="4888991" cy="2804160"/>
              <a:chOff x="2127505" y="1715073"/>
              <a:chExt cx="4888991" cy="2804160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53678DBA-C7E7-4A6D-95E8-339CD3224119}"/>
                  </a:ext>
                </a:extLst>
              </p:cNvPr>
              <p:cNvSpPr/>
              <p:nvPr/>
            </p:nvSpPr>
            <p:spPr>
              <a:xfrm>
                <a:off x="2127505" y="1715073"/>
                <a:ext cx="877824" cy="694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400" dirty="0"/>
                  <a:t>A</a:t>
                </a:r>
                <a:endParaRPr lang="zh-TW" altLang="en-US" sz="4400" dirty="0"/>
              </a:p>
            </p:txBody>
          </p:sp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C80CD27A-A370-494E-8B20-687C2F99B8FC}"/>
                  </a:ext>
                </a:extLst>
              </p:cNvPr>
              <p:cNvSpPr/>
              <p:nvPr/>
            </p:nvSpPr>
            <p:spPr>
              <a:xfrm>
                <a:off x="6138672" y="2410017"/>
                <a:ext cx="877824" cy="694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400" dirty="0"/>
                  <a:t>B</a:t>
                </a:r>
                <a:endParaRPr lang="zh-TW" altLang="en-US" sz="4400" dirty="0"/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79F360A2-D578-48A1-BC25-30FA0D3930EB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3005329" y="2062545"/>
                <a:ext cx="3133343" cy="69494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1B712401-A7F1-4A2A-863E-FE9983010E0A}"/>
                  </a:ext>
                </a:extLst>
              </p:cNvPr>
              <p:cNvSpPr/>
              <p:nvPr/>
            </p:nvSpPr>
            <p:spPr>
              <a:xfrm>
                <a:off x="2127505" y="3429000"/>
                <a:ext cx="877824" cy="694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400" dirty="0"/>
                  <a:t>A</a:t>
                </a:r>
                <a:endParaRPr lang="zh-TW" altLang="en-US" sz="4400" dirty="0"/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2199C9C7-631D-4FD3-88FC-214A41459AAC}"/>
                  </a:ext>
                </a:extLst>
              </p:cNvPr>
              <p:cNvSpPr/>
              <p:nvPr/>
            </p:nvSpPr>
            <p:spPr>
              <a:xfrm>
                <a:off x="6138672" y="3824289"/>
                <a:ext cx="877824" cy="694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400" dirty="0"/>
                  <a:t>B</a:t>
                </a:r>
                <a:endParaRPr lang="zh-TW" altLang="en-US" sz="4400" dirty="0"/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B9E380A7-DF82-49E5-A018-051FDC8A5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5329" y="2806257"/>
                <a:ext cx="3133343" cy="1018983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3CB7E0EE-AE01-4994-9868-ACC987BD5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5329" y="3886200"/>
                <a:ext cx="3133343" cy="395289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698F3B8-5A6B-44BA-A281-CF103FC3EF38}"/>
                </a:ext>
              </a:extLst>
            </p:cNvPr>
            <p:cNvSpPr txBox="1"/>
            <p:nvPr/>
          </p:nvSpPr>
          <p:spPr>
            <a:xfrm rot="509988">
              <a:off x="4237813" y="3701534"/>
              <a:ext cx="670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ACK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98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B9BCC6"/>
      </a:dk1>
      <a:lt1>
        <a:sysClr val="window" lastClr="1C22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66</Words>
  <Application>Microsoft Office PowerPoint</Application>
  <PresentationFormat>如螢幕大小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Google IP</vt:lpstr>
      <vt:lpstr>DNS server IP</vt:lpstr>
      <vt:lpstr>PowerPoint 簡報</vt:lpstr>
      <vt:lpstr>PowerPoint 簡報</vt:lpstr>
      <vt:lpstr>DNS Format</vt:lpstr>
      <vt:lpstr>UDP Format</vt:lpstr>
      <vt:lpstr>TCP Format</vt:lpstr>
      <vt:lpstr>Three way handshake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治宇 施</dc:creator>
  <cp:lastModifiedBy>治宇 施</cp:lastModifiedBy>
  <cp:revision>15</cp:revision>
  <dcterms:created xsi:type="dcterms:W3CDTF">2019-10-02T15:12:08Z</dcterms:created>
  <dcterms:modified xsi:type="dcterms:W3CDTF">2019-10-03T14:27:06Z</dcterms:modified>
</cp:coreProperties>
</file>