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7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9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00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6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C29A-76F1-4527-B715-74E2A0379BC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5159-CAE1-45D2-B945-4A73FDD2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 Steam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54752" cy="396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 filter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Ip.addr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Ip.src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Ip.dct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Dns</a:t>
            </a:r>
            <a:r>
              <a:rPr lang="en-US" altLang="zh-TW" dirty="0" smtClean="0"/>
              <a:t> || http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4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1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如螢幕大小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TCP Steam</vt:lpstr>
      <vt:lpstr>PowerPoint 簡報</vt:lpstr>
      <vt:lpstr>Display filter</vt:lpstr>
      <vt:lpstr>Ip.addr</vt:lpstr>
      <vt:lpstr>Ip.src</vt:lpstr>
      <vt:lpstr>Ip.dct</vt:lpstr>
      <vt:lpstr>Dns || http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2019-10-01T11:56:47Z</dcterms:created>
  <dcterms:modified xsi:type="dcterms:W3CDTF">2019-10-01T12:18:31Z</dcterms:modified>
</cp:coreProperties>
</file>