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7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00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WireShark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0F9A1-D1D1-48D7-9E2F-42BC9D0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http.response.code</a:t>
            </a:r>
            <a:r>
              <a:rPr lang="en-US" altLang="zh-TW" dirty="0"/>
              <a:t> == 200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3D2C48B-BE91-4646-B713-8DC7C8D4F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0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Dns</a:t>
            </a:r>
            <a:r>
              <a:rPr lang="en-US" altLang="zh-TW" dirty="0"/>
              <a:t> || http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44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 Steam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C7929-2182-42BA-AB9F-A9C8C384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Tcp.steam</a:t>
            </a:r>
            <a:r>
              <a:rPr lang="en-US" altLang="zh-TW" dirty="0"/>
              <a:t> eq33 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30308-2C75-418B-80A5-5F5B25EA6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 filter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Ip.addr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48F9F-2E4C-4CCA-BCE1-C17CC9CDB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Ip.src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D00C1F-C7FF-4573-9E8E-59720DB0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Ip.dct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Tcp.port</a:t>
            </a:r>
            <a:r>
              <a:rPr lang="en-US" altLang="zh-TW" dirty="0"/>
              <a:t> == 443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1A23A1-C326-447F-A1B3-F92045187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937A2-17E1-432E-9AFF-B435A1E5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udp</a:t>
            </a:r>
            <a:r>
              <a:rPr lang="en-US" altLang="zh-TW" dirty="0"/>
              <a:t> contains google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F126EF-77DE-4B86-BA96-A02258AD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</Words>
  <Application>Microsoft Office PowerPoint</Application>
  <PresentationFormat>如螢幕大小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Calibri</vt:lpstr>
      <vt:lpstr>Office 佈景主題</vt:lpstr>
      <vt:lpstr>WireShark</vt:lpstr>
      <vt:lpstr>TCP Steam</vt:lpstr>
      <vt:lpstr>Tcp.steam eq33 </vt:lpstr>
      <vt:lpstr>Display filter</vt:lpstr>
      <vt:lpstr>Ip.addr</vt:lpstr>
      <vt:lpstr>Ip.src</vt:lpstr>
      <vt:lpstr>Ip.dct</vt:lpstr>
      <vt:lpstr>Tcp.port == 443</vt:lpstr>
      <vt:lpstr>udp contains google</vt:lpstr>
      <vt:lpstr>http.response.code == 200</vt:lpstr>
      <vt:lpstr>Dns ||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施治宇</cp:lastModifiedBy>
  <cp:revision>5</cp:revision>
  <dcterms:created xsi:type="dcterms:W3CDTF">2019-10-01T11:56:47Z</dcterms:created>
  <dcterms:modified xsi:type="dcterms:W3CDTF">2019-10-01T14:32:02Z</dcterms:modified>
</cp:coreProperties>
</file>