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94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4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02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6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76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36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9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3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9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8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3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75C9-3179-4A57-A4EB-18816F8A835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2116-D3A5-431B-B7BF-0BB08AB05E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A4DBB-FE7F-4240-9158-14EAF1E93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網頁作業操作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4D9369-E1C7-444C-8E11-063A88D49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四資工一</a:t>
            </a:r>
            <a:r>
              <a:rPr lang="en-US" altLang="zh-TW" dirty="0"/>
              <a:t>B</a:t>
            </a:r>
            <a:r>
              <a:rPr lang="zh-TW" altLang="en-US" dirty="0"/>
              <a:t> 施治宇</a:t>
            </a:r>
          </a:p>
        </p:txBody>
      </p:sp>
    </p:spTree>
    <p:extLst>
      <p:ext uri="{BB962C8B-B14F-4D97-AF65-F5344CB8AC3E}">
        <p14:creationId xmlns:p14="http://schemas.microsoft.com/office/powerpoint/2010/main" val="170416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DD16CCD-A57D-410D-ADF0-82276AC4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295400"/>
            <a:ext cx="63436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3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5FD8B81-65F5-4C7A-B184-200374570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6"/>
          <a:stretch/>
        </p:blipFill>
        <p:spPr>
          <a:xfrm>
            <a:off x="880844" y="1435056"/>
            <a:ext cx="7382312" cy="39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AF613A3-C949-4AEC-873E-E9554276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3" y="1138629"/>
            <a:ext cx="8128233" cy="45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DF9837-4F72-437D-A7AC-DDD8DA64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1233722"/>
            <a:ext cx="8019876" cy="43441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2E010E-8F1A-424A-A54F-CA773FA1A898}"/>
              </a:ext>
            </a:extLst>
          </p:cNvPr>
          <p:cNvSpPr/>
          <p:nvPr/>
        </p:nvSpPr>
        <p:spPr>
          <a:xfrm>
            <a:off x="964735" y="2374083"/>
            <a:ext cx="1996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&lt;?php</a:t>
            </a:r>
          </a:p>
          <a:p>
            <a:r>
              <a:rPr lang="zh-TW" altLang="en-US" dirty="0"/>
              <a:t>	phpinfo();</a:t>
            </a:r>
          </a:p>
          <a:p>
            <a:r>
              <a:rPr lang="zh-TW" alt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219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C3069A-1E00-4484-8463-C30D4088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6"/>
          <a:stretch/>
        </p:blipFill>
        <p:spPr>
          <a:xfrm>
            <a:off x="578840" y="1169937"/>
            <a:ext cx="7986320" cy="43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15F0D0-29AC-490B-BADB-27C825C6C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6"/>
          <a:stretch/>
        </p:blipFill>
        <p:spPr>
          <a:xfrm>
            <a:off x="615137" y="1280632"/>
            <a:ext cx="7913726" cy="4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AB3F05E-8379-4A95-A713-00F6E6AD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3" y="1359017"/>
            <a:ext cx="7643014" cy="41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2E0C762-E99B-478D-8633-0F18551F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" y="1243318"/>
            <a:ext cx="8070210" cy="437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6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B9BCC6"/>
      </a:dk1>
      <a:lt1>
        <a:sysClr val="window" lastClr="1C2228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10</Words>
  <Application>Microsoft Office PowerPoint</Application>
  <PresentationFormat>如螢幕大小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網頁作業操作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網頁作業操作</dc:title>
  <dc:creator>施治宇</dc:creator>
  <cp:lastModifiedBy>施治宇</cp:lastModifiedBy>
  <cp:revision>4</cp:revision>
  <dcterms:created xsi:type="dcterms:W3CDTF">2019-09-24T10:31:03Z</dcterms:created>
  <dcterms:modified xsi:type="dcterms:W3CDTF">2019-09-24T12:35:21Z</dcterms:modified>
</cp:coreProperties>
</file>