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3" r:id="rId7"/>
    <p:sldId id="260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D2978-C821-92C0-3528-8C7B2095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EAB61A-BE03-C8EB-59F9-6A3BF30E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79CEB-C690-518C-44AE-B15B54C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3E0FC-A6DB-2916-B2F6-50C9E18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25868-1280-42AB-F0D8-6E3DB06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7C0D3-A71B-E425-24F1-3661F9E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B9271-AA18-1F06-9C31-6370B29B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050E9-9D83-61CF-9EE7-73396B29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50238-8645-7BED-4477-B8039D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98B88-A41C-DD0C-AE2A-737D4EC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DF8B20-CB47-D761-0901-A533A0EF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EE701-FB14-6ABE-4260-C3C6612D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89048-E577-6A30-02E9-CD56DBDB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95D1F-8617-6DDA-2B6D-4179BACA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9E152-13D3-87D0-35BC-D601BB9D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6EAAE-E2AE-255E-69A3-697F519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23A4B-689C-5190-7C82-032D31C2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DC345-1E47-90BA-6508-6A4B7D1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1F0E2-07C3-7CFA-6F49-E346C8B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2B4AD-5333-6759-8332-DB9F014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35AA-FC84-6D53-809A-49C46D7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4A5182-1335-294F-0D39-5FEECF2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D2656-BB0D-D858-265C-52057B5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0307F6-25F8-932D-19C7-C22B31A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30D41-7224-BDA6-C320-BBD98343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9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B2965-B745-03DA-88A1-8F63E58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D35CF-4E4D-4842-DCD1-43ED271A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CAD88-64B6-74A2-BA9E-56BFF4AA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AF1594-072C-FAF9-9CAE-1EE4C05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11DA9-B69F-061F-B90E-988177FF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BDD1D-A37F-7599-3002-1AA95C4D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8FE5-B8F4-2C23-397F-C7F6CD00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6A068E-9BAC-B55B-5731-4DB413A9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A2C4D-A8EF-1F35-6876-BC4DAE5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B2D9E3-B017-3EDA-2802-91129326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241E3-71E1-74ED-E115-B61F4E7B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26036-17DA-BE5B-0B49-DB98A90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08A607-B8E9-D04B-FD89-7484720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755C3-E4D2-51F1-5B9F-E620E293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0690-0DC3-A4FE-FDF8-FAF41D5D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AA91FD-246C-E050-65C8-788AFF69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3A7B9C-16A0-0393-F2DA-9C371D1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F2FCA-2238-CC2D-F09E-9D54F963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470319-E168-2C1F-71BA-FB557D5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3F6EE1-EB9D-E15D-9A0F-412448E0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5B712-3EC6-D21D-714A-9396CD0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986FF-9E01-9F63-88D9-07F30851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CF96E-0769-03F1-4F5B-E2512FBF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6E2012-9F68-8665-02EE-21AE2E7B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E0A65-6E69-C39C-B813-43EF22E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DAAF6-5196-7409-EA31-6456904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F32445-01A3-7D7E-E9CA-C2588F8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BCD91-3445-0185-D672-107995A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6ADD34-4669-DE00-6C05-8257C297D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CE59DC-33C6-932A-35FB-144EAEDC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FE92F-5D33-562B-AD71-573789D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7C8B4-2D4C-E960-58A7-7A72400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62C3F-78E9-28BF-65FD-ADED08B9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ECDA2B-2DF9-52F5-3775-C7D095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AD465-B79E-3754-B8B1-34168C26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22C41-6C8D-85D0-59F0-A970E2AE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ED2E1-E9BC-5B9B-8069-B125E8D4E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DF8621-079E-A39C-7846-00927A42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AF603-983D-C361-652B-5DEBFA0A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弱點漏洞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FD9B89-6DA0-8779-13ED-F8A830E89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20220704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39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A59F1-88CB-C312-8CC3-087E8EDC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82245"/>
            <a:ext cx="4445000" cy="1423035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83A84-3E06-0274-8D93-D9F07A9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CVSS</a:t>
            </a:r>
            <a:r>
              <a:rPr lang="zh-TW" altLang="en-US" dirty="0"/>
              <a:t>是公開評鑑標準，利用數學公式來判定網路的安全性是否存在弱點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F2E66B-2D58-12CB-2C9C-DDA0706B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23" y="3429000"/>
            <a:ext cx="6716554" cy="24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A2AA7-96CC-9ABD-ECCD-1A4C1F0AC146}"/>
              </a:ext>
            </a:extLst>
          </p:cNvPr>
          <p:cNvSpPr txBox="1"/>
          <p:nvPr/>
        </p:nvSpPr>
        <p:spPr>
          <a:xfrm>
            <a:off x="3139440" y="5981809"/>
            <a:ext cx="905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https://medium.com/hannah-lin/%E5%BE%9E%E9%97%9C%E9%8D%B5%E5%AD%97%E8%AA%8D%E8%AD%98%E8%B3%87%E5%AE%89-2-security-lingo-d9a841e66a86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758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85EB6-309C-F6FE-FF34-ECC24EF3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94005"/>
            <a:ext cx="10515600" cy="1325563"/>
          </a:xfrm>
        </p:spPr>
        <p:txBody>
          <a:bodyPr/>
          <a:lstStyle/>
          <a:p>
            <a:r>
              <a:rPr lang="zh-TW" altLang="en-US" dirty="0"/>
              <a:t>分數的計算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F3940-F4D0-5F0B-5F74-B5C7DC1F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攻擊向量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Vector, AV)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攻擊複雜度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Complexity, AC)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是否需要提權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(Privileges Required, PR)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完整性影響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(Integrity, 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可用性影響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(Availability, A)</a:t>
            </a: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10D64-D62C-F0E4-B252-5A64FD96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92405"/>
            <a:ext cx="10515600" cy="1453515"/>
          </a:xfrm>
        </p:spPr>
        <p:txBody>
          <a:bodyPr/>
          <a:lstStyle/>
          <a:p>
            <a:r>
              <a:rPr lang="zh-TW" altLang="en-US" dirty="0"/>
              <a:t>攻擊向量 </a:t>
            </a:r>
            <a:r>
              <a:rPr lang="en-US" altLang="zh-TW" dirty="0"/>
              <a:t>(Attack Vector, AV)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2472-B283-BA76-7DD5-B12F9BB5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Network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：由網際網路網路進行攻擊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Adjacent (A)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 由受限制的網路進行攻擊，如區域網路及藍芽等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Local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：在不連接網路的狀況下進行攻擊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Physical (P)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：需接觸到實體機器才能進行攻擊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A46C3-9FE3-2A3B-5E49-19D2BE7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41605"/>
            <a:ext cx="10515600" cy="1483995"/>
          </a:xfrm>
        </p:spPr>
        <p:txBody>
          <a:bodyPr/>
          <a:lstStyle/>
          <a:p>
            <a:r>
              <a:rPr lang="zh-TW" altLang="en-US" dirty="0"/>
              <a:t>攻擊複雜度 </a:t>
            </a:r>
            <a:r>
              <a:rPr lang="en-US" altLang="zh-TW" dirty="0"/>
              <a:t>(Attack Complexity, AC)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62902-E7D3-6B07-2759-FE79BD7E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：低，攻擊可被輕易重現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：高，須由攻擊者達成數項條件後才能成功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56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59AC4-C5F6-1D9D-A509-C312052F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33045"/>
            <a:ext cx="10515600" cy="1325563"/>
          </a:xfrm>
        </p:spPr>
        <p:txBody>
          <a:bodyPr/>
          <a:lstStyle/>
          <a:p>
            <a:r>
              <a:rPr lang="zh-TW" altLang="en-US" dirty="0"/>
              <a:t>是否需要提權 </a:t>
            </a:r>
            <a:r>
              <a:rPr lang="en-US" altLang="zh-TW" dirty="0"/>
              <a:t>(Privileges Required, PR)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EC76F-4120-F587-2729-7AC381B5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：不需要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：需要一般使用者權限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：需要管理者權限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52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D6AAB-3135-533D-7DFF-5B6ABB76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212725"/>
            <a:ext cx="10515600" cy="1325563"/>
          </a:xfrm>
        </p:spPr>
        <p:txBody>
          <a:bodyPr/>
          <a:lstStyle/>
          <a:p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C3150-CAE4-8849-C1E2-A01FD04A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None (N)</a:t>
            </a:r>
            <a:r>
              <a:rPr lang="zh-TW" altLang="en-US" dirty="0"/>
              <a:t>：不需要</a:t>
            </a:r>
          </a:p>
          <a:p>
            <a:r>
              <a:rPr lang="en-US" altLang="zh-TW" dirty="0"/>
              <a:t>Required (R)</a:t>
            </a:r>
            <a:r>
              <a:rPr lang="zh-TW" altLang="en-US" dirty="0"/>
              <a:t>：需要使用者操作某些動作才能讓攻擊成功</a:t>
            </a:r>
          </a:p>
        </p:txBody>
      </p:sp>
    </p:spTree>
    <p:extLst>
      <p:ext uri="{BB962C8B-B14F-4D97-AF65-F5344CB8AC3E}">
        <p14:creationId xmlns:p14="http://schemas.microsoft.com/office/powerpoint/2010/main" val="328516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2AEFD-D4E6-5288-0E0B-F7A13769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8384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E0549-5343-B077-359F-692D7825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Unchanged (U)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：僅影響含有漏洞的元件本身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Changed (C)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：會影響到含有漏洞的元件以外的元件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0C7C-E934-3D54-078A-6C6086D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320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EA0CD-30C8-3C5D-3290-4F2AE94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：無影響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：攻擊者可以取得機密資料，但無法使用該資料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：攻擊者可以取得機密資料，且可以使用該資料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84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9AEB6-17AF-8565-2483-5181D04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5"/>
            <a:ext cx="10515600" cy="1325563"/>
          </a:xfrm>
        </p:spPr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CVE-2017-0148(MS17-010)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9A0F3-62C1-D771-88AB-7280B79B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NIST</a:t>
            </a:r>
            <a:r>
              <a:rPr lang="zh-TW" altLang="en-US" dirty="0"/>
              <a:t>的</a:t>
            </a:r>
            <a:r>
              <a:rPr lang="en-US" altLang="zh-TW" dirty="0"/>
              <a:t>NVD</a:t>
            </a:r>
            <a:r>
              <a:rPr lang="zh-TW" altLang="en-US" dirty="0"/>
              <a:t>裡面的資料就會顯示詳細的</a:t>
            </a:r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CWE</a:t>
            </a:r>
            <a:r>
              <a:rPr lang="zh-TW" altLang="en-US" dirty="0"/>
              <a:t>、</a:t>
            </a:r>
            <a:r>
              <a:rPr lang="en-US" altLang="zh-TW" dirty="0"/>
              <a:t>CPE</a:t>
            </a:r>
            <a:r>
              <a:rPr lang="zh-TW" altLang="en-US" dirty="0"/>
              <a:t>、</a:t>
            </a:r>
            <a:r>
              <a:rPr lang="en-US" altLang="zh-TW" dirty="0"/>
              <a:t>CVSS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ED2D20-1454-0BDC-B543-0CF53EF0DEEE}"/>
              </a:ext>
            </a:extLst>
          </p:cNvPr>
          <p:cNvSpPr txBox="1"/>
          <p:nvPr/>
        </p:nvSpPr>
        <p:spPr>
          <a:xfrm>
            <a:off x="228600" y="1127959"/>
            <a:ext cx="626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https://cve.mitre.org/cgi-bin/cvename.cgi?name=CVE-2017-0148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7841BF-AFB6-D7D6-1D3D-C2CD8756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2251500"/>
            <a:ext cx="9093200" cy="17497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14C6A1C-FCB8-3971-1214-1311613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4029183"/>
            <a:ext cx="9468856" cy="124973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B832623-4B04-4B35-D908-4F9C67C7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879940"/>
            <a:ext cx="3718560" cy="24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50BDB-1ADA-C7E8-8639-431E622A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CVSS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D78441-2C43-251E-6891-7A5564C4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72" y="1690688"/>
            <a:ext cx="9495856" cy="3613466"/>
          </a:xfrm>
        </p:spPr>
      </p:pic>
    </p:spTree>
    <p:extLst>
      <p:ext uri="{BB962C8B-B14F-4D97-AF65-F5344CB8AC3E}">
        <p14:creationId xmlns:p14="http://schemas.microsoft.com/office/powerpoint/2010/main" val="19278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BE889-CB2F-E5C9-64D3-74822CB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241BC-B337-0391-3820-FCAA8E0A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CVE</a:t>
            </a:r>
          </a:p>
          <a:p>
            <a:r>
              <a:rPr lang="en-US" altLang="zh-TW" dirty="0"/>
              <a:t>CWE</a:t>
            </a:r>
          </a:p>
          <a:p>
            <a:r>
              <a:rPr lang="en-US" altLang="zh-TW" dirty="0"/>
              <a:t>CPE</a:t>
            </a:r>
          </a:p>
          <a:p>
            <a:r>
              <a:rPr lang="en-US" altLang="zh-TW" dirty="0"/>
              <a:t>CVSS</a:t>
            </a:r>
          </a:p>
          <a:p>
            <a:r>
              <a:rPr lang="zh-TW" altLang="en-US" dirty="0"/>
              <a:t>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422973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045C5-E038-8E72-EDAF-89ED50A5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關係圖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1ACBD7-46C6-9129-48F1-BEAA43DB5212}"/>
              </a:ext>
            </a:extLst>
          </p:cNvPr>
          <p:cNvSpPr/>
          <p:nvPr/>
        </p:nvSpPr>
        <p:spPr>
          <a:xfrm>
            <a:off x="3251200" y="2836188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CVE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E53972-37CE-8B48-53A0-16E353DD5D09}"/>
              </a:ext>
            </a:extLst>
          </p:cNvPr>
          <p:cNvSpPr/>
          <p:nvPr/>
        </p:nvSpPr>
        <p:spPr>
          <a:xfrm>
            <a:off x="599440" y="2775744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CPW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C109E-1A4A-FAA1-1E0D-8ADC5A6744AB}"/>
              </a:ext>
            </a:extLst>
          </p:cNvPr>
          <p:cNvSpPr/>
          <p:nvPr/>
        </p:nvSpPr>
        <p:spPr>
          <a:xfrm>
            <a:off x="3251200" y="4846320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CPE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634A9F7-8694-21D6-BD27-2C9F1268FABB}"/>
              </a:ext>
            </a:extLst>
          </p:cNvPr>
          <p:cNvSpPr/>
          <p:nvPr/>
        </p:nvSpPr>
        <p:spPr>
          <a:xfrm>
            <a:off x="2296160" y="3029744"/>
            <a:ext cx="843280" cy="47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3C21569-AE7A-68EC-124B-DF2D9A6438D9}"/>
              </a:ext>
            </a:extLst>
          </p:cNvPr>
          <p:cNvSpPr/>
          <p:nvPr/>
        </p:nvSpPr>
        <p:spPr>
          <a:xfrm rot="5400000">
            <a:off x="3622040" y="4120912"/>
            <a:ext cx="843280" cy="47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Vulnerabilities and Exposures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E4774-DCB5-AB80-C59C-84F26CB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5"/>
            <a:ext cx="6680200" cy="1325563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BEEBB-E4B3-03DC-78D0-5CAEB5D1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57113"/>
            <a:ext cx="10515600" cy="485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CVE</a:t>
            </a:r>
            <a:r>
              <a:rPr lang="zh-TW" altLang="en-US" dirty="0"/>
              <a:t>是一個公開的漏洞查詢平台，蒐集各個資安漏洞和弱點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要滿足三個條件才會有</a:t>
            </a:r>
            <a:r>
              <a:rPr lang="en-US" altLang="zh-TW" dirty="0"/>
              <a:t>CVE ID</a:t>
            </a:r>
            <a:r>
              <a:rPr lang="zh-TW" altLang="en-US" dirty="0"/>
              <a:t>產生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可以單獨修復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已得到相關廠商確認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會影響個某個代碼庫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漏洞編號格式：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3600" dirty="0"/>
              <a:t>CVE-</a:t>
            </a: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en-US" altLang="zh-TW" sz="3600" dirty="0"/>
              <a:t>-</a:t>
            </a: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</a:p>
          <a:p>
            <a:pPr marL="0" indent="0" algn="ctr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zh-TW" altLang="en-US" sz="3600" dirty="0"/>
              <a:t>為年份</a:t>
            </a:r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  <a:r>
              <a:rPr lang="zh-TW" altLang="en-US" sz="3600" dirty="0"/>
              <a:t>為編號</a:t>
            </a:r>
          </a:p>
        </p:txBody>
      </p:sp>
      <p:pic>
        <p:nvPicPr>
          <p:cNvPr id="1028" name="Picture 4" descr="CVE">
            <a:extLst>
              <a:ext uri="{FF2B5EF4-FFF2-40B4-BE49-F238E27FC236}">
                <a16:creationId xmlns:a16="http://schemas.microsoft.com/office/drawing/2014/main" id="{1166E80A-9334-0F93-D3C1-5342B506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0" y="291624"/>
            <a:ext cx="3150860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24F7BB3-FBF6-80C5-8858-445834937063}"/>
              </a:ext>
            </a:extLst>
          </p:cNvPr>
          <p:cNvSpPr txBox="1"/>
          <p:nvPr/>
        </p:nvSpPr>
        <p:spPr>
          <a:xfrm>
            <a:off x="6670040" y="6488668"/>
            <a:ext cx="5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https://www.redhat.com/zh/topics/security/what-is-cve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1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CWE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Weakness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4572A-1645-FE7E-2BB8-BBBB910A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CWE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6025A-6E7D-73DE-8010-2CBC1B86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一般弱點列舉 </a:t>
            </a:r>
            <a:r>
              <a:rPr lang="en-US" altLang="zh-TW" sz="3200" dirty="0"/>
              <a:t>(Common Weakness Enumeration, CWE)</a:t>
            </a:r>
            <a:r>
              <a:rPr lang="zh-TW" altLang="en-US" sz="3200" dirty="0"/>
              <a:t>，列出了常見的弱點，是列出程式在設計過程中的</a:t>
            </a:r>
          </a:p>
        </p:txBody>
      </p:sp>
    </p:spTree>
    <p:extLst>
      <p:ext uri="{BB962C8B-B14F-4D97-AF65-F5344CB8AC3E}">
        <p14:creationId xmlns:p14="http://schemas.microsoft.com/office/powerpoint/2010/main" val="3335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CPE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Platform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A6D3C-EB14-85E6-3F2F-75201F6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US" altLang="zh-TW" dirty="0"/>
              <a:t>CPE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2CC83A-54BA-2C4B-4D2E-0D10BC0A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共分為三類，分別是 作業系統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(o)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、應用程式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及硬體設備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產品統一命名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CVSS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Common Vulnerability Scoring System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598</Words>
  <Application>Microsoft Office PowerPoint</Application>
  <PresentationFormat>寬螢幕</PresentationFormat>
  <Paragraphs>74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Lato</vt:lpstr>
      <vt:lpstr>Source Sans Pro</vt:lpstr>
      <vt:lpstr>Wingdings</vt:lpstr>
      <vt:lpstr>Office 佈景主題</vt:lpstr>
      <vt:lpstr>弱點漏洞</vt:lpstr>
      <vt:lpstr>Agenda</vt:lpstr>
      <vt:lpstr>PowerPoint 簡報</vt:lpstr>
      <vt:lpstr>什麼是CVE</vt:lpstr>
      <vt:lpstr>PowerPoint 簡報</vt:lpstr>
      <vt:lpstr>什麼是CWE </vt:lpstr>
      <vt:lpstr>PowerPoint 簡報</vt:lpstr>
      <vt:lpstr>CPE</vt:lpstr>
      <vt:lpstr>PowerPoint 簡報</vt:lpstr>
      <vt:lpstr>什麼是CVSS</vt:lpstr>
      <vt:lpstr>分數的計算</vt:lpstr>
      <vt:lpstr>攻擊向量 (Attack Vector, AV)</vt:lpstr>
      <vt:lpstr>攻擊複雜度 (Attack Complexity, AC)</vt:lpstr>
      <vt:lpstr>是否需要提權 (Privileges Required, PR)</vt:lpstr>
      <vt:lpstr>是否需要使用者操作 (User Interaction, UI)</vt:lpstr>
      <vt:lpstr>影響範圍 (Scope, S)</vt:lpstr>
      <vt:lpstr>機密性影響 (Confidentiality, C)</vt:lpstr>
      <vt:lpstr>範例CVE-2017-0148(MS17-010)</vt:lpstr>
      <vt:lpstr>CVSS</vt:lpstr>
      <vt:lpstr>關係圖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弱點漏洞</dc:title>
  <dc:creator>Onward</dc:creator>
  <cp:lastModifiedBy>Onward</cp:lastModifiedBy>
  <cp:revision>8</cp:revision>
  <dcterms:created xsi:type="dcterms:W3CDTF">2022-07-04T09:04:05Z</dcterms:created>
  <dcterms:modified xsi:type="dcterms:W3CDTF">2022-07-05T07:43:43Z</dcterms:modified>
</cp:coreProperties>
</file>