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8"/>
  </p:notesMasterIdLst>
  <p:sldIdLst>
    <p:sldId id="591" r:id="rId2"/>
    <p:sldId id="616" r:id="rId3"/>
    <p:sldId id="748" r:id="rId4"/>
    <p:sldId id="749" r:id="rId5"/>
    <p:sldId id="750" r:id="rId6"/>
    <p:sldId id="75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9273" y="5654572"/>
            <a:ext cx="1056396" cy="105508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6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35016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991160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224790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368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715051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3222963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294867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793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929527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30870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12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751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383958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293061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7621412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740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15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269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6469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3160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57895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8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6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3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8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4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71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world.ru/osnovy/peregruzka-operatorov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Экзамен №1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Общий курс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Теория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Теория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Каким будет результат деления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7//-3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?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Какие типы являются изменяемыми из tuple, list, dictionary, set?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Допустимо ли такое выражение: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1 &lt;= a &lt; 10 and 1 &lt;= b &lt; 20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?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Что будет в результате в переменной a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почему?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[[]]*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append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360000" lvl="0" indent="-360000">
              <a:spcBef>
                <a:spcPct val="0"/>
              </a:spcBef>
              <a:buFont typeface="+mj-lt"/>
              <a:buAutoNum type="arabicPeriod" startAt="5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Что такое функциональный объект (функтор) и как его создать?</a:t>
            </a:r>
          </a:p>
          <a:p>
            <a:pPr marL="360000" indent="-360000">
              <a:spcBef>
                <a:spcPct val="0"/>
              </a:spcBef>
              <a:buFont typeface="+mj-lt"/>
              <a:buAutoNum type="arabicPeriod" startAt="5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Что выведется на стандартный ввод/вывод при выполнении следующего кода и  почему: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TheClass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__call__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self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extend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kwargs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'the_list'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remove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value_n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list_of_args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the_class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TheClass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the_class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value_n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list_of_args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the_list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list_of_args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value_n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list_of_args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добавить новый атрибут в объект класса и как предотвратить такую возможность?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Написать реализацию встроенной функции len: функция принимает список, возвращает его длину.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Стандартную функцию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len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использовать нельзя! (3 балла)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Написать реализацию функции reversed: функция принимает список, возвращает </a:t>
            </a:r>
            <a:r>
              <a:rPr lang="ru-RU" altLang="ru-RU" sz="2000" b="1" u="sng" dirty="0">
                <a:solidFill>
                  <a:srgbClr val="002060"/>
                </a:solidFill>
                <a:latin typeface="+mn-lt"/>
              </a:rPr>
              <a:t>его же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 располагая элементы в обратном порядке. Стандартную функцию reversed и метод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reverse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использовать нельзя! (3 балла)</a:t>
            </a:r>
          </a:p>
          <a:p>
            <a:pPr marL="360000" indent="-360000" algn="just" eaLnBrk="1" hangingPunct="1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* Написать реализацию функции range: она может принимать от одного до трех аргументов, при этом аргументами должны быть целые числа (int). range(старт, стоп, шаг) - так выглядит стандартный вызов функции range() в Python. По умолчанию старт равняется нулю, шаг - единице. Возвращает список целых чисел в форме [старт, старт + шаг, старт + шаг * 2...]. Если шаг положительное число, последним элементом списка будет наибольшее (старт + i * шаг) меньшее числа стоп. Если шаг отрицательное число, то последний элемент будет наименьшее (старт + i * шаг) большее числа стоп. Предусмотреть случаи ошибочных аргументов (например, шаг == 0). Стандартный генератор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range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использовать нельзя!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(5 баллов)</a:t>
            </a:r>
          </a:p>
        </p:txBody>
      </p:sp>
    </p:spTree>
    <p:extLst>
      <p:ext uri="{BB962C8B-B14F-4D97-AF65-F5344CB8AC3E}">
        <p14:creationId xmlns:p14="http://schemas.microsoft.com/office/powerpoint/2010/main" val="172752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4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to_title: принимает строку, ищет пробелы, первые буквы после них и после начала строки делает заглавными. Строковый метод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title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использовать нельзя!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3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балла)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lvl="1">
              <a:buNone/>
            </a:pPr>
            <a:endParaRPr 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1480050" lvl="2" indent="-108000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to_title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'orlov Ilya evgenyevich'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480050" lvl="2" indent="-1080000">
              <a:buNone/>
            </a:pP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'Orlov Ilya Evgenyevich'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4"/>
            </a:pPr>
            <a:endParaRPr lang="ru-RU" sz="12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5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c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ount_symbol: считает сколько раз символ встречается в строке. Строковый метод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count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использовать нельзя!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3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балла)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5"/>
            </a:pPr>
            <a:endParaRPr lang="en-US" sz="1200" dirty="0">
              <a:solidFill>
                <a:srgbClr val="002060"/>
              </a:solidFill>
              <a:latin typeface="+mn-lt"/>
            </a:endParaRPr>
          </a:p>
          <a:p>
            <a:pPr marL="1120050" lvl="2" indent="-72000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count_symbol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"Hi, Elvis, I am here!"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20050" lvl="2" indent="-72000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5"/>
            </a:pPr>
            <a:endParaRPr lang="en-US" sz="12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5"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*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реализацию функции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format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Стандартную функцию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format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использовать нельзя!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(5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баллов, с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re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7 баллов)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5"/>
            </a:pPr>
            <a:endParaRPr lang="en-US" sz="1200" dirty="0">
              <a:solidFill>
                <a:srgbClr val="002060"/>
              </a:solidFill>
              <a:latin typeface="+mn-lt"/>
            </a:endParaRPr>
          </a:p>
          <a:p>
            <a:pPr marL="1120050" lvl="2" indent="-72000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myformat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'{1}, {0}, {2}', 'a', 'b', 'c'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1120050" lvl="2" indent="-720000">
              <a:buNone/>
            </a:pP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'b, a, c'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20050" lvl="2" indent="-72000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myformat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{}, {}'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'37.4N'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'18.3W'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20050" lvl="2" indent="-720000">
              <a:buNone/>
            </a:pP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'coordinates: 37.4N, 18.3W'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229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ts val="600"/>
              </a:spcBef>
              <a:buFont typeface="+mj-lt"/>
              <a:buAutoNum type="arabicPeriod" startAt="7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Написать функцию copyfile: функция принимает два аргумента – имена файлов source и destination, открывает source, читает его, открывает destination, пишет в него. Если source не найден или destination уже существует, то выбрасываются соответствующие исключения. Нужно проверить выполнение функции как для правильных аргументов, так и для приводящих к исключениям.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Исключения перехватывать не требуется. (3 балла)</a:t>
            </a:r>
          </a:p>
          <a:p>
            <a:pPr marL="360000" indent="-360000" algn="just" eaLnBrk="1" hangingPunct="1">
              <a:spcBef>
                <a:spcPts val="600"/>
              </a:spcBef>
              <a:buFont typeface="+mj-lt"/>
              <a:buAutoNum type="arabicPeriod" startAt="7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Написать функцию copydir - копирование директории с использованием copyfile из задания 7, а также проверки на существование source и destination. (5 баллов)</a:t>
            </a:r>
          </a:p>
          <a:p>
            <a:pPr algn="just" eaLnBrk="1" hangingPunct="1">
              <a:spcBef>
                <a:spcPts val="60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7"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758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1" hangingPunct="1">
              <a:spcBef>
                <a:spcPts val="600"/>
              </a:spcBef>
              <a:buFont typeface="+mj-lt"/>
              <a:buAutoNum type="arabicPeriod" startAt="9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Создайте класс User, в котором будут поля name (имя), age (возраст) и геттеры и сеттеры для них. Создайте класс Worker, который наследуется от класса User и имеет дополнительное поле salary (зарплата), а также геттер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сеттер для этого поля.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Создайте объект этого класса name='John', age=25, salary=1000. Создайте второй объект этого класса 'Jack', age=26, salary=2000. Найдите сумму зарплат объектов John и Jack. (3 балла)</a:t>
            </a:r>
          </a:p>
          <a:p>
            <a:pPr marL="360000" indent="-360000" algn="just" eaLnBrk="1" hangingPunct="1">
              <a:spcBef>
                <a:spcPts val="600"/>
              </a:spcBef>
              <a:buFont typeface="+mj-lt"/>
              <a:buAutoNum type="arabicPeriod" startAt="9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* Создайте класс Money (деньги) для работы с денежными суммами. Число должно быть представлено двумя полями: для рублей и для копеек. Дробная часть (копейки) при выводе на экран должна быть отделена от целой части запятой. Необходимо реализовать сложение, вычитание, деление сумм и операции сравнения. Также нужно добавить атрибут текущий курс по доллару и метод перевода по текущему курсу в доллары (для справки по перегрузке операторов -  </a:t>
            </a:r>
            <a:r>
              <a:rPr lang="ru-RU" sz="2000" dirty="0">
                <a:solidFill>
                  <a:srgbClr val="002060"/>
                </a:solidFill>
                <a:latin typeface="+mn-lt"/>
                <a:hlinkClick r:id="rId2"/>
              </a:rPr>
              <a:t>https://pythonworld.ru/osnovy/peregruzka-operatorov.html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). (7 баллов)</a:t>
            </a:r>
          </a:p>
          <a:p>
            <a:pPr marL="360000" indent="-360000" algn="just" eaLnBrk="1" hangingPunct="1">
              <a:spcBef>
                <a:spcPts val="600"/>
              </a:spcBef>
              <a:buFont typeface="+mj-lt"/>
              <a:buAutoNum type="arabicPeriod" startAt="9"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 startAt="9"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0697083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14339</TotalTime>
  <Words>846</Words>
  <Application>Microsoft Office PowerPoint</Application>
  <PresentationFormat>Широкоэкранный</PresentationFormat>
  <Paragraphs>60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Times New Roman</vt:lpstr>
      <vt:lpstr>Verdana</vt:lpstr>
      <vt:lpstr>1_STM_template</vt:lpstr>
      <vt:lpstr>Экзамен №1</vt:lpstr>
      <vt:lpstr>Теория</vt:lpstr>
      <vt:lpstr>Практика</vt:lpstr>
      <vt:lpstr>Практика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636</cp:revision>
  <dcterms:created xsi:type="dcterms:W3CDTF">2021-04-07T09:08:54Z</dcterms:created>
  <dcterms:modified xsi:type="dcterms:W3CDTF">2022-02-10T16:11:26Z</dcterms:modified>
</cp:coreProperties>
</file>