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6657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03250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61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5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404446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5033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269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03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6092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63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6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143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98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97806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35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60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479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1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322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7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7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7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7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Excel_Worksheet1.xlsx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10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28876" imgH="1152337" progId="Excel.Sheet.12">
                  <p:embed/>
                </p:oleObj>
              </mc:Choice>
              <mc:Fallback>
                <p:oleObj name="Worksheet" r:id="rId2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76241" imgH="962141" progId="Excel.Sheet.12">
                  <p:embed/>
                </p:oleObj>
              </mc:Choice>
              <mc:Fallback>
                <p:oleObj name="Worksheet" r:id="rId4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752678" imgH="1342917" progId="Excel.Sheet.12">
                  <p:embed/>
                </p:oleObj>
              </mc:Choice>
              <mc:Fallback>
                <p:oleObj name="Worksheet" r:id="rId6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962141" progId="Excel.Sheet.12">
                  <p:embed/>
                </p:oleObj>
              </mc:Choice>
              <mc:Fallback>
                <p:oleObj name="Worksheet" r:id="rId8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модель (лучшее 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41324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38258" imgH="1470723" progId="Excel.Sheet.12">
                  <p:embed/>
                </p:oleObj>
              </mc:Choice>
              <mc:Fallback>
                <p:oleObj name="Worksheet" r:id="rId2" imgW="2438258" imgH="147072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9713" y="2632075"/>
                        <a:ext cx="41957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5908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kern="0" dirty="0">
                    <a:solidFill>
                      <a:srgbClr val="4472C4">
                        <a:lumMod val="50000"/>
                      </a:srgb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06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76241" imgH="962141" progId="Excel.Sheet.12">
                  <p:embed/>
                </p:oleObj>
              </mc:Choice>
              <mc:Fallback>
                <p:oleObj name="Worksheet" r:id="rId2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52678" imgH="1342917" progId="Excel.Sheet.12">
                  <p:embed/>
                </p:oleObj>
              </mc:Choice>
              <mc:Fallback>
                <p:oleObj name="Worksheet" r:id="rId4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276787" imgH="1342917" progId="Excel.Sheet.12">
                  <p:embed/>
                </p:oleObj>
              </mc:Choice>
              <mc:Fallback>
                <p:oleObj name="Worksheet" r:id="rId6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257435" imgH="1152337" progId="Excel.Sheet.12">
                  <p:embed/>
                </p:oleObj>
              </mc:Choice>
              <mc:Fallback>
                <p:oleObj name="Worksheet" r:id="rId8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SELECT,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GRANT,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films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INTEGER PRIMARY KEY NOT NULL, name CHAR(128)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создать (и 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Position  CHAR(64)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Login     CHAR(16)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Password  CHAR(16)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(Position  CHAR(64)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(EmployeeId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KEY (EmployeeId,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Projects (Name) VALUES (:name)"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conn.cursor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PositionSalary (Position,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Employees (Name,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EmployeeProject (EmployeeId,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09785" imgH="971382" progId="Excel.Sheet.12">
                  <p:embed/>
                </p:oleObj>
              </mc:Choice>
              <mc:Fallback>
                <p:oleObj name="Worksheet" r:id="rId2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09785" imgH="971382" progId="Excel.Sheet.12">
                  <p:embed/>
                </p:oleObj>
              </mc:Choice>
              <mc:Fallback>
                <p:oleObj name="Worksheet" r:id="rId4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09785" imgH="971382" progId="Excel.Sheet.12">
                  <p:embed/>
                </p:oleObj>
              </mc:Choice>
              <mc:Fallback>
                <p:oleObj name="Worksheet" r:id="rId6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276787" imgH="962141" progId="Excel.Sheet.12">
                  <p:embed/>
                </p:oleObj>
              </mc:Choice>
              <mc:Fallback>
                <p:oleObj name="Worksheet" r:id="rId3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390880" imgH="771561" progId="Excel.Sheet.12">
                  <p:embed/>
                </p:oleObj>
              </mc:Choice>
              <mc:Fallback>
                <p:oleObj name="Worksheet" r:id="rId7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10299" imgH="962141" progId="Excel.Sheet.12">
                  <p:embed/>
                </p:oleObj>
              </mc:Choice>
              <mc:Fallback>
                <p:oleObj name="Worksheet" r:id="rId3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57435" imgH="962141" progId="Excel.Sheet.12">
                  <p:embed/>
                </p:oleObj>
              </mc:Choice>
              <mc:Fallback>
                <p:oleObj name="Worksheet" r:id="rId5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505302" imgH="962141" progId="Excel.Sheet.12">
                  <p:embed/>
                </p:oleObj>
              </mc:Choice>
              <mc:Fallback>
                <p:oleObj name="Worksheet" r:id="rId7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752678" imgH="1152337" progId="Excel.Sheet.12">
                  <p:embed/>
                </p:oleObj>
              </mc:Choice>
              <mc:Fallback>
                <p:oleObj name="Worksheet" r:id="rId9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bad_authentication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257435" imgH="962141" progId="Excel.Sheet.12">
                  <p:embed/>
                </p:oleObj>
              </mc:Choice>
              <mc:Fallback>
                <p:oleObj name="Worksheet" r:id="rId2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60726" imgH="922224" progId="Excel.Sheet.12">
                  <p:embed/>
                </p:oleObj>
              </mc:Choice>
              <mc:Fallback>
                <p:oleObj name="Worksheet" r:id="rId4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16801</TotalTime>
  <Words>7221</Words>
  <Application>Microsoft Office PowerPoint</Application>
  <PresentationFormat>Широкоэкранный</PresentationFormat>
  <Paragraphs>898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1_STM_template</vt:lpstr>
      <vt:lpstr>Worksheet</vt:lpstr>
      <vt:lpstr>Лекция №10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763</cp:revision>
  <dcterms:created xsi:type="dcterms:W3CDTF">2021-04-07T09:08:54Z</dcterms:created>
  <dcterms:modified xsi:type="dcterms:W3CDTF">2022-06-09T18:21:28Z</dcterms:modified>
</cp:coreProperties>
</file>