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7" d="100"/>
          <a:sy n="97" d="100"/>
        </p:scale>
        <p:origin x="15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12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10 контрольной работы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Tasks\py_exam_1.pptx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17338</TotalTime>
  <Words>6631</Words>
  <Application>Microsoft Office PowerPoint</Application>
  <PresentationFormat>Широкоэкранный</PresentationFormat>
  <Paragraphs>818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№12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871</cp:revision>
  <dcterms:created xsi:type="dcterms:W3CDTF">2021-04-07T09:08:54Z</dcterms:created>
  <dcterms:modified xsi:type="dcterms:W3CDTF">2022-05-26T12:31:18Z</dcterms:modified>
</cp:coreProperties>
</file>