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6"/>
  </p:notesMasterIdLst>
  <p:sldIdLst>
    <p:sldId id="591" r:id="rId2"/>
    <p:sldId id="616" r:id="rId3"/>
    <p:sldId id="736" r:id="rId4"/>
    <p:sldId id="737" r:id="rId5"/>
    <p:sldId id="738" r:id="rId6"/>
    <p:sldId id="739" r:id="rId7"/>
    <p:sldId id="740" r:id="rId8"/>
    <p:sldId id="741" r:id="rId9"/>
    <p:sldId id="742" r:id="rId10"/>
    <p:sldId id="743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758" r:id="rId24"/>
    <p:sldId id="61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76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5737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132503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10087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327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39896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70277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90476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36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4187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9086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8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68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97767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758984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5626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902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1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3216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5478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249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6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6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6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8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2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10.html" TargetMode="External"/><Relationship Id="rId2" Type="http://schemas.openxmlformats.org/officeDocument/2006/relationships/hyperlink" Target="https://docs.python.org/3/library/collections.abc.html#collections-abstract-base-classe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whatsnew/3.8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Факультатив 1</a:t>
            </a:r>
            <a:endParaRPr lang="ru-RU" altLang="ru-RU" sz="3600" u="sng" dirty="0">
              <a:solidFill>
                <a:schemeClr val="bg2">
                  <a:lumMod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Новинки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&gt;= 3.8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3.8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3.9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3.10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Ослабление ограничений на написание декораторов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dec_before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'print before'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wrapper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'print after'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wrapper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dec_before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dec_after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Использование индекса здесь было недопустимо в предыдущих версиях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Использование индекса здесь было недопустимо в предыдущих версиях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'Bye'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Обновление строковых методов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Параметр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count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метода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replace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однозначно трактуется, как максимальное количество заменяемых вхождений. Ранее следующий код не приводил к заменам: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код работает, как ожидается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у строк появились новые методы: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str.removeprefix(prefix)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для удаления префикса и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str.removesuffix(suffix)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для удаления суффикса.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removeprefix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ожидается совпадение от начала строки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removesuffix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# ожидается совпадение до конца строки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'hello_world'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removeprefix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антипример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'hello_world'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removesuffix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антипример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hello_world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hello_world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312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Обновление модуля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math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наименьшего общего кратного целых аргументов: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lcm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432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Добавлена ​​поддержка произвольного количества аргументов в методе для вычисления наибольшего общего делителя целочисленных аргументов.</a:t>
            </a:r>
          </a:p>
          <a:p>
            <a:pPr algn="just">
              <a:spcBef>
                <a:spcPct val="0"/>
              </a:spcBef>
              <a:buNone/>
            </a:pP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ближайшего к "x" числа с плавающей точкой, если двигаться в направлении "y".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1.9999999999999998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значения младшего бита числа с плавающей точкой.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ulp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0.9999999999999998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ulp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45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9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 декоратор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functools.cache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(user_function)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представляющий более компактную и быструю реализацию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functools.lru_cache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со значением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maxsize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поддержка универсального синтаксиса во всех стандартных коллекциях модуля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typing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 Мы можем использовать типы list или dict в качестве универсальных типов вместо использования typing.List или typing.Dict.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поддержка базы данных часовых поясов IANA в стандартной библиотеке (tz или zone info). Мы можем передать имя пути поиска как Континент/Город datetime объекту, чтобы установить его tzinfo (формат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TZif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модуль hashlib добавлена поддержка хэшей SHA3 и SHAKE XOF из OpenSSL.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3.9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https://docs.python.org/3/whatsnew/3.9.html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44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 3.10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предлагает альтернативу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if-elif-else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сопоставлению по словарю, схожую с оператором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switch-case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из С/С++. Это инструкция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match/case.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Самый простой вариант ее использования – сравнение с константами (оператор ИЛИ(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позволяет объединять условия):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'Input command (move, stop, any other):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'move'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"I'm moving"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"I'm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cmd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f"I'm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move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moving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jump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jumping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stop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stopping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3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один вариант использование – сравнение последовательностей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кортежей, списков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–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 примере задачи с подменой чисел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"FizzBuzz"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"Buzz"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Fizz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Buzz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504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можно сравнивать типы, в т.ч. пользовательские: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power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__repr__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f"Tank(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arg1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append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25164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add(1, 2)=3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add('hello', 'world')='helloworld'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add([1, 2], [3, 4])=[1, 2, 3, 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add([1, 2], 3)=[1,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add(Tank(10), Tank(20))=Tank(30)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43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Новый оператор можно использовать и для сопоставления со словарями. Пример также демонстрирует возможность указания дополнительных ограничений через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if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data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uri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f'Requested URI: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new_info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f'Update: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new_info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isinstance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f'Unknown string received: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'Incorrect request'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'ya.ru'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]})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'abc'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404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Requested URI: ya.ru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Update: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Unknown string received: abc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Incorrect request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042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Улучшенный анализатор кода и отчеты об ошибках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Отчеты об ошибках интерпретации точнее указывают на возможную причину ошибки, а в случае опечаток предлагается правильный вариант: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Вывод 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3.9: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 "C:\iorlov\example.py", line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SyntaxError: unexpected EOF while parsing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Вывод 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3.10: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File "C:\iorlov\example.py ", line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lst = [1, 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SyntaxError: '[' was never closed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34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Моржовый оператор присваивания :=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Самое известное нововведение версии 3.8 – т.н. "моржовый" оператор присваивания 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walrus operator).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Он позволяет выполнять присваивание непосредственно внутри выражений. Теперь, например, следующий код, ожидающий ввод числа: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digit: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упростить при помощи нового оператора: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digit: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моржовый оператор позволяет избежать лишних вычислений, не жертвуя, при этом, компактностью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'secret'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'code'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input_str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'login: James, password: Bond'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patterns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input_str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Однако, не стоит его использовать без явной необходимости, усложняя читаемость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Поддержка оператора ИЛИ(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|)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typing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в аннотациях типов можно указывать несколько альтернатив, используя 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Ранее для этого использовалась функция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Union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3.9: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typing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Union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То же самое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3.10: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522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Объединение менеджеров контекста в скобки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Строго говоря, эта функциональность стала поддерживаться еще в версии 3.9, как часть нового парсера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PEG,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пришедшего на смену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LL1.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 т.к. парсер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LL1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окончательно удалили только в 3.10, то и эту функциональность официально отнесли именно к 3.10: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__enter__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f"on enter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__exit__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exc_type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exc_val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f"on exit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ctx1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ctx2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'do stuff'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enter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enter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 stuff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exit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exit 1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04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10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функцию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 необязательный флаг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strict: теперь, с опцией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strict=True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передаче в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итерируемых объектов разной длины будет выброшено исключение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ValueError.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 целых чисел появился метод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bit_count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который возвращает количество единиц в двоичном представлении числа.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Конструкторы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str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bytes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bytearray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стали работать на 30-40% быстрее.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модуль typing добавили оператор Concatenate и переменную ParamSpec, благодаря которым можно передать дополнительные данные для проверки типов с помощью Callable.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Добавились встроенные асинхронные функции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aiter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anext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схожие с функциям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iter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Прекращена поддержка псевдонимов для абстрактных базовых классов из модуля collections (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https://docs.python.org/3/library/collections.abc.html#collections-abstract-base-classes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Парсер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LL1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Заменен новым парсером PEG.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сборки CPython теперь требуется OpenSSL 1.1.1 или более свежие версии.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hashlib и ssl добавлена поддержка OpenSSL 3.0.0 и прекращена поддержка OpenSSL 1.1.1.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3.10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3"/>
              </a:rPr>
              <a:t>https://docs.python.org/3/whatsnew/3.10.html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378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Проверка версии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3.10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Младший номер версии 3.10 теперь состоит из двух цифр, и сравнение версий на больше/меньше в строковом формате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посимвольно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стало некорректным.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Неправильный вариант: "3.10" &lt; "3.6"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"3.6"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SystemExit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"Only Python 3.6 and above is supported"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Правильный вариант: (3, 10) &gt; (3, 6)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version_info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SystemExit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"Only Python 3.6 and above is supported"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793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По заданному списку создать новый список, который содержит уникальные элементы изначального списка, расположенные в порядке возрастания количества вхождений этих элементов в изначальный список.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Реализовать итератор с возможностью просмотра следующего элемента или набора элементов не меняя состояние итератора.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Доделать анализ кода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с учетом актуальных знаний и применением возможностей версий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Python 3.8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, 3.9, 3.10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.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Используя код и примеры из папки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Tasks/opencv_task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написать скрипт для начисления очков за попадание в цель при однократном выстреле.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Используя код и примеры из папки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Tasks/qrcode_task,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написать скрипт для генерации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QR-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кода для оплаты по указанным реквизитам.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Только-позиционные аргументы 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Связывать фактические и формальные аргументы функции можно как по позициям, так и по именам формальных аргументов. В версии 3.8. появилась возможность ограничивать связь аргументов только одним способом (по позиции или по имени), отделяя их символами /  и *  в сигнатуре функции.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ошибка: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e, f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именованными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ошибка: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позиционными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вернется 210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вернется 210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Это нововведение полезно в ряде случаев. Например, чтоб предотвратить связь по имени для аргумента, имя которого может измениться в будущем: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b="1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fr-F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quantiles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'exclusive'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когда имя аргумента не несет смысловой нагрузки: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Новая сигнатура встроенной функции len - len(obj, /)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Передача по имени "obj" только ухудшает читабельность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89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Только-позиционные аргументы 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Нововведение также позволяет передавать аргументы через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**kwargs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даже если ключи будут совпадать с названиями позиционных формальных аргументов: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 20 {'a': 1, 'b': 2, 'c': 3}</a:t>
            </a:r>
            <a:endParaRPr lang="ru-RU" altLang="ru-RU" sz="20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95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Новое поколение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 с самодокументацией выражений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Добавление знака = к выражению в фигурных скобках внутри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f-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строки обеспечивает вывод не только результата выражения, но и самого выражения в текстовом представлении. В первую очередь, это удобно для отладки.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datetime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member_since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1975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member_since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user='Ivan Ivanov' member_since=datetime.date(1975, 7, 31)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этом исходное выражение всегда отображается полностью, а форматом выводимого результата можно управлять: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member_since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user=Ivan Ivanov  (dt.date.today() - member_since).days=16,788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89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continue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finally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предыдущих версиях нельзя было использовать выражение continue внутри finally из-за сложности в реализации этой функциональности. Теперь можно.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Тест'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Эту строку вы не увидите.'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Тест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Тест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522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Новинки в словарях и словарных выражениях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Словари теперь можно обходить в порядке обратном порядку добавления элементов: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f'item_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item: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first, second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direct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reversed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reversed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item: first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item: second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['item_0', 'item_1']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['item_1', 'item_0']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А для словарных выражени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й</a:t>
            </a: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 </a:t>
            </a:r>
            <a:r>
              <a:rPr lang="ru-RU" sz="2000" u="sng" dirty="0">
                <a:solidFill>
                  <a:srgbClr val="002060"/>
                </a:solidFill>
                <a:effectLst/>
                <a:latin typeface="Calibri" panose="020F0502020204030204"/>
              </a:rPr>
              <a:t>гарантируется</a:t>
            </a: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 вычисление ключа раньше значения. Это позволяет применять списковые выражения в случаях, когда значени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е вычисляется по ключу.</a:t>
            </a:r>
            <a:endParaRPr lang="ru-RU" sz="2000" dirty="0">
              <a:solidFill>
                <a:srgbClr val="002060"/>
              </a:solidFill>
              <a:effectLst/>
              <a:latin typeface="Calibri" panose="020F05020202040302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Calibri" panose="020F0502020204030204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"Ivan Ivanov"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"Petr Petrov"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@mail.ru'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{'ivan.ivanov': 'ivan.ivanov@mail.ru', 'petr.petrov': 'petr.petrov@mail.ru'}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2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модуле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functools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добавлена реализация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lru_cache(user_function)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позволяющая применять этот декоратор, не указывая maxsize (по умолчанию будет maxsize=128).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Функция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clock()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окончательна удалена 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Вместо нее предлагается использовать функции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time.perf_counter()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с учетом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либо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time.process_time()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без учета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Модуль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multiprocessing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macOS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теперь, по умолчанию, использует метод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spawn(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а не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fork()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Класс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Profile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CProfile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использовать как менеджер контекста для профилирования блоков кода.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Структура данных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namedtuple()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collections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ускорена более чем в два раз и теперь является наиболее быстрой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lookup-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структурой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т.е. для поиска по ключу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нативная оболочка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asyncio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позволяющая запускать приложение с асинхронными функциями через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-m asyncio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без необходимости вызова в коде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asyncio.run()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3.8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https://docs.python.org/3/whatsnew/3.8.html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4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Слияние и обновление словарей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слияния словарей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'Petr Petrov'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newcomers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'Semen Semenov'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newcomers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 Ivanov': 40, 'Petr Petrov': 30, 'Semen Semenov': 20}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|=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обновления слиянием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newcomers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 Ivanov': 40, 'Petr Petrov': 30, 'Semen Semenov': 20}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Важный момент: в случае конфликта ключей в результат войдет только самое правое значение!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Старый вариант слияния остается рабочим, но признан менее читабельным ("некрасивым"):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newcomers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9928099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14528</TotalTime>
  <Words>3263</Words>
  <Application>Microsoft Office PowerPoint</Application>
  <PresentationFormat>Широкоэкранный</PresentationFormat>
  <Paragraphs>407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Verdana</vt:lpstr>
      <vt:lpstr>1_STM_template</vt:lpstr>
      <vt:lpstr>Факультатив 1</vt:lpstr>
      <vt:lpstr>3.8: Моржовый оператор присваивания :=</vt:lpstr>
      <vt:lpstr>3.8: Только-позиционные аргументы </vt:lpstr>
      <vt:lpstr>3.8: Только-позиционные аргументы </vt:lpstr>
      <vt:lpstr>3.8: Новое поколение f-строк с самодокументацией выражений</vt:lpstr>
      <vt:lpstr>3.8: continue в finally</vt:lpstr>
      <vt:lpstr>3.8: Новинки в словарях и словарных выражениях</vt:lpstr>
      <vt:lpstr>3.8: Прочие обновления</vt:lpstr>
      <vt:lpstr>3.9: Слияние и обновление словарей</vt:lpstr>
      <vt:lpstr>3.9: Ослабление ограничений на написание декораторов</vt:lpstr>
      <vt:lpstr>3.9: Обновление строковых методов</vt:lpstr>
      <vt:lpstr>3.9: Обновление модуля math</vt:lpstr>
      <vt:lpstr>3.9: Прочие обновления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Улучшенный анализатор кода и отчеты об ошибках</vt:lpstr>
      <vt:lpstr>3.10: Поддержка оператора ИЛИ(|) в typing</vt:lpstr>
      <vt:lpstr>3.10: Объединение менеджеров контекста в скобки</vt:lpstr>
      <vt:lpstr>3.10: Прочие обновления</vt:lpstr>
      <vt:lpstr>3.10: Проверка версии Python 3.10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651</cp:revision>
  <dcterms:created xsi:type="dcterms:W3CDTF">2021-04-07T09:08:54Z</dcterms:created>
  <dcterms:modified xsi:type="dcterms:W3CDTF">2022-05-26T12:32:30Z</dcterms:modified>
</cp:coreProperties>
</file>