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8"/>
  </p:notesMasterIdLst>
  <p:sldIdLst>
    <p:sldId id="591" r:id="rId2"/>
    <p:sldId id="617" r:id="rId3"/>
    <p:sldId id="616"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43" r:id="rId25"/>
    <p:sldId id="644" r:id="rId26"/>
    <p:sldId id="645" r:id="rId27"/>
    <p:sldId id="646" r:id="rId28"/>
    <p:sldId id="648" r:id="rId29"/>
    <p:sldId id="647" r:id="rId30"/>
    <p:sldId id="649" r:id="rId31"/>
    <p:sldId id="650" r:id="rId32"/>
    <p:sldId id="654" r:id="rId33"/>
    <p:sldId id="655" r:id="rId34"/>
    <p:sldId id="651" r:id="rId35"/>
    <p:sldId id="653" r:id="rId36"/>
    <p:sldId id="615"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7" d="100"/>
          <a:sy n="97" d="100"/>
        </p:scale>
        <p:origin x="154" y="8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26.05.2022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36</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4406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171342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90108617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211778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85858872"/>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727957635"/>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350006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49627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248780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786976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0306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7461434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833434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830403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538936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026820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910130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5337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070948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35120836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6013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4296271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3180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74543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396205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67242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129880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28209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042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gitalocean.com/community/tutorials/how-to-install-apache-kafka-on-ubuntu-18-04"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2.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8.wmf"/><Relationship Id="rId11" Type="http://schemas.openxmlformats.org/officeDocument/2006/relationships/oleObject" Target="../embeddings/oleObject5.bin"/><Relationship Id="rId5" Type="http://schemas.openxmlformats.org/officeDocument/2006/relationships/oleObject" Target="../embeddings/oleObject3.bin"/><Relationship Id="rId10" Type="http://schemas.openxmlformats.org/officeDocument/2006/relationships/oleObject" Target="../embeddings/oleObject4.bin"/><Relationship Id="rId4" Type="http://schemas.openxmlformats.org/officeDocument/2006/relationships/image" Target="../media/image37.wmf"/><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6.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8.wmf"/><Relationship Id="rId11" Type="http://schemas.openxmlformats.org/officeDocument/2006/relationships/oleObject" Target="../embeddings/oleObject9.bin"/><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image" Target="../media/image37.wmf"/><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image" Target="../media/image33.png"/><Relationship Id="rId7" Type="http://schemas.openxmlformats.org/officeDocument/2006/relationships/image" Target="../media/image37.wmf"/><Relationship Id="rId12"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34.png"/><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image" Target="../media/image39.png"/><Relationship Id="rId9" Type="http://schemas.openxmlformats.org/officeDocument/2006/relationships/image" Target="../media/image40.wmf"/><Relationship Id="rId1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blog.rabbitmq.com/posts/2012/04/rabbitmq-performance-measurements-part-2"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erlang.org/download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Факультатив</a:t>
            </a:r>
            <a:r>
              <a:rPr lang="en-US" altLang="ru-RU" sz="3600" u="sng">
                <a:solidFill>
                  <a:schemeClr val="bg2">
                    <a:lumMod val="25000"/>
                  </a:schemeClr>
                </a:solidFill>
                <a:latin typeface="+mn-lt"/>
                <a:cs typeface="Times New Roman" panose="02020603050405020304" pitchFamily="18" charset="0"/>
              </a:rPr>
              <a:t> 2</a:t>
            </a:r>
            <a:endParaRPr lang="ru-RU" altLang="ru-RU" sz="3600" u="sng" dirty="0">
              <a:solidFill>
                <a:schemeClr val="bg2">
                  <a:lumMod val="25000"/>
                </a:schemeClr>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Очереди сообщений</a:t>
            </a:r>
          </a:p>
          <a:p>
            <a:pPr marL="360000" indent="-360000" algn="just" eaLnBrk="1" hangingPunct="1">
              <a:spcBef>
                <a:spcPct val="0"/>
              </a:spcBef>
            </a:pPr>
            <a:r>
              <a:rPr lang="ru-RU" altLang="ru-RU" sz="2800" dirty="0">
                <a:solidFill>
                  <a:srgbClr val="002060"/>
                </a:solidFill>
                <a:latin typeface="+mn-lt"/>
              </a:rPr>
              <a:t>Общая информация </a:t>
            </a:r>
          </a:p>
          <a:p>
            <a:pPr marL="360000" indent="-360000" algn="just" eaLnBrk="1" hangingPunct="1">
              <a:spcBef>
                <a:spcPct val="0"/>
              </a:spcBef>
            </a:pPr>
            <a:r>
              <a:rPr lang="en-US" altLang="ru-RU" sz="2800" dirty="0">
                <a:solidFill>
                  <a:srgbClr val="002060"/>
                </a:solidFill>
                <a:latin typeface="+mn-lt"/>
              </a:rPr>
              <a:t>AMQP </a:t>
            </a:r>
            <a:r>
              <a:rPr lang="ru-RU" altLang="ru-RU" sz="2800" dirty="0">
                <a:solidFill>
                  <a:srgbClr val="002060"/>
                </a:solidFill>
                <a:latin typeface="+mn-lt"/>
              </a:rPr>
              <a:t>и RabbitMQ </a:t>
            </a:r>
          </a:p>
          <a:p>
            <a:pPr marL="360000" indent="-360000" algn="just" eaLnBrk="1" hangingPunct="1">
              <a:spcBef>
                <a:spcPct val="0"/>
              </a:spcBef>
            </a:pPr>
            <a:r>
              <a:rPr lang="en-US" altLang="ru-RU" sz="2800" dirty="0">
                <a:solidFill>
                  <a:srgbClr val="002060"/>
                </a:solidFill>
                <a:latin typeface="+mn-lt"/>
              </a:rPr>
              <a:t>Kafka</a:t>
            </a:r>
          </a:p>
          <a:p>
            <a:pPr marL="360000" indent="-360000" algn="just" eaLnBrk="1" hangingPunct="1">
              <a:spcBef>
                <a:spcPct val="0"/>
              </a:spcBef>
            </a:pPr>
            <a:r>
              <a:rPr lang="en-US" altLang="ru-RU" sz="2800" dirty="0">
                <a:solidFill>
                  <a:srgbClr val="002060"/>
                </a:solidFill>
                <a:latin typeface="+mn-lt"/>
              </a:rPr>
              <a:t>RabbitMQ vs Kafka</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16160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fontScale="90000"/>
          </a:bodyPr>
          <a:lstStyle/>
          <a:p>
            <a:pPr algn="ctr"/>
            <a:r>
              <a:rPr lang="ru-RU" altLang="ru-RU" dirty="0">
                <a:solidFill>
                  <a:srgbClr val="002060"/>
                </a:solidFill>
                <a:latin typeface="+mn-lt"/>
                <a:cs typeface="Times New Roman" panose="02020603050405020304" pitchFamily="18" charset="0"/>
              </a:rPr>
              <a:t>RabbitMQ: асинхронная обработка запросов с распределением нагрузки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Предыдущий пример не показывает никаких особых преимуществ использования rabbitmq – все то же можно реализовать с помощью средств встроенной библиотеки multithreading. </a:t>
            </a:r>
          </a:p>
          <a:p>
            <a:pPr algn="just" eaLnBrk="1" hangingPunct="1">
              <a:spcBef>
                <a:spcPct val="0"/>
              </a:spcBef>
              <a:spcAft>
                <a:spcPts val="600"/>
              </a:spcAft>
              <a:buFontTx/>
              <a:buNone/>
            </a:pPr>
            <a:r>
              <a:rPr lang="ru-RU" altLang="ru-RU" sz="2000" dirty="0">
                <a:solidFill>
                  <a:srgbClr val="002060"/>
                </a:solidFill>
                <a:latin typeface="+mn-lt"/>
              </a:rPr>
              <a:t>Усложним задачу: создадим очередь, которая будет использоваться для распределения ресурсоемких задач между несколькими консюмерами.</a:t>
            </a:r>
          </a:p>
          <a:p>
            <a:pPr algn="just" eaLnBrk="1" hangingPunct="1">
              <a:spcBef>
                <a:spcPct val="0"/>
              </a:spcBef>
              <a:spcAft>
                <a:spcPts val="600"/>
              </a:spcAft>
              <a:buFontTx/>
              <a:buNone/>
            </a:pPr>
            <a:r>
              <a:rPr lang="ru-RU" altLang="ru-RU" sz="2000" dirty="0">
                <a:solidFill>
                  <a:srgbClr val="002060"/>
                </a:solidFill>
                <a:latin typeface="+mn-lt"/>
              </a:rPr>
              <a:t>Основная цель такой очереди — асинхронная обработка запросов, т.е. не начинать выполнение задачи прямо сейчас и не ждать, пока оно завершится. Вместо этого задачи откладываются. Каждое сообщение соответствует одной задаче. Программа-обработчик, работающая в фоновом режиме, примет задачу на обработку, и через какое-то время она будет выполнена. При запуске нескольких обработчиков задачи будут разделены между ними.</a:t>
            </a:r>
          </a:p>
          <a:p>
            <a:pPr algn="just" eaLnBrk="1" hangingPunct="1">
              <a:spcBef>
                <a:spcPct val="0"/>
              </a:spcBef>
              <a:spcAft>
                <a:spcPts val="600"/>
              </a:spcAft>
              <a:buFontTx/>
              <a:buNone/>
            </a:pPr>
            <a:r>
              <a:rPr lang="ru-RU" altLang="ru-RU" sz="2000" dirty="0">
                <a:solidFill>
                  <a:srgbClr val="002060"/>
                </a:solidFill>
                <a:latin typeface="+mn-lt"/>
              </a:rPr>
              <a:t>Такой принцип работы особенно полезен для применения в веб-приложениях, где невозможно обработать ресурсоемкую задачу сразу при  поступлении запроса.</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3327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receiver.py,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дополнив вызываемую функцию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callback 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старте с выводом пришедшего сообщения,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time.sleep(random.randint(1, 5))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завершении обработки.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73019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send.py, отправляя данные несколько раз в цикле (данные содержат номер текущей итерации).</a:t>
            </a: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altLang="ru-RU" sz="1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dirty="0">
                <a:solidFill>
                  <a:srgbClr val="00000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Запускаем несколько receive.py, затем send.py – видим, как RabbitMQ передает каждое новое сообщение следующему консюмеру, равномерно распределяя нагрузку между обработчиками сообщений.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99985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подтверждение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Что произойдет, если один из консюмеров отключится после получения сообщения, так его и не обработав? Сообщение так и останется необработанным. Чтоб предотвратить такой исход, RabbitMQ поддерживает хранение сообщений до подтверждения их обработки. Подтверждение (ack) отправляется консюмером для информирования RabbitMQ о том, что полученное сообщение было обработано и RabbitMQ может его удалить.</a:t>
            </a:r>
          </a:p>
          <a:p>
            <a:pPr marL="360000" indent="-360000" algn="just">
              <a:spcBef>
                <a:spcPct val="0"/>
              </a:spcBef>
              <a:spcAft>
                <a:spcPts val="600"/>
              </a:spcAft>
            </a:pPr>
            <a:r>
              <a:rPr lang="ru-RU" altLang="ru-RU" sz="2000" dirty="0">
                <a:solidFill>
                  <a:srgbClr val="002060"/>
                </a:solidFill>
                <a:latin typeface="+mn-lt"/>
              </a:rPr>
              <a:t>Если консюмер прекратил работу и не отправил подтверждение, RabbitMQ поймет, что сообщение не было обработано, и передаст его другому консюмеру.  Для этого нужно передавать в basic_consume в параметр auto_ack значение False вместо True. А в конце callback делать channel.basic_ack(delivery_tag=method.delivery_tag) для отправки подтверждения. Так мы ничего не потеряем, если консюмер прекратил работу. </a:t>
            </a:r>
          </a:p>
          <a:p>
            <a:pPr marL="360000" indent="-360000" algn="just">
              <a:spcBef>
                <a:spcPct val="0"/>
              </a:spcBef>
              <a:spcAft>
                <a:spcPts val="600"/>
              </a:spcAft>
            </a:pPr>
            <a:r>
              <a:rPr lang="ru-RU" altLang="ru-RU" sz="2000" dirty="0">
                <a:solidFill>
                  <a:srgbClr val="002060"/>
                </a:solidFill>
                <a:latin typeface="+mn-lt"/>
              </a:rPr>
              <a:t>Чтобы не потерять сообщение даже когда отключается сервер RabbitMQ, необходимо создавать устойчивую очередь, передавая в метод queue_declare параметр durable=True, как на стороне получателя, так и на стороне продюсера (если RabbitMQ после запуска предыдущих примеров не перезапускался, придется создать новую очередь).</a:t>
            </a:r>
          </a:p>
          <a:p>
            <a:pPr marL="360000" indent="-360000" algn="just">
              <a:spcBef>
                <a:spcPct val="0"/>
              </a:spcBef>
              <a:spcAft>
                <a:spcPts val="600"/>
              </a:spcAft>
            </a:pPr>
            <a:r>
              <a:rPr lang="ru-RU" altLang="ru-RU" sz="2000" dirty="0">
                <a:solidFill>
                  <a:srgbClr val="002060"/>
                </a:solidFill>
                <a:latin typeface="+mn-lt"/>
              </a:rPr>
              <a:t>Также можно сделать устойчивыми сами сообщения. Для это при публикации сообщения нужно передавать параметр properties= pika.BasicProperties(delivery_mode=2).</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817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Изменим код в соответствии с рекомендациями: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:3.2f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35479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928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RabbitMQ: проверяем механизм подтверждения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Выполним проверку: запустим последовательно receive.py и send.py, отправим сообщения и прервем на середине их обработку, выключив receive.py. Затем запустим receive.py заново. Обратите внимание, с какого сообщения продолжит обработку receive.py.</a:t>
            </a:r>
          </a:p>
          <a:p>
            <a:pPr algn="just" eaLnBrk="1" hangingPunct="1">
              <a:spcBef>
                <a:spcPct val="0"/>
              </a:spcBef>
              <a:spcAft>
                <a:spcPts val="600"/>
              </a:spcAft>
              <a:buFontTx/>
              <a:buNone/>
            </a:pPr>
            <a:r>
              <a:rPr lang="ru-RU" altLang="ru-RU" sz="2000" dirty="0">
                <a:solidFill>
                  <a:srgbClr val="002060"/>
                </a:solidFill>
                <a:latin typeface="+mn-lt"/>
              </a:rPr>
              <a:t>Примечание: для перезапуска rabbitmq-server (чтоб использовать тот же самый queue_name) в Ubuntu надо выполнить команды:</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stop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start</a:t>
            </a:r>
          </a:p>
          <a:p>
            <a:pPr algn="just" eaLnBrk="1" hangingPunct="1">
              <a:spcBef>
                <a:spcPts val="60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Windows </a:t>
            </a:r>
            <a:r>
              <a:rPr lang="ru-RU" altLang="ru-RU" sz="2000" dirty="0">
                <a:solidFill>
                  <a:srgbClr val="002060"/>
                </a:solidFill>
                <a:latin typeface="+mn-lt"/>
              </a:rPr>
              <a:t>достаточно кликнуть по ярлыкам, ссылающимся на скриптовый файл </a:t>
            </a:r>
            <a:r>
              <a:rPr lang="en-US" altLang="ru-RU" sz="2000" dirty="0">
                <a:solidFill>
                  <a:srgbClr val="002060"/>
                </a:solidFill>
                <a:latin typeface="+mn-lt"/>
              </a:rPr>
              <a:t>rabbitmq-service.bat, </a:t>
            </a:r>
            <a:r>
              <a:rPr lang="ru-RU" altLang="ru-RU" sz="2000" dirty="0">
                <a:solidFill>
                  <a:srgbClr val="002060"/>
                </a:solidFill>
                <a:latin typeface="+mn-lt"/>
              </a:rPr>
              <a:t>запускаемый с соответствующими параметрами:</a:t>
            </a:r>
          </a:p>
          <a:p>
            <a:pPr algn="just" eaLnBrk="1" hangingPunct="1">
              <a:spcBef>
                <a:spcPct val="0"/>
              </a:spcBef>
              <a:spcAft>
                <a:spcPts val="600"/>
              </a:spcAft>
              <a:buFontTx/>
              <a:buNone/>
            </a:pPr>
            <a:r>
              <a:rPr lang="en-US" altLang="ru-RU" sz="2000" dirty="0">
                <a:solidFill>
                  <a:srgbClr val="002060"/>
                </a:solidFill>
                <a:latin typeface="+mn-lt"/>
              </a:rPr>
              <a:t>RabbitMQ Service – stop </a:t>
            </a:r>
          </a:p>
          <a:p>
            <a:pPr algn="just" eaLnBrk="1" hangingPunct="1">
              <a:spcBef>
                <a:spcPct val="0"/>
              </a:spcBef>
              <a:spcAft>
                <a:spcPts val="600"/>
              </a:spcAft>
              <a:buFontTx/>
              <a:buNone/>
            </a:pPr>
            <a:r>
              <a:rPr lang="en-US" altLang="ru-RU" sz="2000" dirty="0">
                <a:solidFill>
                  <a:srgbClr val="002060"/>
                </a:solidFill>
                <a:latin typeface="+mn-lt"/>
              </a:rPr>
              <a:t>RabbitMQ Service – start</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72122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равномерное распределение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Получившийся код все равно имеет один недостаток. Пока что RabbitMQ передает сообщения консюмерам по очереди, не учитывая количество неподтвержденных сообщений у консюмеров. В результате, если какое-то сообщение требует большего, чем остальные, времени на обработку,  консюмер, которому оно достанется будет наравне с остальными консюмерами принимать и другие сообщения, что является неэффективным решением.</a:t>
            </a:r>
          </a:p>
          <a:p>
            <a:pPr algn="just" eaLnBrk="1" hangingPunct="1">
              <a:spcBef>
                <a:spcPct val="0"/>
              </a:spcBef>
              <a:spcAft>
                <a:spcPts val="600"/>
              </a:spcAft>
              <a:buFontTx/>
              <a:buNone/>
            </a:pPr>
            <a:r>
              <a:rPr lang="ru-RU" altLang="ru-RU" sz="2000" dirty="0">
                <a:solidFill>
                  <a:srgbClr val="002060"/>
                </a:solidFill>
                <a:latin typeface="+mn-lt"/>
              </a:rPr>
              <a:t>Чтобы изменить такое поведение, мы можем использовать метод basic_qos с опцией prefetch_count=1 перед вызовом basic_consume. Это заставит RabbitMQ не отдавать консюмеру единовременно более одного сообщения. Другими словами, консюмер не получит новое сообщение, до тех пор пока не обработает и не подтвердит предыдущее. RabbitMQ передаст сообщение первому освободившемуся консюмеру.</a:t>
            </a:r>
          </a:p>
          <a:p>
            <a:pPr algn="just" eaLnBrk="1" hangingPunct="1">
              <a:spcBef>
                <a:spcPct val="0"/>
              </a:spcBef>
              <a:spcAft>
                <a:spcPts val="600"/>
              </a:spcAft>
              <a:buFontTx/>
              <a:buNone/>
            </a:pPr>
            <a:r>
              <a:rPr lang="ru-RU" altLang="ru-RU" sz="2000" u="sng" dirty="0">
                <a:solidFill>
                  <a:srgbClr val="002060"/>
                </a:solidFill>
                <a:latin typeface="+mn-lt"/>
              </a:rPr>
              <a:t>Важное замечание:</a:t>
            </a:r>
            <a:r>
              <a:rPr lang="ru-RU" altLang="ru-RU" sz="2000" dirty="0">
                <a:solidFill>
                  <a:srgbClr val="002060"/>
                </a:solidFill>
                <a:latin typeface="+mn-lt"/>
              </a:rPr>
              <a:t> если все консюмеры заняты, то размер очереди может увеличиваться. Следует обращать на это внимание и, при необходимости, увеличивать количество консюмеров.</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66534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В предыдущих примерах была рассмотрена обработка сообщений при помощи очереди – queue. При этом каждое сообщение обрабатывалось каким-то одним консюмером:</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Если же требуется отправить одно сообщение нескольким различным консюмерам, то используется обменник (exchange):</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1800116"/>
            <a:ext cx="5326517" cy="1728645"/>
            <a:chOff x="3320510" y="2447772"/>
            <a:chExt cx="5326517" cy="1728645"/>
          </a:xfrm>
        </p:grpSpPr>
        <p:sp>
          <p:nvSpPr>
            <p:cNvPr id="8" name="Овал 7">
              <a:extLst>
                <a:ext uri="{FF2B5EF4-FFF2-40B4-BE49-F238E27FC236}">
                  <a16:creationId xmlns:a16="http://schemas.microsoft.com/office/drawing/2014/main" id="{B0C703D2-C4DC-40A2-86CD-E1CCB295A2A5}"/>
                </a:ext>
              </a:extLst>
            </p:cNvPr>
            <p:cNvSpPr/>
            <p:nvPr/>
          </p:nvSpPr>
          <p:spPr>
            <a:xfrm>
              <a:off x="7926356" y="3455746"/>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a:off x="6763187" y="3421337"/>
              <a:ext cx="1163169" cy="39474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a:extLst>
                <a:ext uri="{FF2B5EF4-FFF2-40B4-BE49-F238E27FC236}">
                  <a16:creationId xmlns:a16="http://schemas.microsoft.com/office/drawing/2014/main" id="{597D3109-87DE-46E6-A0DE-D7A102328762}"/>
                </a:ext>
              </a:extLst>
            </p:cNvPr>
            <p:cNvSpPr/>
            <p:nvPr/>
          </p:nvSpPr>
          <p:spPr>
            <a:xfrm>
              <a:off x="7897969" y="2447772"/>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cxnSp>
          <p:nvCxnSpPr>
            <p:cNvPr id="24" name="Прямая со стрелкой 23">
              <a:extLst>
                <a:ext uri="{FF2B5EF4-FFF2-40B4-BE49-F238E27FC236}">
                  <a16:creationId xmlns:a16="http://schemas.microsoft.com/office/drawing/2014/main" id="{8ABCCE28-35E0-4B75-B086-290F8DA8E7A7}"/>
                </a:ext>
              </a:extLst>
            </p:cNvPr>
            <p:cNvCxnSpPr>
              <a:cxnSpLocks/>
              <a:stCxn id="13" idx="3"/>
              <a:endCxn id="20" idx="2"/>
            </p:cNvCxnSpPr>
            <p:nvPr/>
          </p:nvCxnSpPr>
          <p:spPr>
            <a:xfrm flipV="1">
              <a:off x="6763187" y="2808108"/>
              <a:ext cx="1134782" cy="61322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44" name="Группа 6143">
            <a:extLst>
              <a:ext uri="{FF2B5EF4-FFF2-40B4-BE49-F238E27FC236}">
                <a16:creationId xmlns:a16="http://schemas.microsoft.com/office/drawing/2014/main" id="{9895973C-6D03-4BB8-9EE2-4F8AEBDAB883}"/>
              </a:ext>
            </a:extLst>
          </p:cNvPr>
          <p:cNvGrpSpPr/>
          <p:nvPr/>
        </p:nvGrpSpPr>
        <p:grpSpPr>
          <a:xfrm>
            <a:off x="2704070" y="4412076"/>
            <a:ext cx="6773475" cy="2069086"/>
            <a:chOff x="1854959" y="4398605"/>
            <a:chExt cx="6773475" cy="2069086"/>
          </a:xfrm>
        </p:grpSpPr>
        <p:sp>
          <p:nvSpPr>
            <p:cNvPr id="34" name="Овал 33">
              <a:extLst>
                <a:ext uri="{FF2B5EF4-FFF2-40B4-BE49-F238E27FC236}">
                  <a16:creationId xmlns:a16="http://schemas.microsoft.com/office/drawing/2014/main" id="{3F356F19-E211-49A3-9BBC-BA30D3132375}"/>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63" name="Группа 62">
              <a:extLst>
                <a:ext uri="{FF2B5EF4-FFF2-40B4-BE49-F238E27FC236}">
                  <a16:creationId xmlns:a16="http://schemas.microsoft.com/office/drawing/2014/main" id="{B4B35C32-3F7F-4178-BDF3-4A6A0E8F8E82}"/>
                </a:ext>
              </a:extLst>
            </p:cNvPr>
            <p:cNvGrpSpPr/>
            <p:nvPr/>
          </p:nvGrpSpPr>
          <p:grpSpPr>
            <a:xfrm>
              <a:off x="1854959" y="4398605"/>
              <a:ext cx="6773474" cy="2069086"/>
              <a:chOff x="1854959" y="4398605"/>
              <a:chExt cx="6773474" cy="2069086"/>
            </a:xfrm>
          </p:grpSpPr>
          <p:sp>
            <p:nvSpPr>
              <p:cNvPr id="29" name="Овал 28">
                <a:extLst>
                  <a:ext uri="{FF2B5EF4-FFF2-40B4-BE49-F238E27FC236}">
                    <a16:creationId xmlns:a16="http://schemas.microsoft.com/office/drawing/2014/main" id="{907A2612-819C-42EC-844F-B0CBEC87A407}"/>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30" name="Группа 29">
                <a:extLst>
                  <a:ext uri="{FF2B5EF4-FFF2-40B4-BE49-F238E27FC236}">
                    <a16:creationId xmlns:a16="http://schemas.microsoft.com/office/drawing/2014/main" id="{59E6A4A4-AFB8-41AB-B17E-FE2B98D3A9F4}"/>
                  </a:ext>
                </a:extLst>
              </p:cNvPr>
              <p:cNvGrpSpPr/>
              <p:nvPr/>
            </p:nvGrpSpPr>
            <p:grpSpPr>
              <a:xfrm>
                <a:off x="5192547" y="4398605"/>
                <a:ext cx="1608187" cy="915027"/>
                <a:chOff x="3754226" y="5184183"/>
                <a:chExt cx="1608187" cy="915027"/>
              </a:xfrm>
            </p:grpSpPr>
            <p:grpSp>
              <p:nvGrpSpPr>
                <p:cNvPr id="36" name="Группа 35">
                  <a:extLst>
                    <a:ext uri="{FF2B5EF4-FFF2-40B4-BE49-F238E27FC236}">
                      <a16:creationId xmlns:a16="http://schemas.microsoft.com/office/drawing/2014/main" id="{4AE62B2D-66D2-4889-ABB9-EA544176EBF7}"/>
                    </a:ext>
                  </a:extLst>
                </p:cNvPr>
                <p:cNvGrpSpPr/>
                <p:nvPr/>
              </p:nvGrpSpPr>
              <p:grpSpPr>
                <a:xfrm>
                  <a:off x="3754226" y="5513608"/>
                  <a:ext cx="1608186" cy="585602"/>
                  <a:chOff x="3704095" y="5687876"/>
                  <a:chExt cx="1608186" cy="585602"/>
                </a:xfrm>
              </p:grpSpPr>
              <p:sp>
                <p:nvSpPr>
                  <p:cNvPr id="38" name="Прямоугольник 37">
                    <a:extLst>
                      <a:ext uri="{FF2B5EF4-FFF2-40B4-BE49-F238E27FC236}">
                        <a16:creationId xmlns:a16="http://schemas.microsoft.com/office/drawing/2014/main" id="{AC8D7FD3-A1F6-48CD-B587-94191466A940}"/>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90C5389B-7C3A-4587-AA8E-E9E56AF2E827}"/>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a:extLst>
                      <a:ext uri="{FF2B5EF4-FFF2-40B4-BE49-F238E27FC236}">
                        <a16:creationId xmlns:a16="http://schemas.microsoft.com/office/drawing/2014/main" id="{E631D572-CBEF-4199-A311-7C3DD74B05B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a:extLst>
                      <a:ext uri="{FF2B5EF4-FFF2-40B4-BE49-F238E27FC236}">
                        <a16:creationId xmlns:a16="http://schemas.microsoft.com/office/drawing/2014/main" id="{F98A3E36-626F-4AC0-BC8B-84AE0B1F329C}"/>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a:extLst>
                      <a:ext uri="{FF2B5EF4-FFF2-40B4-BE49-F238E27FC236}">
                        <a16:creationId xmlns:a16="http://schemas.microsoft.com/office/drawing/2014/main" id="{5392DA5F-637D-46FA-96BB-3C1749D9821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7" name="TextBox 36">
                  <a:extLst>
                    <a:ext uri="{FF2B5EF4-FFF2-40B4-BE49-F238E27FC236}">
                      <a16:creationId xmlns:a16="http://schemas.microsoft.com/office/drawing/2014/main" id="{06C87846-E666-440E-8370-D8819CE4E9D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queue.name1</a:t>
                  </a:r>
                  <a:endParaRPr lang="ru-RU" dirty="0">
                    <a:solidFill>
                      <a:srgbClr val="002060"/>
                    </a:solidFill>
                  </a:endParaRPr>
                </a:p>
              </p:txBody>
            </p:sp>
          </p:grpSp>
          <p:sp>
            <p:nvSpPr>
              <p:cNvPr id="31" name="Овал 30">
                <a:extLst>
                  <a:ext uri="{FF2B5EF4-FFF2-40B4-BE49-F238E27FC236}">
                    <a16:creationId xmlns:a16="http://schemas.microsoft.com/office/drawing/2014/main" id="{45FFA07E-6176-43A2-BF5C-366C7A7AB510}"/>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32" name="Прямая со стрелкой 31">
                <a:extLst>
                  <a:ext uri="{FF2B5EF4-FFF2-40B4-BE49-F238E27FC236}">
                    <a16:creationId xmlns:a16="http://schemas.microsoft.com/office/drawing/2014/main" id="{01E2597D-F1CF-4881-8635-AA2E3652EE88}"/>
                  </a:ext>
                </a:extLst>
              </p:cNvPr>
              <p:cNvCxnSpPr>
                <a:cxnSpLocks/>
                <a:stCxn id="44" idx="6"/>
                <a:endCxn id="38"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965D3CAD-5583-443F-BA5F-599122E32DAC}"/>
                  </a:ext>
                </a:extLst>
              </p:cNvPr>
              <p:cNvCxnSpPr>
                <a:cxnSpLocks/>
                <a:stCxn id="52" idx="3"/>
                <a:endCxn id="29"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6FB44D0A-2479-4DDF-B62A-4BC351D6C938}"/>
                  </a:ext>
                </a:extLst>
              </p:cNvPr>
              <p:cNvCxnSpPr>
                <a:cxnSpLocks/>
                <a:stCxn id="42" idx="3"/>
                <a:endCxn id="34"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Овал 43">
                <a:extLst>
                  <a:ext uri="{FF2B5EF4-FFF2-40B4-BE49-F238E27FC236}">
                    <a16:creationId xmlns:a16="http://schemas.microsoft.com/office/drawing/2014/main" id="{9BEF1B4E-6B2B-4EDE-8349-5FD313790B05}"/>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45" name="Группа 44">
                <a:extLst>
                  <a:ext uri="{FF2B5EF4-FFF2-40B4-BE49-F238E27FC236}">
                    <a16:creationId xmlns:a16="http://schemas.microsoft.com/office/drawing/2014/main" id="{BDD7FE0C-7C0F-436A-8F9A-C833CD983AD0}"/>
                  </a:ext>
                </a:extLst>
              </p:cNvPr>
              <p:cNvGrpSpPr/>
              <p:nvPr/>
            </p:nvGrpSpPr>
            <p:grpSpPr>
              <a:xfrm>
                <a:off x="5231383" y="5511142"/>
                <a:ext cx="1608187" cy="915027"/>
                <a:chOff x="3754226" y="5184183"/>
                <a:chExt cx="1608187" cy="915027"/>
              </a:xfrm>
            </p:grpSpPr>
            <p:grpSp>
              <p:nvGrpSpPr>
                <p:cNvPr id="46" name="Группа 45">
                  <a:extLst>
                    <a:ext uri="{FF2B5EF4-FFF2-40B4-BE49-F238E27FC236}">
                      <a16:creationId xmlns:a16="http://schemas.microsoft.com/office/drawing/2014/main" id="{F3C08EC9-2688-46F0-86AC-B51EAAFF8F34}"/>
                    </a:ext>
                  </a:extLst>
                </p:cNvPr>
                <p:cNvGrpSpPr/>
                <p:nvPr/>
              </p:nvGrpSpPr>
              <p:grpSpPr>
                <a:xfrm>
                  <a:off x="3754226" y="5513608"/>
                  <a:ext cx="1608186" cy="585602"/>
                  <a:chOff x="3704095" y="5687876"/>
                  <a:chExt cx="1608186" cy="585602"/>
                </a:xfrm>
              </p:grpSpPr>
              <p:sp>
                <p:nvSpPr>
                  <p:cNvPr id="48" name="Прямоугольник 47">
                    <a:extLst>
                      <a:ext uri="{FF2B5EF4-FFF2-40B4-BE49-F238E27FC236}">
                        <a16:creationId xmlns:a16="http://schemas.microsoft.com/office/drawing/2014/main" id="{470DCEBC-2FCD-49B5-8739-964B76830E17}"/>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a:extLst>
                      <a:ext uri="{FF2B5EF4-FFF2-40B4-BE49-F238E27FC236}">
                        <a16:creationId xmlns:a16="http://schemas.microsoft.com/office/drawing/2014/main" id="{7B73C29D-CFDB-4825-91E2-48EC48264C1D}"/>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49">
                    <a:extLst>
                      <a:ext uri="{FF2B5EF4-FFF2-40B4-BE49-F238E27FC236}">
                        <a16:creationId xmlns:a16="http://schemas.microsoft.com/office/drawing/2014/main" id="{D95C7A3D-A2D9-4B29-BEDC-3E7BB3E890D3}"/>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50">
                    <a:extLst>
                      <a:ext uri="{FF2B5EF4-FFF2-40B4-BE49-F238E27FC236}">
                        <a16:creationId xmlns:a16="http://schemas.microsoft.com/office/drawing/2014/main" id="{BC3062CF-C1D6-4B12-A779-F4F2B65CCBC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Прямоугольник 51">
                    <a:extLst>
                      <a:ext uri="{FF2B5EF4-FFF2-40B4-BE49-F238E27FC236}">
                        <a16:creationId xmlns:a16="http://schemas.microsoft.com/office/drawing/2014/main" id="{9831C7CC-41AC-44A3-A756-B506E48A121F}"/>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7" name="TextBox 46">
                  <a:extLst>
                    <a:ext uri="{FF2B5EF4-FFF2-40B4-BE49-F238E27FC236}">
                      <a16:creationId xmlns:a16="http://schemas.microsoft.com/office/drawing/2014/main" id="{84D14579-91A8-4895-B584-B3C1B991C8F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queue.name2</a:t>
                  </a:r>
                  <a:endParaRPr lang="ru-RU" dirty="0">
                    <a:solidFill>
                      <a:srgbClr val="002060"/>
                    </a:solidFill>
                  </a:endParaRPr>
                </a:p>
              </p:txBody>
            </p:sp>
          </p:grpSp>
          <p:cxnSp>
            <p:nvCxnSpPr>
              <p:cNvPr id="58" name="Прямая со стрелкой 57">
                <a:extLst>
                  <a:ext uri="{FF2B5EF4-FFF2-40B4-BE49-F238E27FC236}">
                    <a16:creationId xmlns:a16="http://schemas.microsoft.com/office/drawing/2014/main" id="{14B00829-7A16-41C1-82AC-249C79968189}"/>
                  </a:ext>
                </a:extLst>
              </p:cNvPr>
              <p:cNvCxnSpPr>
                <a:cxnSpLocks/>
                <a:stCxn id="44" idx="6"/>
                <a:endCxn id="48"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E72EB204-FD39-4CA4-9196-18F1B48ED000}"/>
                  </a:ext>
                </a:extLst>
              </p:cNvPr>
              <p:cNvCxnSpPr>
                <a:cxnSpLocks/>
                <a:stCxn id="31" idx="6"/>
                <a:endCxn id="44"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54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При разработке многокомпонентных систем особое внимание приходится уделять организации взаимодействия между компонентами. Примерами таких систем могут служить мессенджеры, сетевые игры, тестовые фермы.  В самом простом случае, для организации обмена данными между двумя компонентами можно использовать клиент-серверную архитектуру, либо технологии межпоточного и межпроцессного взаимодействия. Но для более сложных случаев этих технологий явно недостаточно. Как, например, организовать управление игровыми персонажами в сетевой игре, когда новые игроки непрерывно подключаются и отключаются, часть функционала находится на стороне клиентов, а нагрузка распределена между несколькими серверами?</a:t>
            </a:r>
          </a:p>
          <a:p>
            <a:pPr algn="just" eaLnBrk="1" hangingPunct="1">
              <a:spcBef>
                <a:spcPct val="0"/>
              </a:spcBef>
              <a:spcAft>
                <a:spcPts val="600"/>
              </a:spcAft>
              <a:buFontTx/>
              <a:buNone/>
            </a:pPr>
            <a:r>
              <a:rPr lang="ru-RU" altLang="ru-RU" sz="2000" dirty="0">
                <a:solidFill>
                  <a:srgbClr val="002060"/>
                </a:solidFill>
                <a:latin typeface="+mn-lt"/>
              </a:rPr>
              <a:t>Перечислим основные проблемы обмена данными между узлами сложных систем, которые приходится решать разработчикам этих систем:</a:t>
            </a:r>
          </a:p>
          <a:p>
            <a:pPr marL="360000" indent="-360000" algn="just">
              <a:spcBef>
                <a:spcPct val="0"/>
              </a:spcBef>
              <a:spcAft>
                <a:spcPts val="600"/>
              </a:spcAft>
            </a:pPr>
            <a:r>
              <a:rPr lang="ru-RU" altLang="ru-RU" sz="2000" dirty="0">
                <a:solidFill>
                  <a:srgbClr val="002060"/>
                </a:solidFill>
                <a:latin typeface="+mn-lt"/>
              </a:rPr>
              <a:t>необходимость обеспечения отказоустойчивости</a:t>
            </a:r>
          </a:p>
          <a:p>
            <a:pPr marL="360000" indent="-360000" algn="just">
              <a:spcBef>
                <a:spcPct val="0"/>
              </a:spcBef>
              <a:spcAft>
                <a:spcPts val="600"/>
              </a:spcAft>
            </a:pPr>
            <a:r>
              <a:rPr lang="ru-RU" altLang="ru-RU" sz="2000" dirty="0">
                <a:solidFill>
                  <a:srgbClr val="002060"/>
                </a:solidFill>
                <a:latin typeface="+mn-lt"/>
              </a:rPr>
              <a:t>географическое разнесение подсистем</a:t>
            </a:r>
          </a:p>
          <a:p>
            <a:pPr marL="360000" indent="-360000" algn="just">
              <a:spcBef>
                <a:spcPct val="0"/>
              </a:spcBef>
              <a:spcAft>
                <a:spcPts val="600"/>
              </a:spcAft>
            </a:pPr>
            <a:r>
              <a:rPr lang="ru-RU" altLang="ru-RU" sz="2000" dirty="0">
                <a:solidFill>
                  <a:srgbClr val="002060"/>
                </a:solidFill>
                <a:latin typeface="+mn-lt"/>
              </a:rPr>
              <a:t>наличие узлов, взаимодействующих сразу с несколькими другими</a:t>
            </a:r>
          </a:p>
          <a:p>
            <a:pPr marL="360000" indent="-360000" algn="just">
              <a:spcBef>
                <a:spcPct val="0"/>
              </a:spcBef>
              <a:spcAft>
                <a:spcPts val="600"/>
              </a:spcAft>
            </a:pPr>
            <a:r>
              <a:rPr lang="ru-RU" altLang="ru-RU" sz="2000" dirty="0">
                <a:solidFill>
                  <a:srgbClr val="002060"/>
                </a:solidFill>
                <a:latin typeface="+mn-lt"/>
              </a:rPr>
              <a:t>архитектура клиент-сервер и технология “точка-точка” оказываются недостаточно гибкими и масштабируемыми решениями для представления множественных динамически изменяющихся связей в системе</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633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Модель отправки сообщений через обменник соответствует паттерну проектирования Издатель-Подписчик (Publisher-Subscriber), смысл которого заключается в максимальной независимости кода отправляющего сообщение от кода его обрабатывающего.</a:t>
            </a:r>
          </a:p>
          <a:p>
            <a:pPr algn="just" eaLnBrk="1" hangingPunct="1">
              <a:spcBef>
                <a:spcPct val="0"/>
              </a:spcBef>
              <a:spcAft>
                <a:spcPts val="600"/>
              </a:spcAft>
              <a:buFontTx/>
              <a:buNone/>
            </a:pPr>
            <a:r>
              <a:rPr lang="ru-RU" altLang="ru-RU" sz="2000" dirty="0">
                <a:solidFill>
                  <a:srgbClr val="002060"/>
                </a:solidFill>
                <a:latin typeface="+mn-lt"/>
              </a:rPr>
              <a:t>Основная идея в модели отправки сообщений через обменник состоит в том, что продюсер (в данной модели – издатель) никогда не отправляет сообщения напрямую в очередь (довольно часто поставщик даже не знает, дошло ли его сообщение до конкретной очереди). Вместо этого он отправляет сообщение в точку доступа – обменник, который точно знает, что делать с поступившими сообщениями: отправить сообщение в конкретную очередь, либо в несколько очередей, либо не отправлять никому и удалить его. Эти правила определяются типом обменника (exchange type).</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Существуют несколько типов обменников:</a:t>
            </a:r>
          </a:p>
          <a:p>
            <a:pPr marL="360000" indent="-360000" algn="just">
              <a:spcBef>
                <a:spcPct val="0"/>
              </a:spcBef>
              <a:spcAft>
                <a:spcPts val="600"/>
              </a:spcAft>
            </a:pPr>
            <a:r>
              <a:rPr lang="ru-RU" altLang="ru-RU" sz="2000" dirty="0">
                <a:solidFill>
                  <a:srgbClr val="002060"/>
                </a:solidFill>
                <a:latin typeface="+mn-lt"/>
              </a:rPr>
              <a:t>fanout — сообщение передаётся во все прикрепленные к точке доступа очереди;</a:t>
            </a:r>
          </a:p>
          <a:p>
            <a:pPr marL="360000" indent="-360000" algn="just">
              <a:spcBef>
                <a:spcPct val="0"/>
              </a:spcBef>
              <a:spcAft>
                <a:spcPts val="600"/>
              </a:spcAft>
            </a:pPr>
            <a:r>
              <a:rPr lang="ru-RU" altLang="ru-RU" sz="2000" dirty="0">
                <a:solidFill>
                  <a:srgbClr val="002060"/>
                </a:solidFill>
                <a:latin typeface="+mn-lt"/>
              </a:rPr>
              <a:t>direct — сообщение передается в очередь с именем, совпадающим с ключом маршрутизации (routing key) (ключ маршрутизации указывается при отправке сообщения);</a:t>
            </a:r>
          </a:p>
          <a:p>
            <a:pPr marL="360000" indent="-360000" algn="just">
              <a:spcBef>
                <a:spcPct val="0"/>
              </a:spcBef>
              <a:spcAft>
                <a:spcPts val="600"/>
              </a:spcAft>
            </a:pPr>
            <a:r>
              <a:rPr lang="ru-RU" altLang="ru-RU" sz="2000" dirty="0">
                <a:solidFill>
                  <a:srgbClr val="002060"/>
                </a:solidFill>
                <a:latin typeface="+mn-lt"/>
              </a:rPr>
              <a:t>topic — нечто среднее между fanout и direct — сообщение передается в очереди, для которых совпадает маска на ключ маршрутизации, например, app.notification.sms.# — в очередь будут доставлены все сообщения, отправленные с ключами, начинающимися на app.notification.sms.</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7815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exchange types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5" name="Группа 4">
            <a:extLst>
              <a:ext uri="{FF2B5EF4-FFF2-40B4-BE49-F238E27FC236}">
                <a16:creationId xmlns:a16="http://schemas.microsoft.com/office/drawing/2014/main" id="{60C09397-7807-4381-AD87-24B6BD645F33}"/>
              </a:ext>
            </a:extLst>
          </p:cNvPr>
          <p:cNvGrpSpPr/>
          <p:nvPr/>
        </p:nvGrpSpPr>
        <p:grpSpPr>
          <a:xfrm>
            <a:off x="1097386" y="1295665"/>
            <a:ext cx="3530283" cy="3089857"/>
            <a:chOff x="1234757" y="1656397"/>
            <a:chExt cx="3530283" cy="3089857"/>
          </a:xfrm>
        </p:grpSpPr>
        <p:pic>
          <p:nvPicPr>
            <p:cNvPr id="3" name="Рисунок 2">
              <a:extLst>
                <a:ext uri="{FF2B5EF4-FFF2-40B4-BE49-F238E27FC236}">
                  <a16:creationId xmlns:a16="http://schemas.microsoft.com/office/drawing/2014/main" id="{45C3D49C-ECD7-4BCB-82CD-12FB157E8AD0}"/>
                </a:ext>
              </a:extLst>
            </p:cNvPr>
            <p:cNvPicPr>
              <a:picLocks noChangeAspect="1"/>
            </p:cNvPicPr>
            <p:nvPr/>
          </p:nvPicPr>
          <p:blipFill>
            <a:blip r:embed="rId2"/>
            <a:stretch>
              <a:fillRect/>
            </a:stretch>
          </p:blipFill>
          <p:spPr>
            <a:xfrm>
              <a:off x="1234757" y="1656397"/>
              <a:ext cx="3530283" cy="3089857"/>
            </a:xfrm>
            <a:prstGeom prst="rect">
              <a:avLst/>
            </a:prstGeom>
          </p:spPr>
        </p:pic>
        <p:sp>
          <p:nvSpPr>
            <p:cNvPr id="38" name="TextBox 37">
              <a:extLst>
                <a:ext uri="{FF2B5EF4-FFF2-40B4-BE49-F238E27FC236}">
                  <a16:creationId xmlns:a16="http://schemas.microsoft.com/office/drawing/2014/main" id="{38407780-F5DA-4D97-88DE-1795F6A92247}"/>
                </a:ext>
              </a:extLst>
            </p:cNvPr>
            <p:cNvSpPr txBox="1"/>
            <p:nvPr/>
          </p:nvSpPr>
          <p:spPr>
            <a:xfrm>
              <a:off x="1963716" y="1656397"/>
              <a:ext cx="1808271" cy="400110"/>
            </a:xfrm>
            <a:prstGeom prst="rect">
              <a:avLst/>
            </a:prstGeom>
            <a:noFill/>
          </p:spPr>
          <p:txBody>
            <a:bodyPr wrap="square" rtlCol="0">
              <a:spAutoFit/>
            </a:bodyPr>
            <a:lstStyle/>
            <a:p>
              <a:pPr algn="ctr"/>
              <a:r>
                <a:rPr lang="en-US" sz="2000" u="sng" dirty="0">
                  <a:solidFill>
                    <a:srgbClr val="002060"/>
                  </a:solidFill>
                </a:rPr>
                <a:t>fanout</a:t>
              </a:r>
              <a:endParaRPr lang="ru-RU" sz="2000" u="sng" dirty="0">
                <a:solidFill>
                  <a:srgbClr val="002060"/>
                </a:solidFill>
              </a:endParaRPr>
            </a:p>
          </p:txBody>
        </p:sp>
      </p:grpSp>
      <p:grpSp>
        <p:nvGrpSpPr>
          <p:cNvPr id="6" name="Группа 5">
            <a:extLst>
              <a:ext uri="{FF2B5EF4-FFF2-40B4-BE49-F238E27FC236}">
                <a16:creationId xmlns:a16="http://schemas.microsoft.com/office/drawing/2014/main" id="{8A21FA90-9131-4CB5-BD23-4B7B83FF3437}"/>
              </a:ext>
            </a:extLst>
          </p:cNvPr>
          <p:cNvGrpSpPr/>
          <p:nvPr/>
        </p:nvGrpSpPr>
        <p:grpSpPr>
          <a:xfrm>
            <a:off x="6755608" y="1296079"/>
            <a:ext cx="4768964" cy="3181816"/>
            <a:chOff x="6938488" y="1581963"/>
            <a:chExt cx="4768964" cy="3181816"/>
          </a:xfrm>
        </p:grpSpPr>
        <p:pic>
          <p:nvPicPr>
            <p:cNvPr id="7" name="Picture 3">
              <a:extLst>
                <a:ext uri="{FF2B5EF4-FFF2-40B4-BE49-F238E27FC236}">
                  <a16:creationId xmlns:a16="http://schemas.microsoft.com/office/drawing/2014/main" id="{C8736587-1318-4A60-90B1-5958EBCC6CD2}"/>
                </a:ext>
              </a:extLst>
            </p:cNvPr>
            <p:cNvPicPr>
              <a:picLocks noChangeAspect="1"/>
            </p:cNvPicPr>
            <p:nvPr/>
          </p:nvPicPr>
          <p:blipFill>
            <a:blip r:embed="rId3"/>
            <a:stretch>
              <a:fillRect/>
            </a:stretch>
          </p:blipFill>
          <p:spPr>
            <a:xfrm>
              <a:off x="6938488" y="1581963"/>
              <a:ext cx="4768964" cy="3181816"/>
            </a:xfrm>
            <a:prstGeom prst="rect">
              <a:avLst/>
            </a:prstGeom>
          </p:spPr>
        </p:pic>
        <p:sp>
          <p:nvSpPr>
            <p:cNvPr id="39" name="TextBox 38">
              <a:extLst>
                <a:ext uri="{FF2B5EF4-FFF2-40B4-BE49-F238E27FC236}">
                  <a16:creationId xmlns:a16="http://schemas.microsoft.com/office/drawing/2014/main" id="{D63A0861-4B0E-45DB-BACB-AA66CFB7F891}"/>
                </a:ext>
              </a:extLst>
            </p:cNvPr>
            <p:cNvSpPr txBox="1"/>
            <p:nvPr/>
          </p:nvSpPr>
          <p:spPr>
            <a:xfrm>
              <a:off x="8509584" y="1583191"/>
              <a:ext cx="1808271" cy="400110"/>
            </a:xfrm>
            <a:prstGeom prst="rect">
              <a:avLst/>
            </a:prstGeom>
            <a:noFill/>
          </p:spPr>
          <p:txBody>
            <a:bodyPr wrap="square" rtlCol="0">
              <a:spAutoFit/>
            </a:bodyPr>
            <a:lstStyle/>
            <a:p>
              <a:pPr algn="ctr"/>
              <a:r>
                <a:rPr lang="en-US" sz="2000" u="sng" dirty="0">
                  <a:solidFill>
                    <a:srgbClr val="002060"/>
                  </a:solidFill>
                </a:rPr>
                <a:t>direct</a:t>
              </a:r>
              <a:endParaRPr lang="ru-RU" sz="2000" u="sng" dirty="0">
                <a:solidFill>
                  <a:srgbClr val="002060"/>
                </a:solidFill>
              </a:endParaRPr>
            </a:p>
          </p:txBody>
        </p:sp>
      </p:grpSp>
      <p:grpSp>
        <p:nvGrpSpPr>
          <p:cNvPr id="41" name="Группа 40">
            <a:extLst>
              <a:ext uri="{FF2B5EF4-FFF2-40B4-BE49-F238E27FC236}">
                <a16:creationId xmlns:a16="http://schemas.microsoft.com/office/drawing/2014/main" id="{EC348752-3CFA-49A0-AA03-574B707906E0}"/>
              </a:ext>
            </a:extLst>
          </p:cNvPr>
          <p:cNvGrpSpPr/>
          <p:nvPr/>
        </p:nvGrpSpPr>
        <p:grpSpPr>
          <a:xfrm>
            <a:off x="3009625" y="4466802"/>
            <a:ext cx="6256825" cy="1879513"/>
            <a:chOff x="2993012" y="4764481"/>
            <a:chExt cx="6256825" cy="1879513"/>
          </a:xfrm>
        </p:grpSpPr>
        <p:grpSp>
          <p:nvGrpSpPr>
            <p:cNvPr id="4" name="Группа 3">
              <a:extLst>
                <a:ext uri="{FF2B5EF4-FFF2-40B4-BE49-F238E27FC236}">
                  <a16:creationId xmlns:a16="http://schemas.microsoft.com/office/drawing/2014/main" id="{631D80AA-C3E3-4D9D-8B8C-E7B339156921}"/>
                </a:ext>
              </a:extLst>
            </p:cNvPr>
            <p:cNvGrpSpPr/>
            <p:nvPr/>
          </p:nvGrpSpPr>
          <p:grpSpPr>
            <a:xfrm>
              <a:off x="2993012" y="4839556"/>
              <a:ext cx="6256825" cy="1804438"/>
              <a:chOff x="1352790" y="4580564"/>
              <a:chExt cx="6773475" cy="2069086"/>
            </a:xfrm>
          </p:grpSpPr>
          <p:grpSp>
            <p:nvGrpSpPr>
              <p:cNvPr id="8" name="Группа 7">
                <a:extLst>
                  <a:ext uri="{FF2B5EF4-FFF2-40B4-BE49-F238E27FC236}">
                    <a16:creationId xmlns:a16="http://schemas.microsoft.com/office/drawing/2014/main" id="{4E5744BF-06C7-466C-B05F-A23B4407C46E}"/>
                  </a:ext>
                </a:extLst>
              </p:cNvPr>
              <p:cNvGrpSpPr/>
              <p:nvPr/>
            </p:nvGrpSpPr>
            <p:grpSpPr>
              <a:xfrm>
                <a:off x="1352790" y="4580564"/>
                <a:ext cx="6773475" cy="2069086"/>
                <a:chOff x="1854959" y="4398605"/>
                <a:chExt cx="6773475" cy="2069086"/>
              </a:xfrm>
            </p:grpSpPr>
            <p:sp>
              <p:nvSpPr>
                <p:cNvPr id="9" name="Овал 8">
                  <a:extLst>
                    <a:ext uri="{FF2B5EF4-FFF2-40B4-BE49-F238E27FC236}">
                      <a16:creationId xmlns:a16="http://schemas.microsoft.com/office/drawing/2014/main" id="{3BC80E11-AB3A-4F6F-989A-3DEDFDC03677}"/>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10" name="Группа 9">
                  <a:extLst>
                    <a:ext uri="{FF2B5EF4-FFF2-40B4-BE49-F238E27FC236}">
                      <a16:creationId xmlns:a16="http://schemas.microsoft.com/office/drawing/2014/main" id="{56953BFE-F62F-4405-9973-4DAAC7E99795}"/>
                    </a:ext>
                  </a:extLst>
                </p:cNvPr>
                <p:cNvGrpSpPr/>
                <p:nvPr/>
              </p:nvGrpSpPr>
              <p:grpSpPr>
                <a:xfrm>
                  <a:off x="1854959" y="4398605"/>
                  <a:ext cx="6773474" cy="2069086"/>
                  <a:chOff x="1854959" y="4398605"/>
                  <a:chExt cx="6773474" cy="2069086"/>
                </a:xfrm>
              </p:grpSpPr>
              <p:sp>
                <p:nvSpPr>
                  <p:cNvPr id="11" name="Овал 10">
                    <a:extLst>
                      <a:ext uri="{FF2B5EF4-FFF2-40B4-BE49-F238E27FC236}">
                        <a16:creationId xmlns:a16="http://schemas.microsoft.com/office/drawing/2014/main" id="{C28459A1-F93B-41F3-923D-054D4F6BA17B}"/>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12" name="Группа 11">
                    <a:extLst>
                      <a:ext uri="{FF2B5EF4-FFF2-40B4-BE49-F238E27FC236}">
                        <a16:creationId xmlns:a16="http://schemas.microsoft.com/office/drawing/2014/main" id="{D1D4AB78-08E6-4B34-80F8-5E063FB64CD1}"/>
                      </a:ext>
                    </a:extLst>
                  </p:cNvPr>
                  <p:cNvGrpSpPr/>
                  <p:nvPr/>
                </p:nvGrpSpPr>
                <p:grpSpPr>
                  <a:xfrm>
                    <a:off x="5192547" y="4398605"/>
                    <a:ext cx="1608187" cy="915027"/>
                    <a:chOff x="3754226" y="5184183"/>
                    <a:chExt cx="1608187" cy="915027"/>
                  </a:xfrm>
                </p:grpSpPr>
                <p:grpSp>
                  <p:nvGrpSpPr>
                    <p:cNvPr id="29" name="Группа 28">
                      <a:extLst>
                        <a:ext uri="{FF2B5EF4-FFF2-40B4-BE49-F238E27FC236}">
                          <a16:creationId xmlns:a16="http://schemas.microsoft.com/office/drawing/2014/main" id="{170B382C-06B1-410B-9C7E-7508DC080613}"/>
                        </a:ext>
                      </a:extLst>
                    </p:cNvPr>
                    <p:cNvGrpSpPr/>
                    <p:nvPr/>
                  </p:nvGrpSpPr>
                  <p:grpSpPr>
                    <a:xfrm>
                      <a:off x="3754226" y="5513608"/>
                      <a:ext cx="1608186" cy="585602"/>
                      <a:chOff x="3704095" y="5687876"/>
                      <a:chExt cx="1608186" cy="585602"/>
                    </a:xfrm>
                  </p:grpSpPr>
                  <p:sp>
                    <p:nvSpPr>
                      <p:cNvPr id="31" name="Прямоугольник 30">
                        <a:extLst>
                          <a:ext uri="{FF2B5EF4-FFF2-40B4-BE49-F238E27FC236}">
                            <a16:creationId xmlns:a16="http://schemas.microsoft.com/office/drawing/2014/main" id="{E0876DC8-68AA-4FB9-AB47-1CA016F2308F}"/>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B167A9C5-ED35-4FCA-BBC6-9477F27CBA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4E8B5C3E-7A93-4948-B9E6-8716D83C4FC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634203D8-DDEB-45BB-AA67-A645F848B2D9}"/>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DE8160C-3E0A-482E-9D36-8236AB5696DC}"/>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0" name="TextBox 29">
                      <a:extLst>
                        <a:ext uri="{FF2B5EF4-FFF2-40B4-BE49-F238E27FC236}">
                          <a16:creationId xmlns:a16="http://schemas.microsoft.com/office/drawing/2014/main" id="{D26B718E-B32B-4E4C-AF7E-DB349A2931F9}"/>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queue1</a:t>
                      </a:r>
                      <a:endParaRPr lang="ru-RU" dirty="0">
                        <a:solidFill>
                          <a:srgbClr val="002060"/>
                        </a:solidFill>
                      </a:endParaRPr>
                    </a:p>
                  </p:txBody>
                </p:sp>
              </p:grpSp>
              <p:sp>
                <p:nvSpPr>
                  <p:cNvPr id="13" name="Овал 12">
                    <a:extLst>
                      <a:ext uri="{FF2B5EF4-FFF2-40B4-BE49-F238E27FC236}">
                        <a16:creationId xmlns:a16="http://schemas.microsoft.com/office/drawing/2014/main" id="{7B99F099-A309-4ED9-823E-7EAB844D78F2}"/>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14" name="Прямая со стрелкой 13">
                    <a:extLst>
                      <a:ext uri="{FF2B5EF4-FFF2-40B4-BE49-F238E27FC236}">
                        <a16:creationId xmlns:a16="http://schemas.microsoft.com/office/drawing/2014/main" id="{896E0FC5-9DED-4530-8FF2-F550653FB4BF}"/>
                      </a:ext>
                    </a:extLst>
                  </p:cNvPr>
                  <p:cNvCxnSpPr>
                    <a:cxnSpLocks/>
                    <a:stCxn id="17" idx="6"/>
                    <a:endCxn id="31"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76B52E8B-D166-49D8-A69D-A048D009BF42}"/>
                      </a:ext>
                    </a:extLst>
                  </p:cNvPr>
                  <p:cNvCxnSpPr>
                    <a:cxnSpLocks/>
                    <a:stCxn id="27" idx="3"/>
                    <a:endCxn id="11"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60055EF-2CA9-4470-A779-2553B69A2BE0}"/>
                      </a:ext>
                    </a:extLst>
                  </p:cNvPr>
                  <p:cNvCxnSpPr>
                    <a:cxnSpLocks/>
                    <a:stCxn id="35" idx="3"/>
                    <a:endCxn id="9"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2BC6B9DA-DED4-4D17-828E-217CA4CDC14D}"/>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18" name="Группа 17">
                    <a:extLst>
                      <a:ext uri="{FF2B5EF4-FFF2-40B4-BE49-F238E27FC236}">
                        <a16:creationId xmlns:a16="http://schemas.microsoft.com/office/drawing/2014/main" id="{C150DFAD-64AA-43DB-8AA7-577CF27C1764}"/>
                      </a:ext>
                    </a:extLst>
                  </p:cNvPr>
                  <p:cNvGrpSpPr/>
                  <p:nvPr/>
                </p:nvGrpSpPr>
                <p:grpSpPr>
                  <a:xfrm>
                    <a:off x="5231383" y="5511142"/>
                    <a:ext cx="1608187" cy="915027"/>
                    <a:chOff x="3754226" y="5184183"/>
                    <a:chExt cx="1608187" cy="915027"/>
                  </a:xfrm>
                </p:grpSpPr>
                <p:grpSp>
                  <p:nvGrpSpPr>
                    <p:cNvPr id="21" name="Группа 20">
                      <a:extLst>
                        <a:ext uri="{FF2B5EF4-FFF2-40B4-BE49-F238E27FC236}">
                          <a16:creationId xmlns:a16="http://schemas.microsoft.com/office/drawing/2014/main" id="{241197F1-4AA4-467E-82B0-6BAC9F7211F4}"/>
                        </a:ext>
                      </a:extLst>
                    </p:cNvPr>
                    <p:cNvGrpSpPr/>
                    <p:nvPr/>
                  </p:nvGrpSpPr>
                  <p:grpSpPr>
                    <a:xfrm>
                      <a:off x="3754226" y="5513608"/>
                      <a:ext cx="1608186" cy="585602"/>
                      <a:chOff x="3704095" y="5687876"/>
                      <a:chExt cx="1608186" cy="585602"/>
                    </a:xfrm>
                  </p:grpSpPr>
                  <p:sp>
                    <p:nvSpPr>
                      <p:cNvPr id="23" name="Прямоугольник 22">
                        <a:extLst>
                          <a:ext uri="{FF2B5EF4-FFF2-40B4-BE49-F238E27FC236}">
                            <a16:creationId xmlns:a16="http://schemas.microsoft.com/office/drawing/2014/main" id="{3233140B-5076-414F-A958-71D92F9EB596}"/>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5E7DCD2-391A-4D00-A08E-5FEB26671E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DFBFEC68-D9AC-473C-BF2B-B09B9E7FA86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589B0A7C-A9C0-4D7F-BF19-EE6AAD2C14CB}"/>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2439ECD2-FBDD-449A-8C3B-3ABB416B18A1}"/>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2" name="TextBox 21">
                      <a:extLst>
                        <a:ext uri="{FF2B5EF4-FFF2-40B4-BE49-F238E27FC236}">
                          <a16:creationId xmlns:a16="http://schemas.microsoft.com/office/drawing/2014/main" id="{4FFA21AB-3685-4FCE-8BF9-2C016581D1F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queue2</a:t>
                      </a:r>
                      <a:endParaRPr lang="ru-RU" dirty="0">
                        <a:solidFill>
                          <a:srgbClr val="002060"/>
                        </a:solidFill>
                      </a:endParaRPr>
                    </a:p>
                  </p:txBody>
                </p:sp>
              </p:grpSp>
              <p:cxnSp>
                <p:nvCxnSpPr>
                  <p:cNvPr id="19" name="Прямая со стрелкой 18">
                    <a:extLst>
                      <a:ext uri="{FF2B5EF4-FFF2-40B4-BE49-F238E27FC236}">
                        <a16:creationId xmlns:a16="http://schemas.microsoft.com/office/drawing/2014/main" id="{A2E76086-0145-43A1-BDF1-751B52C0BE74}"/>
                      </a:ext>
                    </a:extLst>
                  </p:cNvPr>
                  <p:cNvCxnSpPr>
                    <a:cxnSpLocks/>
                    <a:stCxn id="17" idx="6"/>
                    <a:endCxn id="23"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1B87DB9A-F25F-4999-B677-4DB0EFA1F889}"/>
                      </a:ext>
                    </a:extLst>
                  </p:cNvPr>
                  <p:cNvCxnSpPr>
                    <a:cxnSpLocks/>
                    <a:stCxn id="13" idx="6"/>
                    <a:endCxn id="17"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36D30C6B-122D-42D7-9A8D-523AE36B05D4}"/>
                  </a:ext>
                </a:extLst>
              </p:cNvPr>
              <p:cNvSpPr txBox="1"/>
              <p:nvPr/>
            </p:nvSpPr>
            <p:spPr>
              <a:xfrm>
                <a:off x="3108397" y="5015410"/>
                <a:ext cx="1608186" cy="369332"/>
              </a:xfrm>
              <a:prstGeom prst="rect">
                <a:avLst/>
              </a:prstGeom>
              <a:noFill/>
            </p:spPr>
            <p:txBody>
              <a:bodyPr wrap="square" rtlCol="0">
                <a:spAutoFit/>
              </a:bodyPr>
              <a:lstStyle/>
              <a:p>
                <a:pPr algn="ctr"/>
                <a:r>
                  <a:rPr lang="en-US" dirty="0">
                    <a:solidFill>
                      <a:srgbClr val="002060"/>
                    </a:solidFill>
                  </a:rPr>
                  <a:t>*.orange.*</a:t>
                </a:r>
                <a:endParaRPr lang="ru-RU" dirty="0">
                  <a:solidFill>
                    <a:srgbClr val="002060"/>
                  </a:solidFill>
                </a:endParaRPr>
              </a:p>
            </p:txBody>
          </p:sp>
          <p:sp>
            <p:nvSpPr>
              <p:cNvPr id="37" name="TextBox 36">
                <a:extLst>
                  <a:ext uri="{FF2B5EF4-FFF2-40B4-BE49-F238E27FC236}">
                    <a16:creationId xmlns:a16="http://schemas.microsoft.com/office/drawing/2014/main" id="{D8A57981-B98E-4873-B39D-F7C0A7F0408E}"/>
                  </a:ext>
                </a:extLst>
              </p:cNvPr>
              <p:cNvSpPr txBox="1"/>
              <p:nvPr/>
            </p:nvSpPr>
            <p:spPr>
              <a:xfrm>
                <a:off x="3140162" y="6092254"/>
                <a:ext cx="1608186" cy="369332"/>
              </a:xfrm>
              <a:prstGeom prst="rect">
                <a:avLst/>
              </a:prstGeom>
              <a:noFill/>
            </p:spPr>
            <p:txBody>
              <a:bodyPr wrap="square" rtlCol="0">
                <a:spAutoFit/>
              </a:bodyPr>
              <a:lstStyle/>
              <a:p>
                <a:pPr algn="ctr"/>
                <a:r>
                  <a:rPr lang="en-US" dirty="0">
                    <a:solidFill>
                      <a:srgbClr val="002060"/>
                    </a:solidFill>
                  </a:rPr>
                  <a:t>lazy.#</a:t>
                </a:r>
                <a:endParaRPr lang="ru-RU" dirty="0">
                  <a:solidFill>
                    <a:srgbClr val="002060"/>
                  </a:solidFill>
                </a:endParaRPr>
              </a:p>
            </p:txBody>
          </p:sp>
        </p:grpSp>
        <p:sp>
          <p:nvSpPr>
            <p:cNvPr id="40" name="TextBox 39">
              <a:extLst>
                <a:ext uri="{FF2B5EF4-FFF2-40B4-BE49-F238E27FC236}">
                  <a16:creationId xmlns:a16="http://schemas.microsoft.com/office/drawing/2014/main" id="{ED70F8CE-E753-45AC-B91B-08751CE63164}"/>
                </a:ext>
              </a:extLst>
            </p:cNvPr>
            <p:cNvSpPr txBox="1"/>
            <p:nvPr/>
          </p:nvSpPr>
          <p:spPr>
            <a:xfrm>
              <a:off x="4778591" y="4764481"/>
              <a:ext cx="1808271" cy="400110"/>
            </a:xfrm>
            <a:prstGeom prst="rect">
              <a:avLst/>
            </a:prstGeom>
            <a:noFill/>
          </p:spPr>
          <p:txBody>
            <a:bodyPr wrap="square" rtlCol="0">
              <a:spAutoFit/>
            </a:bodyPr>
            <a:lstStyle/>
            <a:p>
              <a:pPr algn="ctr"/>
              <a:r>
                <a:rPr lang="en-US" sz="2000" u="sng" dirty="0">
                  <a:solidFill>
                    <a:srgbClr val="002060"/>
                  </a:solidFill>
                </a:rPr>
                <a:t>topic</a:t>
              </a:r>
              <a:endParaRPr lang="ru-RU" sz="2000" u="sng" dirty="0">
                <a:solidFill>
                  <a:srgbClr val="002060"/>
                </a:solidFill>
              </a:endParaRPr>
            </a:p>
          </p:txBody>
        </p:sp>
      </p:grpSp>
    </p:spTree>
    <p:extLst>
      <p:ext uri="{BB962C8B-B14F-4D97-AF65-F5344CB8AC3E}">
        <p14:creationId xmlns:p14="http://schemas.microsoft.com/office/powerpoint/2010/main" val="249861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подписчика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 Рассмотрим пример с использованием типа обменника fanout: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'Logger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'hello_1'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exclusive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queue_bind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f'Processing msg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by: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basic_qos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prefetch_count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587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издателя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358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en-US" altLang="ru-RU" sz="2000" dirty="0">
                <a:solidFill>
                  <a:srgbClr val="002060"/>
                </a:solidFill>
                <a:latin typeface="+mn-lt"/>
              </a:rPr>
              <a:t>Kafka </a:t>
            </a:r>
            <a:r>
              <a:rPr lang="ru-RU" altLang="ru-RU" sz="2000" dirty="0">
                <a:solidFill>
                  <a:srgbClr val="002060"/>
                </a:solidFill>
                <a:latin typeface="+mn-lt"/>
              </a:rPr>
              <a:t>– распределенная очередь (или брокер) сообщений, реализованная на </a:t>
            </a:r>
            <a:r>
              <a:rPr lang="en-US" altLang="ru-RU" sz="2000" dirty="0">
                <a:solidFill>
                  <a:srgbClr val="002060"/>
                </a:solidFill>
                <a:latin typeface="+mn-lt"/>
              </a:rPr>
              <a:t>Java</a:t>
            </a:r>
            <a:r>
              <a:rPr lang="ru-RU" altLang="ru-RU" sz="2000" dirty="0">
                <a:solidFill>
                  <a:srgbClr val="002060"/>
                </a:solidFill>
                <a:latin typeface="+mn-lt"/>
              </a:rPr>
              <a:t>. Она</a:t>
            </a:r>
            <a:r>
              <a:rPr lang="en-US" altLang="ru-RU" sz="2000" dirty="0">
                <a:solidFill>
                  <a:srgbClr val="002060"/>
                </a:solidFill>
                <a:latin typeface="+mn-lt"/>
              </a:rPr>
              <a:t> </a:t>
            </a:r>
            <a:r>
              <a:rPr lang="ru-RU" altLang="ru-RU" sz="2000" dirty="0">
                <a:solidFill>
                  <a:srgbClr val="002060"/>
                </a:solidFill>
                <a:latin typeface="+mn-lt"/>
              </a:rPr>
              <a:t>поддерживает пропускную способность в миллионы сообщений в секунду, что позволяет использовать </a:t>
            </a:r>
            <a:r>
              <a:rPr lang="en-US" altLang="ru-RU" sz="2000" dirty="0">
                <a:solidFill>
                  <a:srgbClr val="002060"/>
                </a:solidFill>
                <a:latin typeface="+mn-lt"/>
              </a:rPr>
              <a:t>Kafka</a:t>
            </a:r>
            <a:r>
              <a:rPr lang="ru-RU" altLang="ru-RU" sz="2000" dirty="0">
                <a:solidFill>
                  <a:srgbClr val="002060"/>
                </a:solidFill>
                <a:latin typeface="+mn-lt"/>
              </a:rPr>
              <a:t> в высоконагруженных системах</a:t>
            </a:r>
            <a:r>
              <a:rPr lang="en-US" altLang="ru-RU" sz="2000" dirty="0">
                <a:solidFill>
                  <a:srgbClr val="002060"/>
                </a:solidFill>
                <a:latin typeface="+mn-lt"/>
              </a:rPr>
              <a:t>. </a:t>
            </a:r>
            <a:endParaRPr lang="ru-RU"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(в отличие от </a:t>
            </a:r>
            <a:r>
              <a:rPr lang="en-US" altLang="ru-RU" sz="2000" dirty="0">
                <a:solidFill>
                  <a:srgbClr val="002060"/>
                </a:solidFill>
                <a:latin typeface="+mn-lt"/>
              </a:rPr>
              <a:t>RabbitMQ</a:t>
            </a:r>
            <a:r>
              <a:rPr lang="ru-RU" altLang="ru-RU" sz="2000" dirty="0">
                <a:solidFill>
                  <a:srgbClr val="002060"/>
                </a:solidFill>
                <a:latin typeface="+mn-lt"/>
              </a:rPr>
              <a:t>) отсутствует процесс доставки, как таковой, а передача данных представляет из себя просто запись-хранение-выдачу. Также </a:t>
            </a:r>
            <a:r>
              <a:rPr lang="en-US" altLang="ru-RU" sz="2000" dirty="0">
                <a:solidFill>
                  <a:srgbClr val="002060"/>
                </a:solidFill>
                <a:latin typeface="+mn-lt"/>
              </a:rPr>
              <a:t>Kafka</a:t>
            </a:r>
            <a:r>
              <a:rPr lang="ru-RU" altLang="ru-RU" sz="2000" dirty="0">
                <a:solidFill>
                  <a:srgbClr val="002060"/>
                </a:solidFill>
                <a:latin typeface="+mn-lt"/>
              </a:rPr>
              <a:t> позволяет читать пачками – батчами, и в ней нет необходимости перетасовывать очередь для переотправки сообщений.</a:t>
            </a:r>
          </a:p>
          <a:p>
            <a:pPr algn="just">
              <a:spcBef>
                <a:spcPct val="0"/>
              </a:spcBef>
              <a:spcAft>
                <a:spcPts val="600"/>
              </a:spcAft>
              <a:buNone/>
            </a:pPr>
            <a:r>
              <a:rPr lang="ru-RU" altLang="ru-RU" sz="2000" dirty="0">
                <a:solidFill>
                  <a:srgbClr val="002060"/>
                </a:solidFill>
                <a:latin typeface="+mn-lt"/>
              </a:rPr>
              <a:t>Сообщения приходят от продюсеров – поставщиков – в указанные</a:t>
            </a:r>
            <a:r>
              <a:rPr lang="en-US" altLang="ru-RU" sz="2000" dirty="0">
                <a:solidFill>
                  <a:srgbClr val="002060"/>
                </a:solidFill>
                <a:latin typeface="+mn-lt"/>
              </a:rPr>
              <a:t> </a:t>
            </a:r>
            <a:r>
              <a:rPr lang="ru-RU" altLang="ru-RU" sz="2000" dirty="0">
                <a:solidFill>
                  <a:srgbClr val="002060"/>
                </a:solidFill>
                <a:latin typeface="+mn-lt"/>
              </a:rPr>
              <a:t>ими топики – такие</a:t>
            </a:r>
            <a:r>
              <a:rPr lang="en-US" altLang="ru-RU" sz="2000" dirty="0">
                <a:solidFill>
                  <a:srgbClr val="002060"/>
                </a:solidFill>
                <a:latin typeface="+mn-lt"/>
              </a:rPr>
              <a:t> </a:t>
            </a:r>
            <a:r>
              <a:rPr lang="ru-RU" altLang="ru-RU" sz="2000" dirty="0">
                <a:solidFill>
                  <a:srgbClr val="002060"/>
                </a:solidFill>
                <a:latin typeface="+mn-lt"/>
              </a:rPr>
              <a:t> группы по интересам. Внутри топиков может быть от одной до нескольких партиций – разделов – по сути, файлов, куда записываются поступающие сообщения. Из партиций сообщения считываются консюмерами – получателями, которые привязываются к паре топик-партиция при подключении к </a:t>
            </a:r>
            <a:r>
              <a:rPr lang="en-US" altLang="ru-RU" sz="2000" dirty="0">
                <a:solidFill>
                  <a:srgbClr val="002060"/>
                </a:solidFill>
                <a:latin typeface="+mn-lt"/>
              </a:rPr>
              <a:t>Kafka</a:t>
            </a:r>
            <a:r>
              <a:rPr lang="ru-RU" altLang="ru-RU" sz="2000" dirty="0">
                <a:solidFill>
                  <a:srgbClr val="002060"/>
                </a:solidFill>
                <a:latin typeface="+mn-lt"/>
              </a:rPr>
              <a:t>. Консюмеры, реализованные на каком-либо из языков программирования (например, Java, JavaScript или Python) обрабатывают сообщения в соответствии со своей логикой, например, вносят информацию из них в базу данных. При этом, если консюмеры объединены в группу (consumer group), то члены одной группы не могут читать из одной партиции.</a:t>
            </a:r>
          </a:p>
          <a:p>
            <a:pPr algn="just">
              <a:spcBef>
                <a:spcPct val="0"/>
              </a:spcBef>
              <a:spcAft>
                <a:spcPts val="600"/>
              </a:spcAft>
              <a:buNone/>
            </a:pPr>
            <a:r>
              <a:rPr lang="ru-RU" altLang="ru-RU" sz="2000" dirty="0">
                <a:solidFill>
                  <a:srgbClr val="002060"/>
                </a:solidFill>
                <a:latin typeface="+mn-lt"/>
              </a:rPr>
              <a:t>Для установки </a:t>
            </a:r>
            <a:r>
              <a:rPr lang="en-US" altLang="ru-RU" sz="2000" dirty="0">
                <a:solidFill>
                  <a:srgbClr val="002060"/>
                </a:solidFill>
                <a:latin typeface="+mn-lt"/>
              </a:rPr>
              <a:t>Kafka </a:t>
            </a:r>
            <a:r>
              <a:rPr lang="ru-RU" altLang="ru-RU" sz="2000" dirty="0">
                <a:solidFill>
                  <a:srgbClr val="002060"/>
                </a:solidFill>
                <a:latin typeface="+mn-lt"/>
              </a:rPr>
              <a:t>на </a:t>
            </a:r>
            <a:r>
              <a:rPr lang="en-US" altLang="ru-RU" sz="2000" dirty="0">
                <a:solidFill>
                  <a:srgbClr val="002060"/>
                </a:solidFill>
                <a:latin typeface="+mn-lt"/>
              </a:rPr>
              <a:t>Linux (Ubuntu) </a:t>
            </a:r>
            <a:r>
              <a:rPr lang="ru-RU" altLang="ru-RU" sz="2000" dirty="0">
                <a:solidFill>
                  <a:srgbClr val="002060"/>
                </a:solidFill>
                <a:latin typeface="+mn-lt"/>
              </a:rPr>
              <a:t>можно воспользоваться следующей инструкцией: </a:t>
            </a:r>
            <a:r>
              <a:rPr lang="en-US" altLang="ru-RU" sz="2000" dirty="0">
                <a:solidFill>
                  <a:srgbClr val="002060"/>
                </a:solidFill>
                <a:latin typeface="Calibri" panose="020F0502020204030204"/>
                <a:hlinkClick r:id="rId2"/>
              </a:rPr>
              <a:t>https://www.digitalocean.com/community/tutorials/how-to-install-apache-kafka-on-ubuntu-18-04</a:t>
            </a:r>
            <a:r>
              <a:rPr lang="ru-RU" altLang="ru-RU" sz="2000" dirty="0">
                <a:solidFill>
                  <a:srgbClr val="002060"/>
                </a:solidFill>
                <a:latin typeface="Calibri" panose="020F0502020204030204"/>
              </a:rPr>
              <a:t>.</a:t>
            </a:r>
          </a:p>
          <a:p>
            <a:pPr algn="just">
              <a:spcBef>
                <a:spcPct val="0"/>
              </a:spcBef>
              <a:spcAft>
                <a:spcPts val="600"/>
              </a:spcAft>
              <a:buNone/>
            </a:pPr>
            <a:r>
              <a:rPr lang="ru-RU" altLang="ru-RU" sz="2000" dirty="0">
                <a:solidFill>
                  <a:srgbClr val="002060"/>
                </a:solidFill>
                <a:latin typeface="Calibri" panose="020F0502020204030204"/>
              </a:rPr>
              <a:t>Требуется наличие установленной в системе актуальной версии </a:t>
            </a:r>
            <a:r>
              <a:rPr lang="en-US" altLang="ru-RU" sz="2000" dirty="0">
                <a:solidFill>
                  <a:srgbClr val="002060"/>
                </a:solidFill>
                <a:latin typeface="Calibri" panose="020F0502020204030204"/>
              </a:rPr>
              <a:t>Java.</a:t>
            </a:r>
            <a:endParaRPr lang="ru-RU" altLang="ru-RU" sz="2000" dirty="0">
              <a:solidFill>
                <a:srgbClr val="002060"/>
              </a:solidFill>
              <a:latin typeface="+mn-lt"/>
            </a:endParaRPr>
          </a:p>
        </p:txBody>
      </p:sp>
    </p:spTree>
    <p:extLst>
      <p:ext uri="{BB962C8B-B14F-4D97-AF65-F5344CB8AC3E}">
        <p14:creationId xmlns:p14="http://schemas.microsoft.com/office/powerpoint/2010/main" val="68978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08902174-1B6F-4F81-9326-51AA8AB27FB4}"/>
              </a:ext>
            </a:extLst>
          </p:cNvPr>
          <p:cNvGrpSpPr/>
          <p:nvPr/>
        </p:nvGrpSpPr>
        <p:grpSpPr>
          <a:xfrm>
            <a:off x="574465" y="1052851"/>
            <a:ext cx="11032687" cy="5124294"/>
            <a:chOff x="282562" y="1100848"/>
            <a:chExt cx="11626876" cy="5632175"/>
          </a:xfrm>
        </p:grpSpPr>
        <p:pic>
          <p:nvPicPr>
            <p:cNvPr id="5" name="Рисунок 4">
              <a:extLst>
                <a:ext uri="{FF2B5EF4-FFF2-40B4-BE49-F238E27FC236}">
                  <a16:creationId xmlns:a16="http://schemas.microsoft.com/office/drawing/2014/main" id="{D39994D7-0E27-459E-9EF2-62DECA7114CA}"/>
                </a:ext>
              </a:extLst>
            </p:cNvPr>
            <p:cNvPicPr>
              <a:picLocks noChangeAspect="1"/>
            </p:cNvPicPr>
            <p:nvPr/>
          </p:nvPicPr>
          <p:blipFill>
            <a:blip r:embed="rId3"/>
            <a:stretch>
              <a:fillRect/>
            </a:stretch>
          </p:blipFill>
          <p:spPr>
            <a:xfrm>
              <a:off x="2635544" y="1102298"/>
              <a:ext cx="3839564" cy="5630725"/>
            </a:xfrm>
            <a:prstGeom prst="rect">
              <a:avLst/>
            </a:prstGeom>
          </p:spPr>
        </p:pic>
        <p:sp>
          <p:nvSpPr>
            <p:cNvPr id="6" name="Цилиндр 5">
              <a:extLst>
                <a:ext uri="{FF2B5EF4-FFF2-40B4-BE49-F238E27FC236}">
                  <a16:creationId xmlns:a16="http://schemas.microsoft.com/office/drawing/2014/main" id="{569E9BF7-9D6C-4FE8-A65B-0AD7D7AB2189}"/>
                </a:ext>
              </a:extLst>
            </p:cNvPr>
            <p:cNvSpPr/>
            <p:nvPr/>
          </p:nvSpPr>
          <p:spPr>
            <a:xfrm rot="5400000">
              <a:off x="1639361" y="1783336"/>
              <a:ext cx="5632174" cy="4267200"/>
            </a:xfrm>
            <a:prstGeom prst="can">
              <a:avLst>
                <a:gd name="adj" fmla="val 1533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7" name="Группа 6">
              <a:extLst>
                <a:ext uri="{FF2B5EF4-FFF2-40B4-BE49-F238E27FC236}">
                  <a16:creationId xmlns:a16="http://schemas.microsoft.com/office/drawing/2014/main" id="{BA651752-EF32-4840-86A1-99872035D2B4}"/>
                </a:ext>
              </a:extLst>
            </p:cNvPr>
            <p:cNvGrpSpPr/>
            <p:nvPr/>
          </p:nvGrpSpPr>
          <p:grpSpPr>
            <a:xfrm>
              <a:off x="422501" y="1717424"/>
              <a:ext cx="968718" cy="1318121"/>
              <a:chOff x="3758209" y="4543593"/>
              <a:chExt cx="968718" cy="1318121"/>
            </a:xfrm>
          </p:grpSpPr>
          <p:grpSp>
            <p:nvGrpSpPr>
              <p:cNvPr id="8" name="Группа 7">
                <a:extLst>
                  <a:ext uri="{FF2B5EF4-FFF2-40B4-BE49-F238E27FC236}">
                    <a16:creationId xmlns:a16="http://schemas.microsoft.com/office/drawing/2014/main" id="{08A4B314-1028-4521-8244-8131371F0FD0}"/>
                  </a:ext>
                </a:extLst>
              </p:cNvPr>
              <p:cNvGrpSpPr/>
              <p:nvPr/>
            </p:nvGrpSpPr>
            <p:grpSpPr>
              <a:xfrm>
                <a:off x="3758209" y="4543593"/>
                <a:ext cx="805213" cy="1163961"/>
                <a:chOff x="7070555" y="4225276"/>
                <a:chExt cx="805213" cy="1163961"/>
              </a:xfrm>
            </p:grpSpPr>
            <p:grpSp>
              <p:nvGrpSpPr>
                <p:cNvPr id="31" name="Группа 30">
                  <a:extLst>
                    <a:ext uri="{FF2B5EF4-FFF2-40B4-BE49-F238E27FC236}">
                      <a16:creationId xmlns:a16="http://schemas.microsoft.com/office/drawing/2014/main" id="{14885EE8-D861-4AC9-9C3C-722B198A126D}"/>
                    </a:ext>
                  </a:extLst>
                </p:cNvPr>
                <p:cNvGrpSpPr/>
                <p:nvPr/>
              </p:nvGrpSpPr>
              <p:grpSpPr>
                <a:xfrm>
                  <a:off x="7071822" y="4225276"/>
                  <a:ext cx="803946" cy="1163961"/>
                  <a:chOff x="7071822" y="4225276"/>
                  <a:chExt cx="803946" cy="1163961"/>
                </a:xfrm>
              </p:grpSpPr>
              <p:sp>
                <p:nvSpPr>
                  <p:cNvPr id="33" name="Прямоугольник 32">
                    <a:extLst>
                      <a:ext uri="{FF2B5EF4-FFF2-40B4-BE49-F238E27FC236}">
                        <a16:creationId xmlns:a16="http://schemas.microsoft.com/office/drawing/2014/main" id="{7728966A-0B6C-4322-9F11-5ABEAE3D8F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 name="Прямая соединительная линия 33">
                    <a:extLst>
                      <a:ext uri="{FF2B5EF4-FFF2-40B4-BE49-F238E27FC236}">
                        <a16:creationId xmlns:a16="http://schemas.microsoft.com/office/drawing/2014/main" id="{493B5979-3BF2-4C0D-85D3-B3B941DE612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Текст 1">
                    <a:extLst>
                      <a:ext uri="{FF2B5EF4-FFF2-40B4-BE49-F238E27FC236}">
                        <a16:creationId xmlns:a16="http://schemas.microsoft.com/office/drawing/2014/main" id="{760C34E1-3303-4D4F-A924-6249077424D1}"/>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6" name="Рисунок 35">
                    <a:extLst>
                      <a:ext uri="{FF2B5EF4-FFF2-40B4-BE49-F238E27FC236}">
                        <a16:creationId xmlns:a16="http://schemas.microsoft.com/office/drawing/2014/main" id="{94980AF3-D498-4426-B304-03AB0BC797CB}"/>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32" name="Текст 1">
                  <a:extLst>
                    <a:ext uri="{FF2B5EF4-FFF2-40B4-BE49-F238E27FC236}">
                      <a16:creationId xmlns:a16="http://schemas.microsoft.com/office/drawing/2014/main" id="{CCF15704-FC1F-4DD1-B47F-68EE3524B7E1}"/>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9" name="Группа 8">
                <a:extLst>
                  <a:ext uri="{FF2B5EF4-FFF2-40B4-BE49-F238E27FC236}">
                    <a16:creationId xmlns:a16="http://schemas.microsoft.com/office/drawing/2014/main" id="{815577E2-0F63-4821-B6DC-77B46B694476}"/>
                  </a:ext>
                </a:extLst>
              </p:cNvPr>
              <p:cNvGrpSpPr/>
              <p:nvPr/>
            </p:nvGrpSpPr>
            <p:grpSpPr>
              <a:xfrm>
                <a:off x="3806475" y="4594216"/>
                <a:ext cx="805213" cy="1163961"/>
                <a:chOff x="7070555" y="4225276"/>
                <a:chExt cx="805213" cy="1163961"/>
              </a:xfrm>
            </p:grpSpPr>
            <p:grpSp>
              <p:nvGrpSpPr>
                <p:cNvPr id="24" name="Группа 23">
                  <a:extLst>
                    <a:ext uri="{FF2B5EF4-FFF2-40B4-BE49-F238E27FC236}">
                      <a16:creationId xmlns:a16="http://schemas.microsoft.com/office/drawing/2014/main" id="{11E89FFF-BE07-4C36-9DA2-F77FA3BF2646}"/>
                    </a:ext>
                  </a:extLst>
                </p:cNvPr>
                <p:cNvGrpSpPr/>
                <p:nvPr/>
              </p:nvGrpSpPr>
              <p:grpSpPr>
                <a:xfrm>
                  <a:off x="7071822" y="4225276"/>
                  <a:ext cx="803946" cy="1163961"/>
                  <a:chOff x="7071822" y="4225276"/>
                  <a:chExt cx="803946" cy="1163961"/>
                </a:xfrm>
              </p:grpSpPr>
              <p:sp>
                <p:nvSpPr>
                  <p:cNvPr id="26" name="Прямоугольник 25">
                    <a:extLst>
                      <a:ext uri="{FF2B5EF4-FFF2-40B4-BE49-F238E27FC236}">
                        <a16:creationId xmlns:a16="http://schemas.microsoft.com/office/drawing/2014/main" id="{01AC7C1A-7F80-462D-BBCA-B9B7EDE218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 name="Прямая соединительная линия 26">
                    <a:extLst>
                      <a:ext uri="{FF2B5EF4-FFF2-40B4-BE49-F238E27FC236}">
                        <a16:creationId xmlns:a16="http://schemas.microsoft.com/office/drawing/2014/main" id="{DD7157DB-0274-4D22-93F6-EB4488EB971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Текст 1">
                    <a:extLst>
                      <a:ext uri="{FF2B5EF4-FFF2-40B4-BE49-F238E27FC236}">
                        <a16:creationId xmlns:a16="http://schemas.microsoft.com/office/drawing/2014/main" id="{D30B9A95-4A7B-4A1E-9E6C-E2D559149BD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0" name="Рисунок 29">
                    <a:extLst>
                      <a:ext uri="{FF2B5EF4-FFF2-40B4-BE49-F238E27FC236}">
                        <a16:creationId xmlns:a16="http://schemas.microsoft.com/office/drawing/2014/main" id="{05580602-7020-4B70-87D6-72219B43F569}"/>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5" name="Текст 1">
                  <a:extLst>
                    <a:ext uri="{FF2B5EF4-FFF2-40B4-BE49-F238E27FC236}">
                      <a16:creationId xmlns:a16="http://schemas.microsoft.com/office/drawing/2014/main" id="{05B7602F-4459-443D-9953-DC2475A64B92}"/>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0" name="Группа 9">
                <a:extLst>
                  <a:ext uri="{FF2B5EF4-FFF2-40B4-BE49-F238E27FC236}">
                    <a16:creationId xmlns:a16="http://schemas.microsoft.com/office/drawing/2014/main" id="{A4034E1A-482E-44E6-8778-3240D6605E52}"/>
                  </a:ext>
                </a:extLst>
              </p:cNvPr>
              <p:cNvGrpSpPr/>
              <p:nvPr/>
            </p:nvGrpSpPr>
            <p:grpSpPr>
              <a:xfrm>
                <a:off x="3858074" y="4645269"/>
                <a:ext cx="805213" cy="1163961"/>
                <a:chOff x="7070555" y="4225276"/>
                <a:chExt cx="805213" cy="1163961"/>
              </a:xfrm>
            </p:grpSpPr>
            <p:grpSp>
              <p:nvGrpSpPr>
                <p:cNvPr id="18" name="Группа 17">
                  <a:extLst>
                    <a:ext uri="{FF2B5EF4-FFF2-40B4-BE49-F238E27FC236}">
                      <a16:creationId xmlns:a16="http://schemas.microsoft.com/office/drawing/2014/main" id="{52A38BD0-A81B-428E-BD67-5620A6811470}"/>
                    </a:ext>
                  </a:extLst>
                </p:cNvPr>
                <p:cNvGrpSpPr/>
                <p:nvPr/>
              </p:nvGrpSpPr>
              <p:grpSpPr>
                <a:xfrm>
                  <a:off x="7071822" y="4225276"/>
                  <a:ext cx="803946" cy="1163961"/>
                  <a:chOff x="7071822" y="4225276"/>
                  <a:chExt cx="803946" cy="1163961"/>
                </a:xfrm>
              </p:grpSpPr>
              <p:sp>
                <p:nvSpPr>
                  <p:cNvPr id="20" name="Прямоугольник 19">
                    <a:extLst>
                      <a:ext uri="{FF2B5EF4-FFF2-40B4-BE49-F238E27FC236}">
                        <a16:creationId xmlns:a16="http://schemas.microsoft.com/office/drawing/2014/main" id="{7FCEC2B0-6627-455C-805A-1E08976F2A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 name="Прямая соединительная линия 20">
                    <a:extLst>
                      <a:ext uri="{FF2B5EF4-FFF2-40B4-BE49-F238E27FC236}">
                        <a16:creationId xmlns:a16="http://schemas.microsoft.com/office/drawing/2014/main" id="{42FAA1EF-B8DC-42AD-9DC4-C8FB76338CD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Текст 1">
                    <a:extLst>
                      <a:ext uri="{FF2B5EF4-FFF2-40B4-BE49-F238E27FC236}">
                        <a16:creationId xmlns:a16="http://schemas.microsoft.com/office/drawing/2014/main" id="{AEC0AEC6-B846-4E16-B48B-823EECEA2753}"/>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23" name="Рисунок 22">
                    <a:extLst>
                      <a:ext uri="{FF2B5EF4-FFF2-40B4-BE49-F238E27FC236}">
                        <a16:creationId xmlns:a16="http://schemas.microsoft.com/office/drawing/2014/main" id="{78896DCA-0BF1-4355-968E-BB7EBC68EE0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9" name="Текст 1">
                  <a:extLst>
                    <a:ext uri="{FF2B5EF4-FFF2-40B4-BE49-F238E27FC236}">
                      <a16:creationId xmlns:a16="http://schemas.microsoft.com/office/drawing/2014/main" id="{B3F44081-E363-46C3-A513-7E504D59119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1" name="Группа 10">
                <a:extLst>
                  <a:ext uri="{FF2B5EF4-FFF2-40B4-BE49-F238E27FC236}">
                    <a16:creationId xmlns:a16="http://schemas.microsoft.com/office/drawing/2014/main" id="{310E5F65-AF10-4E85-8379-1319562C8347}"/>
                  </a:ext>
                </a:extLst>
              </p:cNvPr>
              <p:cNvGrpSpPr/>
              <p:nvPr/>
            </p:nvGrpSpPr>
            <p:grpSpPr>
              <a:xfrm>
                <a:off x="3905381" y="4697753"/>
                <a:ext cx="821546" cy="1163961"/>
                <a:chOff x="7070555" y="4225276"/>
                <a:chExt cx="821546" cy="1163961"/>
              </a:xfrm>
            </p:grpSpPr>
            <p:grpSp>
              <p:nvGrpSpPr>
                <p:cNvPr id="12" name="Группа 11">
                  <a:extLst>
                    <a:ext uri="{FF2B5EF4-FFF2-40B4-BE49-F238E27FC236}">
                      <a16:creationId xmlns:a16="http://schemas.microsoft.com/office/drawing/2014/main" id="{63135AD2-6C9C-4F0A-99B7-19EEC86CF3A7}"/>
                    </a:ext>
                  </a:extLst>
                </p:cNvPr>
                <p:cNvGrpSpPr/>
                <p:nvPr/>
              </p:nvGrpSpPr>
              <p:grpSpPr>
                <a:xfrm>
                  <a:off x="7071822" y="4225276"/>
                  <a:ext cx="820279" cy="1163961"/>
                  <a:chOff x="7071822" y="4225276"/>
                  <a:chExt cx="820279" cy="1163961"/>
                </a:xfrm>
              </p:grpSpPr>
              <p:sp>
                <p:nvSpPr>
                  <p:cNvPr id="14" name="Прямоугольник 13">
                    <a:extLst>
                      <a:ext uri="{FF2B5EF4-FFF2-40B4-BE49-F238E27FC236}">
                        <a16:creationId xmlns:a16="http://schemas.microsoft.com/office/drawing/2014/main" id="{09EBCC71-6335-4DEE-A2BA-DFDF4FDE5C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Прямая соединительная линия 14">
                    <a:extLst>
                      <a:ext uri="{FF2B5EF4-FFF2-40B4-BE49-F238E27FC236}">
                        <a16:creationId xmlns:a16="http://schemas.microsoft.com/office/drawing/2014/main" id="{72EB0DD8-AF87-48E7-AEC1-4CEB4E60E49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Текст 1">
                    <a:extLst>
                      <a:ext uri="{FF2B5EF4-FFF2-40B4-BE49-F238E27FC236}">
                        <a16:creationId xmlns:a16="http://schemas.microsoft.com/office/drawing/2014/main" id="{0790D520-AD72-4BE6-B6AA-CF9A6B6C9AFD}"/>
                      </a:ext>
                    </a:extLst>
                  </p:cNvPr>
                  <p:cNvSpPr txBox="1">
                    <a:spLocks/>
                  </p:cNvSpPr>
                  <p:nvPr/>
                </p:nvSpPr>
                <p:spPr>
                  <a:xfrm>
                    <a:off x="7481817" y="5117148"/>
                    <a:ext cx="410284" cy="2370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2</a:t>
                    </a:r>
                  </a:p>
                </p:txBody>
              </p:sp>
              <p:pic>
                <p:nvPicPr>
                  <p:cNvPr id="17" name="Рисунок 16">
                    <a:extLst>
                      <a:ext uri="{FF2B5EF4-FFF2-40B4-BE49-F238E27FC236}">
                        <a16:creationId xmlns:a16="http://schemas.microsoft.com/office/drawing/2014/main" id="{827C3522-FB1C-4AE5-84C1-496FA8054EBC}"/>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3" name="Текст 1">
                  <a:extLst>
                    <a:ext uri="{FF2B5EF4-FFF2-40B4-BE49-F238E27FC236}">
                      <a16:creationId xmlns:a16="http://schemas.microsoft.com/office/drawing/2014/main" id="{B4E31B7F-029F-4C60-900B-D604221FDC30}"/>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grpSp>
          <p:nvGrpSpPr>
            <p:cNvPr id="37" name="Группа 36">
              <a:extLst>
                <a:ext uri="{FF2B5EF4-FFF2-40B4-BE49-F238E27FC236}">
                  <a16:creationId xmlns:a16="http://schemas.microsoft.com/office/drawing/2014/main" id="{76A418E9-EF1D-41B7-9CA8-B9759F323B11}"/>
                </a:ext>
              </a:extLst>
            </p:cNvPr>
            <p:cNvGrpSpPr/>
            <p:nvPr/>
          </p:nvGrpSpPr>
          <p:grpSpPr>
            <a:xfrm>
              <a:off x="445721" y="3470514"/>
              <a:ext cx="951314" cy="1345666"/>
              <a:chOff x="4849958" y="4392003"/>
              <a:chExt cx="951314" cy="1345666"/>
            </a:xfrm>
          </p:grpSpPr>
          <p:grpSp>
            <p:nvGrpSpPr>
              <p:cNvPr id="38" name="Группа 37">
                <a:extLst>
                  <a:ext uri="{FF2B5EF4-FFF2-40B4-BE49-F238E27FC236}">
                    <a16:creationId xmlns:a16="http://schemas.microsoft.com/office/drawing/2014/main" id="{A8B14F64-0A59-4484-8631-E64CCBE63CDD}"/>
                  </a:ext>
                </a:extLst>
              </p:cNvPr>
              <p:cNvGrpSpPr/>
              <p:nvPr/>
            </p:nvGrpSpPr>
            <p:grpSpPr>
              <a:xfrm>
                <a:off x="4849958" y="4392003"/>
                <a:ext cx="805213" cy="1163961"/>
                <a:chOff x="7070555" y="4225276"/>
                <a:chExt cx="805213" cy="1163961"/>
              </a:xfrm>
            </p:grpSpPr>
            <p:grpSp>
              <p:nvGrpSpPr>
                <p:cNvPr id="60" name="Группа 59">
                  <a:extLst>
                    <a:ext uri="{FF2B5EF4-FFF2-40B4-BE49-F238E27FC236}">
                      <a16:creationId xmlns:a16="http://schemas.microsoft.com/office/drawing/2014/main" id="{FEB9BBA8-7201-4A37-B179-6CF47F473D25}"/>
                    </a:ext>
                  </a:extLst>
                </p:cNvPr>
                <p:cNvGrpSpPr/>
                <p:nvPr/>
              </p:nvGrpSpPr>
              <p:grpSpPr>
                <a:xfrm>
                  <a:off x="7071822" y="4225276"/>
                  <a:ext cx="803946" cy="1163961"/>
                  <a:chOff x="7071822" y="4225276"/>
                  <a:chExt cx="803946" cy="1163961"/>
                </a:xfrm>
              </p:grpSpPr>
              <p:sp>
                <p:nvSpPr>
                  <p:cNvPr id="62" name="Прямоугольник 61">
                    <a:extLst>
                      <a:ext uri="{FF2B5EF4-FFF2-40B4-BE49-F238E27FC236}">
                        <a16:creationId xmlns:a16="http://schemas.microsoft.com/office/drawing/2014/main" id="{61F1B527-2B56-4E6F-A6AA-9FD870AAEA3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63" name="Прямая соединительная линия 62">
                    <a:extLst>
                      <a:ext uri="{FF2B5EF4-FFF2-40B4-BE49-F238E27FC236}">
                        <a16:creationId xmlns:a16="http://schemas.microsoft.com/office/drawing/2014/main" id="{C2B31BAD-488E-4E58-9CE9-53129098291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Текст 1">
                    <a:extLst>
                      <a:ext uri="{FF2B5EF4-FFF2-40B4-BE49-F238E27FC236}">
                        <a16:creationId xmlns:a16="http://schemas.microsoft.com/office/drawing/2014/main" id="{A134BCE9-1AB4-480C-AE1A-D91F15E47700}"/>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65" name="Рисунок 64">
                    <a:extLst>
                      <a:ext uri="{FF2B5EF4-FFF2-40B4-BE49-F238E27FC236}">
                        <a16:creationId xmlns:a16="http://schemas.microsoft.com/office/drawing/2014/main" id="{77FCFF21-89F5-49AC-B8BD-3E30942B2DB0}"/>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61" name="Текст 1">
                  <a:extLst>
                    <a:ext uri="{FF2B5EF4-FFF2-40B4-BE49-F238E27FC236}">
                      <a16:creationId xmlns:a16="http://schemas.microsoft.com/office/drawing/2014/main" id="{3B642DB1-1CE1-425F-9308-E1E6CF848DD5}"/>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39" name="Группа 38">
                <a:extLst>
                  <a:ext uri="{FF2B5EF4-FFF2-40B4-BE49-F238E27FC236}">
                    <a16:creationId xmlns:a16="http://schemas.microsoft.com/office/drawing/2014/main" id="{07F738A4-F574-42A0-94A7-795B6C79156D}"/>
                  </a:ext>
                </a:extLst>
              </p:cNvPr>
              <p:cNvGrpSpPr/>
              <p:nvPr/>
            </p:nvGrpSpPr>
            <p:grpSpPr>
              <a:xfrm>
                <a:off x="4896100" y="4440323"/>
                <a:ext cx="805213" cy="1163961"/>
                <a:chOff x="7070555" y="4225276"/>
                <a:chExt cx="805213" cy="1163961"/>
              </a:xfrm>
            </p:grpSpPr>
            <p:grpSp>
              <p:nvGrpSpPr>
                <p:cNvPr id="54" name="Группа 53">
                  <a:extLst>
                    <a:ext uri="{FF2B5EF4-FFF2-40B4-BE49-F238E27FC236}">
                      <a16:creationId xmlns:a16="http://schemas.microsoft.com/office/drawing/2014/main" id="{DBD97BA4-7E2B-475A-850E-5D3D959E1723}"/>
                    </a:ext>
                  </a:extLst>
                </p:cNvPr>
                <p:cNvGrpSpPr/>
                <p:nvPr/>
              </p:nvGrpSpPr>
              <p:grpSpPr>
                <a:xfrm>
                  <a:off x="7071822" y="4225276"/>
                  <a:ext cx="803946" cy="1163961"/>
                  <a:chOff x="7071822" y="4225276"/>
                  <a:chExt cx="803946" cy="1163961"/>
                </a:xfrm>
              </p:grpSpPr>
              <p:sp>
                <p:nvSpPr>
                  <p:cNvPr id="56" name="Прямоугольник 55">
                    <a:extLst>
                      <a:ext uri="{FF2B5EF4-FFF2-40B4-BE49-F238E27FC236}">
                        <a16:creationId xmlns:a16="http://schemas.microsoft.com/office/drawing/2014/main" id="{1E801718-6BD2-4475-B439-CFD6CA411D3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7" name="Прямая соединительная линия 56">
                    <a:extLst>
                      <a:ext uri="{FF2B5EF4-FFF2-40B4-BE49-F238E27FC236}">
                        <a16:creationId xmlns:a16="http://schemas.microsoft.com/office/drawing/2014/main" id="{5789403A-5AC7-4AE9-BA2B-F1AB484B22F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Текст 1">
                    <a:extLst>
                      <a:ext uri="{FF2B5EF4-FFF2-40B4-BE49-F238E27FC236}">
                        <a16:creationId xmlns:a16="http://schemas.microsoft.com/office/drawing/2014/main" id="{A44507B2-D048-4646-A7B7-E05E273249AF}"/>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9" name="Рисунок 58">
                    <a:extLst>
                      <a:ext uri="{FF2B5EF4-FFF2-40B4-BE49-F238E27FC236}">
                        <a16:creationId xmlns:a16="http://schemas.microsoft.com/office/drawing/2014/main" id="{3C551001-22E9-4A93-9830-22E2005F176A}"/>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55" name="Текст 1">
                  <a:extLst>
                    <a:ext uri="{FF2B5EF4-FFF2-40B4-BE49-F238E27FC236}">
                      <a16:creationId xmlns:a16="http://schemas.microsoft.com/office/drawing/2014/main" id="{69943C73-E2C2-4B78-9E46-2FEE3D01EC2F}"/>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0" name="Группа 39">
                <a:extLst>
                  <a:ext uri="{FF2B5EF4-FFF2-40B4-BE49-F238E27FC236}">
                    <a16:creationId xmlns:a16="http://schemas.microsoft.com/office/drawing/2014/main" id="{A2ACA49F-B2A6-4CC4-9B06-C1394FE47B35}"/>
                  </a:ext>
                </a:extLst>
              </p:cNvPr>
              <p:cNvGrpSpPr/>
              <p:nvPr/>
            </p:nvGrpSpPr>
            <p:grpSpPr>
              <a:xfrm>
                <a:off x="4942562" y="4491123"/>
                <a:ext cx="805213" cy="1163961"/>
                <a:chOff x="7070555" y="4225276"/>
                <a:chExt cx="805213" cy="1163961"/>
              </a:xfrm>
            </p:grpSpPr>
            <p:grpSp>
              <p:nvGrpSpPr>
                <p:cNvPr id="48" name="Группа 47">
                  <a:extLst>
                    <a:ext uri="{FF2B5EF4-FFF2-40B4-BE49-F238E27FC236}">
                      <a16:creationId xmlns:a16="http://schemas.microsoft.com/office/drawing/2014/main" id="{A4F4C0A2-B3B0-413D-BAF1-6095F196F21B}"/>
                    </a:ext>
                  </a:extLst>
                </p:cNvPr>
                <p:cNvGrpSpPr/>
                <p:nvPr/>
              </p:nvGrpSpPr>
              <p:grpSpPr>
                <a:xfrm>
                  <a:off x="7071822" y="4225276"/>
                  <a:ext cx="803946" cy="1163961"/>
                  <a:chOff x="7071822" y="4225276"/>
                  <a:chExt cx="803946" cy="1163961"/>
                </a:xfrm>
              </p:grpSpPr>
              <p:sp>
                <p:nvSpPr>
                  <p:cNvPr id="50" name="Прямоугольник 49">
                    <a:extLst>
                      <a:ext uri="{FF2B5EF4-FFF2-40B4-BE49-F238E27FC236}">
                        <a16:creationId xmlns:a16="http://schemas.microsoft.com/office/drawing/2014/main" id="{139294A6-6AAF-4344-994E-C26E1EC4B78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1" name="Прямая соединительная линия 50">
                    <a:extLst>
                      <a:ext uri="{FF2B5EF4-FFF2-40B4-BE49-F238E27FC236}">
                        <a16:creationId xmlns:a16="http://schemas.microsoft.com/office/drawing/2014/main" id="{FE7A87B4-C413-40B0-B578-8BFE82EC9C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Текст 1">
                    <a:extLst>
                      <a:ext uri="{FF2B5EF4-FFF2-40B4-BE49-F238E27FC236}">
                        <a16:creationId xmlns:a16="http://schemas.microsoft.com/office/drawing/2014/main" id="{1F39F506-C0C9-4B26-80A0-2A6B1EFCB408}"/>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3" name="Рисунок 52">
                    <a:extLst>
                      <a:ext uri="{FF2B5EF4-FFF2-40B4-BE49-F238E27FC236}">
                        <a16:creationId xmlns:a16="http://schemas.microsoft.com/office/drawing/2014/main" id="{0213932D-D91D-4AB7-A7F3-F1FFA8A9C5E2}"/>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9" name="Текст 1">
                  <a:extLst>
                    <a:ext uri="{FF2B5EF4-FFF2-40B4-BE49-F238E27FC236}">
                      <a16:creationId xmlns:a16="http://schemas.microsoft.com/office/drawing/2014/main" id="{BB6E6382-DEA9-41CA-8921-FAF462C2A50A}"/>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1" name="Группа 40">
                <a:extLst>
                  <a:ext uri="{FF2B5EF4-FFF2-40B4-BE49-F238E27FC236}">
                    <a16:creationId xmlns:a16="http://schemas.microsoft.com/office/drawing/2014/main" id="{C5F6F8AF-ABE5-4E39-A02E-E619C5CDD014}"/>
                  </a:ext>
                </a:extLst>
              </p:cNvPr>
              <p:cNvGrpSpPr/>
              <p:nvPr/>
            </p:nvGrpSpPr>
            <p:grpSpPr>
              <a:xfrm>
                <a:off x="4996059" y="4544876"/>
                <a:ext cx="805213" cy="1192793"/>
                <a:chOff x="7070555" y="4225276"/>
                <a:chExt cx="805213" cy="1192793"/>
              </a:xfrm>
            </p:grpSpPr>
            <p:grpSp>
              <p:nvGrpSpPr>
                <p:cNvPr id="42" name="Группа 41">
                  <a:extLst>
                    <a:ext uri="{FF2B5EF4-FFF2-40B4-BE49-F238E27FC236}">
                      <a16:creationId xmlns:a16="http://schemas.microsoft.com/office/drawing/2014/main" id="{D99BE119-6E20-41C6-8475-88A691F3D5AD}"/>
                    </a:ext>
                  </a:extLst>
                </p:cNvPr>
                <p:cNvGrpSpPr/>
                <p:nvPr/>
              </p:nvGrpSpPr>
              <p:grpSpPr>
                <a:xfrm>
                  <a:off x="7071822" y="4225276"/>
                  <a:ext cx="803946" cy="1192793"/>
                  <a:chOff x="7071822" y="4225276"/>
                  <a:chExt cx="803946" cy="1192793"/>
                </a:xfrm>
              </p:grpSpPr>
              <p:sp>
                <p:nvSpPr>
                  <p:cNvPr id="44" name="Прямоугольник 43">
                    <a:extLst>
                      <a:ext uri="{FF2B5EF4-FFF2-40B4-BE49-F238E27FC236}">
                        <a16:creationId xmlns:a16="http://schemas.microsoft.com/office/drawing/2014/main" id="{1615D4F1-E95B-42A2-8C08-23F41113B7D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5" name="Прямая соединительная линия 44">
                    <a:extLst>
                      <a:ext uri="{FF2B5EF4-FFF2-40B4-BE49-F238E27FC236}">
                        <a16:creationId xmlns:a16="http://schemas.microsoft.com/office/drawing/2014/main" id="{488341CC-5B63-4AD2-BB4E-30030AD22E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Текст 1">
                    <a:extLst>
                      <a:ext uri="{FF2B5EF4-FFF2-40B4-BE49-F238E27FC236}">
                        <a16:creationId xmlns:a16="http://schemas.microsoft.com/office/drawing/2014/main" id="{DEB46498-A0F7-46F9-8794-C4CC4BCF6C0A}"/>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47" name="Рисунок 46">
                    <a:extLst>
                      <a:ext uri="{FF2B5EF4-FFF2-40B4-BE49-F238E27FC236}">
                        <a16:creationId xmlns:a16="http://schemas.microsoft.com/office/drawing/2014/main" id="{08A3E58F-7CA4-4F74-81E8-A6559EB46BC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3" name="Текст 1">
                  <a:extLst>
                    <a:ext uri="{FF2B5EF4-FFF2-40B4-BE49-F238E27FC236}">
                      <a16:creationId xmlns:a16="http://schemas.microsoft.com/office/drawing/2014/main" id="{3A879C65-32F0-4294-B578-0DF04702A58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grpSp>
          <p:nvGrpSpPr>
            <p:cNvPr id="66" name="Группа 65">
              <a:extLst>
                <a:ext uri="{FF2B5EF4-FFF2-40B4-BE49-F238E27FC236}">
                  <a16:creationId xmlns:a16="http://schemas.microsoft.com/office/drawing/2014/main" id="{8AD9CEDE-7DA1-4E7B-A936-920A20D0F5A4}"/>
                </a:ext>
              </a:extLst>
            </p:cNvPr>
            <p:cNvGrpSpPr/>
            <p:nvPr/>
          </p:nvGrpSpPr>
          <p:grpSpPr>
            <a:xfrm>
              <a:off x="448183" y="5198024"/>
              <a:ext cx="958254" cy="1321996"/>
              <a:chOff x="6780769" y="4317017"/>
              <a:chExt cx="958254" cy="1321996"/>
            </a:xfrm>
          </p:grpSpPr>
          <p:grpSp>
            <p:nvGrpSpPr>
              <p:cNvPr id="67" name="Группа 66">
                <a:extLst>
                  <a:ext uri="{FF2B5EF4-FFF2-40B4-BE49-F238E27FC236}">
                    <a16:creationId xmlns:a16="http://schemas.microsoft.com/office/drawing/2014/main" id="{1671A0C2-A8DE-4179-9948-F9453C41E0DF}"/>
                  </a:ext>
                </a:extLst>
              </p:cNvPr>
              <p:cNvGrpSpPr/>
              <p:nvPr/>
            </p:nvGrpSpPr>
            <p:grpSpPr>
              <a:xfrm>
                <a:off x="6780769" y="4317017"/>
                <a:ext cx="805213" cy="1163961"/>
                <a:chOff x="7070555" y="4225276"/>
                <a:chExt cx="805213" cy="1163961"/>
              </a:xfrm>
            </p:grpSpPr>
            <p:grpSp>
              <p:nvGrpSpPr>
                <p:cNvPr id="89" name="Группа 88">
                  <a:extLst>
                    <a:ext uri="{FF2B5EF4-FFF2-40B4-BE49-F238E27FC236}">
                      <a16:creationId xmlns:a16="http://schemas.microsoft.com/office/drawing/2014/main" id="{3E11D79E-3663-4679-9D1E-70ADF7465710}"/>
                    </a:ext>
                  </a:extLst>
                </p:cNvPr>
                <p:cNvGrpSpPr/>
                <p:nvPr/>
              </p:nvGrpSpPr>
              <p:grpSpPr>
                <a:xfrm>
                  <a:off x="7071822" y="4225276"/>
                  <a:ext cx="803946" cy="1163961"/>
                  <a:chOff x="7071822" y="4225276"/>
                  <a:chExt cx="803946" cy="1163961"/>
                </a:xfrm>
              </p:grpSpPr>
              <p:sp>
                <p:nvSpPr>
                  <p:cNvPr id="91" name="Прямоугольник 90">
                    <a:extLst>
                      <a:ext uri="{FF2B5EF4-FFF2-40B4-BE49-F238E27FC236}">
                        <a16:creationId xmlns:a16="http://schemas.microsoft.com/office/drawing/2014/main" id="{EDDF9A2F-09EB-4790-B8F0-C2F3B7B4D8A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92" name="Прямая соединительная линия 91">
                    <a:extLst>
                      <a:ext uri="{FF2B5EF4-FFF2-40B4-BE49-F238E27FC236}">
                        <a16:creationId xmlns:a16="http://schemas.microsoft.com/office/drawing/2014/main" id="{5FCD78B5-C271-4EAB-A115-430EF69DAEF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Текст 1">
                    <a:extLst>
                      <a:ext uri="{FF2B5EF4-FFF2-40B4-BE49-F238E27FC236}">
                        <a16:creationId xmlns:a16="http://schemas.microsoft.com/office/drawing/2014/main" id="{974DAC98-6A88-4F22-940F-233FA111642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94" name="Рисунок 93">
                    <a:extLst>
                      <a:ext uri="{FF2B5EF4-FFF2-40B4-BE49-F238E27FC236}">
                        <a16:creationId xmlns:a16="http://schemas.microsoft.com/office/drawing/2014/main" id="{34F80C57-94CF-4446-9A51-BAA9959B479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90" name="Текст 1">
                  <a:extLst>
                    <a:ext uri="{FF2B5EF4-FFF2-40B4-BE49-F238E27FC236}">
                      <a16:creationId xmlns:a16="http://schemas.microsoft.com/office/drawing/2014/main" id="{E98607BA-00AA-4290-818B-9D156655774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8" name="Группа 67">
                <a:extLst>
                  <a:ext uri="{FF2B5EF4-FFF2-40B4-BE49-F238E27FC236}">
                    <a16:creationId xmlns:a16="http://schemas.microsoft.com/office/drawing/2014/main" id="{E26D7962-ADD1-490C-A91C-86833B9BC7EE}"/>
                  </a:ext>
                </a:extLst>
              </p:cNvPr>
              <p:cNvGrpSpPr/>
              <p:nvPr/>
            </p:nvGrpSpPr>
            <p:grpSpPr>
              <a:xfrm>
                <a:off x="6838267" y="4366985"/>
                <a:ext cx="805213" cy="1163961"/>
                <a:chOff x="7070555" y="4225276"/>
                <a:chExt cx="805213" cy="1163961"/>
              </a:xfrm>
            </p:grpSpPr>
            <p:grpSp>
              <p:nvGrpSpPr>
                <p:cNvPr id="83" name="Группа 82">
                  <a:extLst>
                    <a:ext uri="{FF2B5EF4-FFF2-40B4-BE49-F238E27FC236}">
                      <a16:creationId xmlns:a16="http://schemas.microsoft.com/office/drawing/2014/main" id="{BFD5AFA0-054F-4F31-913A-C89CB70251A9}"/>
                    </a:ext>
                  </a:extLst>
                </p:cNvPr>
                <p:cNvGrpSpPr/>
                <p:nvPr/>
              </p:nvGrpSpPr>
              <p:grpSpPr>
                <a:xfrm>
                  <a:off x="7071822" y="4225276"/>
                  <a:ext cx="803946" cy="1163961"/>
                  <a:chOff x="7071822" y="4225276"/>
                  <a:chExt cx="803946" cy="1163961"/>
                </a:xfrm>
              </p:grpSpPr>
              <p:sp>
                <p:nvSpPr>
                  <p:cNvPr id="85" name="Прямоугольник 84">
                    <a:extLst>
                      <a:ext uri="{FF2B5EF4-FFF2-40B4-BE49-F238E27FC236}">
                        <a16:creationId xmlns:a16="http://schemas.microsoft.com/office/drawing/2014/main" id="{7DAC58FE-35AA-4BBB-A3E6-B4F77C9A4B4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6" name="Прямая соединительная линия 85">
                    <a:extLst>
                      <a:ext uri="{FF2B5EF4-FFF2-40B4-BE49-F238E27FC236}">
                        <a16:creationId xmlns:a16="http://schemas.microsoft.com/office/drawing/2014/main" id="{F8E7A425-A5E6-4F1A-BF5D-B8BCF5B3B7E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Текст 1">
                    <a:extLst>
                      <a:ext uri="{FF2B5EF4-FFF2-40B4-BE49-F238E27FC236}">
                        <a16:creationId xmlns:a16="http://schemas.microsoft.com/office/drawing/2014/main" id="{9CC64420-F975-4B90-978E-6F996AB9DF7B}"/>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8" name="Рисунок 87">
                    <a:extLst>
                      <a:ext uri="{FF2B5EF4-FFF2-40B4-BE49-F238E27FC236}">
                        <a16:creationId xmlns:a16="http://schemas.microsoft.com/office/drawing/2014/main" id="{FD238F78-4D3C-444F-8CEA-95DD16B4FD25}"/>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84" name="Текст 1">
                  <a:extLst>
                    <a:ext uri="{FF2B5EF4-FFF2-40B4-BE49-F238E27FC236}">
                      <a16:creationId xmlns:a16="http://schemas.microsoft.com/office/drawing/2014/main" id="{95EEEB3F-E80B-479E-B805-82B4E001A9C5}"/>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9" name="Группа 68">
                <a:extLst>
                  <a:ext uri="{FF2B5EF4-FFF2-40B4-BE49-F238E27FC236}">
                    <a16:creationId xmlns:a16="http://schemas.microsoft.com/office/drawing/2014/main" id="{5131F10E-29FF-4787-A12B-7E875D80A9F4}"/>
                  </a:ext>
                </a:extLst>
              </p:cNvPr>
              <p:cNvGrpSpPr/>
              <p:nvPr/>
            </p:nvGrpSpPr>
            <p:grpSpPr>
              <a:xfrm>
                <a:off x="6885605" y="4418044"/>
                <a:ext cx="805213" cy="1163961"/>
                <a:chOff x="7070555" y="4225276"/>
                <a:chExt cx="805213" cy="1163961"/>
              </a:xfrm>
            </p:grpSpPr>
            <p:grpSp>
              <p:nvGrpSpPr>
                <p:cNvPr id="77" name="Группа 76">
                  <a:extLst>
                    <a:ext uri="{FF2B5EF4-FFF2-40B4-BE49-F238E27FC236}">
                      <a16:creationId xmlns:a16="http://schemas.microsoft.com/office/drawing/2014/main" id="{12CF0F04-FF20-4DD3-8AE2-B3B518A41BE9}"/>
                    </a:ext>
                  </a:extLst>
                </p:cNvPr>
                <p:cNvGrpSpPr/>
                <p:nvPr/>
              </p:nvGrpSpPr>
              <p:grpSpPr>
                <a:xfrm>
                  <a:off x="7071822" y="4225276"/>
                  <a:ext cx="803946" cy="1163961"/>
                  <a:chOff x="7071822" y="4225276"/>
                  <a:chExt cx="803946" cy="1163961"/>
                </a:xfrm>
              </p:grpSpPr>
              <p:sp>
                <p:nvSpPr>
                  <p:cNvPr id="79" name="Прямоугольник 78">
                    <a:extLst>
                      <a:ext uri="{FF2B5EF4-FFF2-40B4-BE49-F238E27FC236}">
                        <a16:creationId xmlns:a16="http://schemas.microsoft.com/office/drawing/2014/main" id="{9FBB9EFC-2375-45D5-9085-9DCEFA1853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0" name="Прямая соединительная линия 79">
                    <a:extLst>
                      <a:ext uri="{FF2B5EF4-FFF2-40B4-BE49-F238E27FC236}">
                        <a16:creationId xmlns:a16="http://schemas.microsoft.com/office/drawing/2014/main" id="{BF875341-9863-412B-AE1A-8848B93E1BB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Текст 1">
                    <a:extLst>
                      <a:ext uri="{FF2B5EF4-FFF2-40B4-BE49-F238E27FC236}">
                        <a16:creationId xmlns:a16="http://schemas.microsoft.com/office/drawing/2014/main" id="{CDA4ED20-6334-4AE0-A297-65D164A6E632}"/>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2" name="Рисунок 81">
                    <a:extLst>
                      <a:ext uri="{FF2B5EF4-FFF2-40B4-BE49-F238E27FC236}">
                        <a16:creationId xmlns:a16="http://schemas.microsoft.com/office/drawing/2014/main" id="{6F534678-126B-4FFF-8DBB-3811573838F5}"/>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78" name="Текст 1">
                  <a:extLst>
                    <a:ext uri="{FF2B5EF4-FFF2-40B4-BE49-F238E27FC236}">
                      <a16:creationId xmlns:a16="http://schemas.microsoft.com/office/drawing/2014/main" id="{D001599A-610B-4EF0-993C-8141DDD8620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70" name="Группа 69">
                <a:extLst>
                  <a:ext uri="{FF2B5EF4-FFF2-40B4-BE49-F238E27FC236}">
                    <a16:creationId xmlns:a16="http://schemas.microsoft.com/office/drawing/2014/main" id="{2A8A39C0-4114-4201-A1B7-EFC5063138A6}"/>
                  </a:ext>
                </a:extLst>
              </p:cNvPr>
              <p:cNvGrpSpPr/>
              <p:nvPr/>
            </p:nvGrpSpPr>
            <p:grpSpPr>
              <a:xfrm>
                <a:off x="6933810" y="4475052"/>
                <a:ext cx="805213" cy="1163961"/>
                <a:chOff x="7070555" y="4225276"/>
                <a:chExt cx="805213" cy="1163961"/>
              </a:xfrm>
            </p:grpSpPr>
            <p:grpSp>
              <p:nvGrpSpPr>
                <p:cNvPr id="71" name="Группа 70">
                  <a:extLst>
                    <a:ext uri="{FF2B5EF4-FFF2-40B4-BE49-F238E27FC236}">
                      <a16:creationId xmlns:a16="http://schemas.microsoft.com/office/drawing/2014/main" id="{034610A2-A472-4770-86A5-10758247963C}"/>
                    </a:ext>
                  </a:extLst>
                </p:cNvPr>
                <p:cNvGrpSpPr/>
                <p:nvPr/>
              </p:nvGrpSpPr>
              <p:grpSpPr>
                <a:xfrm>
                  <a:off x="7071822" y="4225276"/>
                  <a:ext cx="803946" cy="1163961"/>
                  <a:chOff x="7071822" y="4225276"/>
                  <a:chExt cx="803946" cy="1163961"/>
                </a:xfrm>
              </p:grpSpPr>
              <p:sp>
                <p:nvSpPr>
                  <p:cNvPr id="73" name="Прямоугольник 72">
                    <a:extLst>
                      <a:ext uri="{FF2B5EF4-FFF2-40B4-BE49-F238E27FC236}">
                        <a16:creationId xmlns:a16="http://schemas.microsoft.com/office/drawing/2014/main" id="{EBB108AE-CE9E-47FB-AF2C-06E56903E87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74" name="Прямая соединительная линия 73">
                    <a:extLst>
                      <a:ext uri="{FF2B5EF4-FFF2-40B4-BE49-F238E27FC236}">
                        <a16:creationId xmlns:a16="http://schemas.microsoft.com/office/drawing/2014/main" id="{AA2A8A4A-DC7A-4161-A3E5-59DD6C50BB6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Текст 1">
                    <a:extLst>
                      <a:ext uri="{FF2B5EF4-FFF2-40B4-BE49-F238E27FC236}">
                        <a16:creationId xmlns:a16="http://schemas.microsoft.com/office/drawing/2014/main" id="{361ACB4F-5402-4BC5-AF52-2AA7C84DF76E}"/>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9</a:t>
                    </a:r>
                  </a:p>
                </p:txBody>
              </p:sp>
              <p:pic>
                <p:nvPicPr>
                  <p:cNvPr id="76" name="Рисунок 75">
                    <a:extLst>
                      <a:ext uri="{FF2B5EF4-FFF2-40B4-BE49-F238E27FC236}">
                        <a16:creationId xmlns:a16="http://schemas.microsoft.com/office/drawing/2014/main" id="{85D25120-572F-4884-B54A-85EB7CC0707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72" name="Текст 1">
                  <a:extLst>
                    <a:ext uri="{FF2B5EF4-FFF2-40B4-BE49-F238E27FC236}">
                      <a16:creationId xmlns:a16="http://schemas.microsoft.com/office/drawing/2014/main" id="{5961C70F-3440-4A3D-B91F-04F7587880A3}"/>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95" name="Стрелка: вправо 94">
              <a:extLst>
                <a:ext uri="{FF2B5EF4-FFF2-40B4-BE49-F238E27FC236}">
                  <a16:creationId xmlns:a16="http://schemas.microsoft.com/office/drawing/2014/main" id="{4F55BF9C-AA80-479E-8034-3FB28D409177}"/>
                </a:ext>
              </a:extLst>
            </p:cNvPr>
            <p:cNvSpPr/>
            <p:nvPr/>
          </p:nvSpPr>
          <p:spPr>
            <a:xfrm>
              <a:off x="1645914" y="4050462"/>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Стрелка: вправо 95">
              <a:extLst>
                <a:ext uri="{FF2B5EF4-FFF2-40B4-BE49-F238E27FC236}">
                  <a16:creationId xmlns:a16="http://schemas.microsoft.com/office/drawing/2014/main" id="{25102122-C321-46BA-B895-7E61669501F8}"/>
                </a:ext>
              </a:extLst>
            </p:cNvPr>
            <p:cNvSpPr/>
            <p:nvPr/>
          </p:nvSpPr>
          <p:spPr>
            <a:xfrm>
              <a:off x="1622860" y="2195020"/>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Стрелка: вправо 96">
              <a:extLst>
                <a:ext uri="{FF2B5EF4-FFF2-40B4-BE49-F238E27FC236}">
                  <a16:creationId xmlns:a16="http://schemas.microsoft.com/office/drawing/2014/main" id="{ABC5A910-8455-4069-BBB3-BB8A85B0033D}"/>
                </a:ext>
              </a:extLst>
            </p:cNvPr>
            <p:cNvSpPr/>
            <p:nvPr/>
          </p:nvSpPr>
          <p:spPr>
            <a:xfrm>
              <a:off x="1665559" y="5681291"/>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8" name="Прямая со стрелкой 97">
              <a:extLst>
                <a:ext uri="{FF2B5EF4-FFF2-40B4-BE49-F238E27FC236}">
                  <a16:creationId xmlns:a16="http://schemas.microsoft.com/office/drawing/2014/main" id="{2985F50A-6346-4255-A3D7-BACD6C462E09}"/>
                </a:ext>
              </a:extLst>
            </p:cNvPr>
            <p:cNvCxnSpPr>
              <a:cxnSpLocks/>
            </p:cNvCxnSpPr>
            <p:nvPr/>
          </p:nvCxnSpPr>
          <p:spPr>
            <a:xfrm>
              <a:off x="9390405" y="1889434"/>
              <a:ext cx="1097077" cy="54364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187EBD2B-7927-4175-A206-AE030E0DD020}"/>
                </a:ext>
              </a:extLst>
            </p:cNvPr>
            <p:cNvCxnSpPr>
              <a:cxnSpLocks/>
            </p:cNvCxnSpPr>
            <p:nvPr/>
          </p:nvCxnSpPr>
          <p:spPr>
            <a:xfrm flipV="1">
              <a:off x="4946952" y="1889434"/>
              <a:ext cx="2278052" cy="168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a:extLst>
                <a:ext uri="{FF2B5EF4-FFF2-40B4-BE49-F238E27FC236}">
                  <a16:creationId xmlns:a16="http://schemas.microsoft.com/office/drawing/2014/main" id="{91F3A5C6-505F-42B1-8E7D-14DB407836FD}"/>
                </a:ext>
              </a:extLst>
            </p:cNvPr>
            <p:cNvCxnSpPr>
              <a:cxnSpLocks/>
            </p:cNvCxnSpPr>
            <p:nvPr/>
          </p:nvCxnSpPr>
          <p:spPr>
            <a:xfrm>
              <a:off x="4946952" y="2404821"/>
              <a:ext cx="2278050" cy="1022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Прямая со стрелкой 100">
              <a:extLst>
                <a:ext uri="{FF2B5EF4-FFF2-40B4-BE49-F238E27FC236}">
                  <a16:creationId xmlns:a16="http://schemas.microsoft.com/office/drawing/2014/main" id="{4E298FE3-E5FD-45B4-91A0-B39A4AC1C737}"/>
                </a:ext>
              </a:extLst>
            </p:cNvPr>
            <p:cNvCxnSpPr>
              <a:cxnSpLocks/>
            </p:cNvCxnSpPr>
            <p:nvPr/>
          </p:nvCxnSpPr>
          <p:spPr>
            <a:xfrm>
              <a:off x="4942723" y="2917623"/>
              <a:ext cx="2282280" cy="1111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FE3DCB4A-C08B-4A28-A987-3BB3B802C0AD}"/>
                </a:ext>
              </a:extLst>
            </p:cNvPr>
            <p:cNvCxnSpPr>
              <a:cxnSpLocks/>
              <a:stCxn id="128" idx="1"/>
            </p:cNvCxnSpPr>
            <p:nvPr/>
          </p:nvCxnSpPr>
          <p:spPr>
            <a:xfrm flipV="1">
              <a:off x="4942722" y="4005084"/>
              <a:ext cx="2315432" cy="1346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a:extLst>
                <a:ext uri="{FF2B5EF4-FFF2-40B4-BE49-F238E27FC236}">
                  <a16:creationId xmlns:a16="http://schemas.microsoft.com/office/drawing/2014/main" id="{F4D08EEF-83DF-43D8-8C87-68990340291E}"/>
                </a:ext>
              </a:extLst>
            </p:cNvPr>
            <p:cNvCxnSpPr>
              <a:cxnSpLocks/>
              <a:stCxn id="131" idx="1"/>
            </p:cNvCxnSpPr>
            <p:nvPr/>
          </p:nvCxnSpPr>
          <p:spPr>
            <a:xfrm>
              <a:off x="4942722" y="4517069"/>
              <a:ext cx="23154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a:extLst>
                <a:ext uri="{FF2B5EF4-FFF2-40B4-BE49-F238E27FC236}">
                  <a16:creationId xmlns:a16="http://schemas.microsoft.com/office/drawing/2014/main" id="{3EF2160F-C1C1-4877-946B-B55E8C291E44}"/>
                </a:ext>
              </a:extLst>
            </p:cNvPr>
            <p:cNvCxnSpPr>
              <a:cxnSpLocks/>
              <a:stCxn id="137" idx="1"/>
            </p:cNvCxnSpPr>
            <p:nvPr/>
          </p:nvCxnSpPr>
          <p:spPr>
            <a:xfrm flipV="1">
              <a:off x="4942722" y="5628067"/>
              <a:ext cx="2325592" cy="1613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BCE7E1CF-A674-4A4B-9FA0-A97292397BC3}"/>
                </a:ext>
              </a:extLst>
            </p:cNvPr>
            <p:cNvCxnSpPr>
              <a:cxnSpLocks/>
              <a:stCxn id="140" idx="1"/>
            </p:cNvCxnSpPr>
            <p:nvPr/>
          </p:nvCxnSpPr>
          <p:spPr>
            <a:xfrm>
              <a:off x="4942722" y="6142723"/>
              <a:ext cx="2325590" cy="109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id="{1D641C35-93CD-40F3-9114-68F7AFC9A6BA}"/>
                </a:ext>
              </a:extLst>
            </p:cNvPr>
            <p:cNvCxnSpPr>
              <a:cxnSpLocks/>
            </p:cNvCxnSpPr>
            <p:nvPr/>
          </p:nvCxnSpPr>
          <p:spPr>
            <a:xfrm>
              <a:off x="9390403" y="2415047"/>
              <a:ext cx="985903" cy="45640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2006B768-91CA-4965-AFF9-B140E8A0ECA4}"/>
                </a:ext>
              </a:extLst>
            </p:cNvPr>
            <p:cNvCxnSpPr>
              <a:cxnSpLocks/>
            </p:cNvCxnSpPr>
            <p:nvPr/>
          </p:nvCxnSpPr>
          <p:spPr>
            <a:xfrm>
              <a:off x="9390404" y="2928741"/>
              <a:ext cx="985902" cy="4473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2ECFD910-DE7E-42D9-BCFD-34BBFD440923}"/>
                </a:ext>
              </a:extLst>
            </p:cNvPr>
            <p:cNvCxnSpPr>
              <a:cxnSpLocks/>
            </p:cNvCxnSpPr>
            <p:nvPr/>
          </p:nvCxnSpPr>
          <p:spPr>
            <a:xfrm>
              <a:off x="9398969" y="4005085"/>
              <a:ext cx="1006964" cy="33432"/>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E09684A4-A9AD-4BF6-925C-D40046F07227}"/>
                </a:ext>
              </a:extLst>
            </p:cNvPr>
            <p:cNvCxnSpPr>
              <a:cxnSpLocks/>
            </p:cNvCxnSpPr>
            <p:nvPr/>
          </p:nvCxnSpPr>
          <p:spPr>
            <a:xfrm>
              <a:off x="9390403" y="4517069"/>
              <a:ext cx="10155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a:extLst>
                <a:ext uri="{FF2B5EF4-FFF2-40B4-BE49-F238E27FC236}">
                  <a16:creationId xmlns:a16="http://schemas.microsoft.com/office/drawing/2014/main" id="{B3ED98EB-B60B-4B45-86B7-72CD19426B07}"/>
                </a:ext>
              </a:extLst>
            </p:cNvPr>
            <p:cNvCxnSpPr>
              <a:cxnSpLocks/>
            </p:cNvCxnSpPr>
            <p:nvPr/>
          </p:nvCxnSpPr>
          <p:spPr>
            <a:xfrm flipV="1">
              <a:off x="9410087" y="4787348"/>
              <a:ext cx="971260" cy="856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3EFD3E54-248D-48F9-8999-52452EA36FC4}"/>
                </a:ext>
              </a:extLst>
            </p:cNvPr>
            <p:cNvCxnSpPr>
              <a:cxnSpLocks/>
            </p:cNvCxnSpPr>
            <p:nvPr/>
          </p:nvCxnSpPr>
          <p:spPr>
            <a:xfrm flipV="1">
              <a:off x="9410087" y="5125799"/>
              <a:ext cx="1108831" cy="10140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Группа 111">
              <a:extLst>
                <a:ext uri="{FF2B5EF4-FFF2-40B4-BE49-F238E27FC236}">
                  <a16:creationId xmlns:a16="http://schemas.microsoft.com/office/drawing/2014/main" id="{A91DC76A-AE15-4039-BE02-D7DF5DB0CDC7}"/>
                </a:ext>
              </a:extLst>
            </p:cNvPr>
            <p:cNvGrpSpPr/>
            <p:nvPr/>
          </p:nvGrpSpPr>
          <p:grpSpPr>
            <a:xfrm>
              <a:off x="2643070" y="1281806"/>
              <a:ext cx="2940963" cy="2016012"/>
              <a:chOff x="3208563" y="4514981"/>
              <a:chExt cx="1510393" cy="356391"/>
            </a:xfrm>
          </p:grpSpPr>
          <p:sp>
            <p:nvSpPr>
              <p:cNvPr id="113" name="Цилиндр 112">
                <a:extLst>
                  <a:ext uri="{FF2B5EF4-FFF2-40B4-BE49-F238E27FC236}">
                    <a16:creationId xmlns:a16="http://schemas.microsoft.com/office/drawing/2014/main" id="{1F76D1B3-93EC-4D2B-8241-FFB394C5146B}"/>
                  </a:ext>
                </a:extLst>
              </p:cNvPr>
              <p:cNvSpPr/>
              <p:nvPr/>
            </p:nvSpPr>
            <p:spPr>
              <a:xfrm rot="5400000">
                <a:off x="3785564" y="3937980"/>
                <a:ext cx="356391" cy="1510393"/>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7C84B6D8-0D59-44E4-8AD0-9ED11E8A2215}"/>
                  </a:ext>
                </a:extLst>
              </p:cNvPr>
              <p:cNvSpPr txBox="1"/>
              <p:nvPr/>
            </p:nvSpPr>
            <p:spPr>
              <a:xfrm>
                <a:off x="3368152" y="4516649"/>
                <a:ext cx="1118588" cy="75872"/>
              </a:xfrm>
              <a:prstGeom prst="rect">
                <a:avLst/>
              </a:prstGeom>
              <a:noFill/>
            </p:spPr>
            <p:txBody>
              <a:bodyPr wrap="square" rtlCol="0">
                <a:spAutoFit/>
              </a:bodyPr>
              <a:lstStyle/>
              <a:p>
                <a:pPr algn="ctr"/>
                <a:r>
                  <a:rPr lang="en-US" dirty="0">
                    <a:solidFill>
                      <a:srgbClr val="002060"/>
                    </a:solidFill>
                  </a:rPr>
                  <a:t>Topic </a:t>
                </a:r>
                <a:r>
                  <a:rPr lang="en-US" dirty="0">
                    <a:solidFill>
                      <a:schemeClr val="accent5"/>
                    </a:solidFill>
                  </a:rPr>
                  <a:t>PINK</a:t>
                </a:r>
                <a:endParaRPr lang="ru-RU" dirty="0">
                  <a:solidFill>
                    <a:schemeClr val="accent5"/>
                  </a:solidFill>
                </a:endParaRPr>
              </a:p>
            </p:txBody>
          </p:sp>
        </p:grpSp>
        <p:grpSp>
          <p:nvGrpSpPr>
            <p:cNvPr id="115" name="Группа 114">
              <a:extLst>
                <a:ext uri="{FF2B5EF4-FFF2-40B4-BE49-F238E27FC236}">
                  <a16:creationId xmlns:a16="http://schemas.microsoft.com/office/drawing/2014/main" id="{AD7E81ED-0D8E-4AFD-B3C0-A7347B4A6A22}"/>
                </a:ext>
              </a:extLst>
            </p:cNvPr>
            <p:cNvGrpSpPr/>
            <p:nvPr/>
          </p:nvGrpSpPr>
          <p:grpSpPr>
            <a:xfrm>
              <a:off x="2768830" y="3436818"/>
              <a:ext cx="2896482" cy="1478178"/>
              <a:chOff x="3115070" y="4502040"/>
              <a:chExt cx="1613980" cy="367101"/>
            </a:xfrm>
          </p:grpSpPr>
          <p:sp>
            <p:nvSpPr>
              <p:cNvPr id="116" name="Цилиндр 115">
                <a:extLst>
                  <a:ext uri="{FF2B5EF4-FFF2-40B4-BE49-F238E27FC236}">
                    <a16:creationId xmlns:a16="http://schemas.microsoft.com/office/drawing/2014/main" id="{FFB60D73-799F-49E4-8A73-39C0113C0A64}"/>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TextBox 116">
                <a:extLst>
                  <a:ext uri="{FF2B5EF4-FFF2-40B4-BE49-F238E27FC236}">
                    <a16:creationId xmlns:a16="http://schemas.microsoft.com/office/drawing/2014/main" id="{CE37DCC6-F15E-4A06-9D0B-9B790CA7C906}"/>
                  </a:ext>
                </a:extLst>
              </p:cNvPr>
              <p:cNvSpPr txBox="1"/>
              <p:nvPr/>
            </p:nvSpPr>
            <p:spPr>
              <a:xfrm>
                <a:off x="3368152" y="4502040"/>
                <a:ext cx="1118588" cy="87488"/>
              </a:xfrm>
              <a:prstGeom prst="rect">
                <a:avLst/>
              </a:prstGeom>
              <a:noFill/>
            </p:spPr>
            <p:txBody>
              <a:bodyPr wrap="square" rtlCol="0">
                <a:spAutoFit/>
              </a:bodyPr>
              <a:lstStyle/>
              <a:p>
                <a:pPr algn="ctr"/>
                <a:r>
                  <a:rPr lang="en-US" dirty="0">
                    <a:solidFill>
                      <a:srgbClr val="002060"/>
                    </a:solidFill>
                  </a:rPr>
                  <a:t>Topic </a:t>
                </a:r>
                <a:r>
                  <a:rPr lang="en-US" dirty="0">
                    <a:solidFill>
                      <a:srgbClr val="FF0000"/>
                    </a:solidFill>
                  </a:rPr>
                  <a:t>RED</a:t>
                </a:r>
                <a:endParaRPr lang="ru-RU" dirty="0">
                  <a:solidFill>
                    <a:srgbClr val="FF0000"/>
                  </a:solidFill>
                </a:endParaRPr>
              </a:p>
            </p:txBody>
          </p:sp>
        </p:grpSp>
        <p:grpSp>
          <p:nvGrpSpPr>
            <p:cNvPr id="118" name="Группа 117">
              <a:extLst>
                <a:ext uri="{FF2B5EF4-FFF2-40B4-BE49-F238E27FC236}">
                  <a16:creationId xmlns:a16="http://schemas.microsoft.com/office/drawing/2014/main" id="{C503265A-2DB8-4E66-8718-4F5691256A34}"/>
                </a:ext>
              </a:extLst>
            </p:cNvPr>
            <p:cNvGrpSpPr/>
            <p:nvPr/>
          </p:nvGrpSpPr>
          <p:grpSpPr>
            <a:xfrm>
              <a:off x="3036872" y="1721635"/>
              <a:ext cx="1910080" cy="375566"/>
              <a:chOff x="6096000" y="5096464"/>
              <a:chExt cx="1910080" cy="375566"/>
            </a:xfrm>
          </p:grpSpPr>
          <p:sp>
            <p:nvSpPr>
              <p:cNvPr id="119" name="Цилиндр 118">
                <a:extLst>
                  <a:ext uri="{FF2B5EF4-FFF2-40B4-BE49-F238E27FC236}">
                    <a16:creationId xmlns:a16="http://schemas.microsoft.com/office/drawing/2014/main" id="{D8FB5F5B-03E1-428D-AD4E-898BECE70916}"/>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TextBox 119">
                <a:extLst>
                  <a:ext uri="{FF2B5EF4-FFF2-40B4-BE49-F238E27FC236}">
                    <a16:creationId xmlns:a16="http://schemas.microsoft.com/office/drawing/2014/main" id="{D535371F-06C7-48EA-90AE-1E2D8F61AE19}"/>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0</a:t>
                </a:r>
                <a:endParaRPr lang="ru-RU" dirty="0">
                  <a:solidFill>
                    <a:schemeClr val="accent5"/>
                  </a:solidFill>
                </a:endParaRPr>
              </a:p>
            </p:txBody>
          </p:sp>
        </p:grpSp>
        <p:grpSp>
          <p:nvGrpSpPr>
            <p:cNvPr id="121" name="Группа 120">
              <a:extLst>
                <a:ext uri="{FF2B5EF4-FFF2-40B4-BE49-F238E27FC236}">
                  <a16:creationId xmlns:a16="http://schemas.microsoft.com/office/drawing/2014/main" id="{7BC1AA77-82E5-42D5-95AD-0D01C006E2D2}"/>
                </a:ext>
              </a:extLst>
            </p:cNvPr>
            <p:cNvGrpSpPr/>
            <p:nvPr/>
          </p:nvGrpSpPr>
          <p:grpSpPr>
            <a:xfrm>
              <a:off x="3036872" y="2220154"/>
              <a:ext cx="1910080" cy="375566"/>
              <a:chOff x="6096000" y="5096464"/>
              <a:chExt cx="1910080" cy="375566"/>
            </a:xfrm>
          </p:grpSpPr>
          <p:sp>
            <p:nvSpPr>
              <p:cNvPr id="122" name="Цилиндр 121">
                <a:extLst>
                  <a:ext uri="{FF2B5EF4-FFF2-40B4-BE49-F238E27FC236}">
                    <a16:creationId xmlns:a16="http://schemas.microsoft.com/office/drawing/2014/main" id="{5C5872FE-C398-4186-94DC-CD48E0F95DD8}"/>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TextBox 122">
                <a:extLst>
                  <a:ext uri="{FF2B5EF4-FFF2-40B4-BE49-F238E27FC236}">
                    <a16:creationId xmlns:a16="http://schemas.microsoft.com/office/drawing/2014/main" id="{DCD515F6-3729-4EE4-8914-EEB40FD9BFF4}"/>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1</a:t>
                </a:r>
                <a:endParaRPr lang="ru-RU" dirty="0">
                  <a:solidFill>
                    <a:schemeClr val="accent5"/>
                  </a:solidFill>
                </a:endParaRPr>
              </a:p>
            </p:txBody>
          </p:sp>
        </p:grpSp>
        <p:grpSp>
          <p:nvGrpSpPr>
            <p:cNvPr id="124" name="Группа 123">
              <a:extLst>
                <a:ext uri="{FF2B5EF4-FFF2-40B4-BE49-F238E27FC236}">
                  <a16:creationId xmlns:a16="http://schemas.microsoft.com/office/drawing/2014/main" id="{E6CF4E42-11EF-443B-A28C-75034F194EF2}"/>
                </a:ext>
              </a:extLst>
            </p:cNvPr>
            <p:cNvGrpSpPr/>
            <p:nvPr/>
          </p:nvGrpSpPr>
          <p:grpSpPr>
            <a:xfrm>
              <a:off x="3032643" y="2732956"/>
              <a:ext cx="1910080" cy="375566"/>
              <a:chOff x="6096000" y="5096464"/>
              <a:chExt cx="1910080" cy="375566"/>
            </a:xfrm>
          </p:grpSpPr>
          <p:sp>
            <p:nvSpPr>
              <p:cNvPr id="125" name="Цилиндр 124">
                <a:extLst>
                  <a:ext uri="{FF2B5EF4-FFF2-40B4-BE49-F238E27FC236}">
                    <a16:creationId xmlns:a16="http://schemas.microsoft.com/office/drawing/2014/main" id="{BE9482F4-7221-4985-8BEC-9C345EE44E9D}"/>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TextBox 125">
                <a:extLst>
                  <a:ext uri="{FF2B5EF4-FFF2-40B4-BE49-F238E27FC236}">
                    <a16:creationId xmlns:a16="http://schemas.microsoft.com/office/drawing/2014/main" id="{0AA12821-856C-437C-BCDD-280508B3ECC5}"/>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2</a:t>
                </a:r>
                <a:endParaRPr lang="ru-RU" dirty="0">
                  <a:solidFill>
                    <a:schemeClr val="accent5"/>
                  </a:solidFill>
                </a:endParaRPr>
              </a:p>
            </p:txBody>
          </p:sp>
        </p:grpSp>
        <p:grpSp>
          <p:nvGrpSpPr>
            <p:cNvPr id="127" name="Группа 126">
              <a:extLst>
                <a:ext uri="{FF2B5EF4-FFF2-40B4-BE49-F238E27FC236}">
                  <a16:creationId xmlns:a16="http://schemas.microsoft.com/office/drawing/2014/main" id="{FCE2D5B8-9A56-4034-973C-E545ADCAC87B}"/>
                </a:ext>
              </a:extLst>
            </p:cNvPr>
            <p:cNvGrpSpPr/>
            <p:nvPr/>
          </p:nvGrpSpPr>
          <p:grpSpPr>
            <a:xfrm>
              <a:off x="3032642" y="3833883"/>
              <a:ext cx="1910080" cy="375566"/>
              <a:chOff x="6096000" y="5096464"/>
              <a:chExt cx="1910080" cy="375566"/>
            </a:xfrm>
          </p:grpSpPr>
          <p:sp>
            <p:nvSpPr>
              <p:cNvPr id="128" name="Цилиндр 127">
                <a:extLst>
                  <a:ext uri="{FF2B5EF4-FFF2-40B4-BE49-F238E27FC236}">
                    <a16:creationId xmlns:a16="http://schemas.microsoft.com/office/drawing/2014/main" id="{25AC7F9D-0B57-431C-A164-23F8826C88D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29" name="TextBox 128">
                <a:extLst>
                  <a:ext uri="{FF2B5EF4-FFF2-40B4-BE49-F238E27FC236}">
                    <a16:creationId xmlns:a16="http://schemas.microsoft.com/office/drawing/2014/main" id="{0C00395F-B21C-440A-9276-823EEE3A0190}"/>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0</a:t>
                </a:r>
                <a:endParaRPr lang="ru-RU" dirty="0">
                  <a:solidFill>
                    <a:srgbClr val="FF0000"/>
                  </a:solidFill>
                </a:endParaRPr>
              </a:p>
            </p:txBody>
          </p:sp>
        </p:grpSp>
        <p:grpSp>
          <p:nvGrpSpPr>
            <p:cNvPr id="130" name="Группа 129">
              <a:extLst>
                <a:ext uri="{FF2B5EF4-FFF2-40B4-BE49-F238E27FC236}">
                  <a16:creationId xmlns:a16="http://schemas.microsoft.com/office/drawing/2014/main" id="{0AA78C33-95EC-4057-A29A-1F70389AE11C}"/>
                </a:ext>
              </a:extLst>
            </p:cNvPr>
            <p:cNvGrpSpPr/>
            <p:nvPr/>
          </p:nvGrpSpPr>
          <p:grpSpPr>
            <a:xfrm>
              <a:off x="3032642" y="4332402"/>
              <a:ext cx="1910080" cy="375566"/>
              <a:chOff x="6096000" y="5096464"/>
              <a:chExt cx="1910080" cy="375566"/>
            </a:xfrm>
          </p:grpSpPr>
          <p:sp>
            <p:nvSpPr>
              <p:cNvPr id="131" name="Цилиндр 130">
                <a:extLst>
                  <a:ext uri="{FF2B5EF4-FFF2-40B4-BE49-F238E27FC236}">
                    <a16:creationId xmlns:a16="http://schemas.microsoft.com/office/drawing/2014/main" id="{397CF074-3C33-4B46-9855-0D94DD8A7A6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32" name="TextBox 131">
                <a:extLst>
                  <a:ext uri="{FF2B5EF4-FFF2-40B4-BE49-F238E27FC236}">
                    <a16:creationId xmlns:a16="http://schemas.microsoft.com/office/drawing/2014/main" id="{573D8B47-AFC8-4BFD-8E71-86E88D5DDC1B}"/>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1</a:t>
                </a:r>
                <a:endParaRPr lang="ru-RU" dirty="0">
                  <a:solidFill>
                    <a:srgbClr val="FF0000"/>
                  </a:solidFill>
                </a:endParaRPr>
              </a:p>
            </p:txBody>
          </p:sp>
        </p:grpSp>
        <p:grpSp>
          <p:nvGrpSpPr>
            <p:cNvPr id="133" name="Группа 132">
              <a:extLst>
                <a:ext uri="{FF2B5EF4-FFF2-40B4-BE49-F238E27FC236}">
                  <a16:creationId xmlns:a16="http://schemas.microsoft.com/office/drawing/2014/main" id="{D849A56E-ECBF-49EC-B290-4497397D89C4}"/>
                </a:ext>
              </a:extLst>
            </p:cNvPr>
            <p:cNvGrpSpPr/>
            <p:nvPr/>
          </p:nvGrpSpPr>
          <p:grpSpPr>
            <a:xfrm>
              <a:off x="2764428" y="5065312"/>
              <a:ext cx="2896482" cy="1435055"/>
              <a:chOff x="3115070" y="4502040"/>
              <a:chExt cx="1613980" cy="367101"/>
            </a:xfrm>
          </p:grpSpPr>
          <p:sp>
            <p:nvSpPr>
              <p:cNvPr id="134" name="Цилиндр 133">
                <a:extLst>
                  <a:ext uri="{FF2B5EF4-FFF2-40B4-BE49-F238E27FC236}">
                    <a16:creationId xmlns:a16="http://schemas.microsoft.com/office/drawing/2014/main" id="{6A5316CC-7614-4E20-A8B0-7098008EB79A}"/>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TextBox 134">
                <a:extLst>
                  <a:ext uri="{FF2B5EF4-FFF2-40B4-BE49-F238E27FC236}">
                    <a16:creationId xmlns:a16="http://schemas.microsoft.com/office/drawing/2014/main" id="{DEAEEE94-89BA-406A-8CEA-3CC114F707EA}"/>
                  </a:ext>
                </a:extLst>
              </p:cNvPr>
              <p:cNvSpPr txBox="1"/>
              <p:nvPr/>
            </p:nvSpPr>
            <p:spPr>
              <a:xfrm>
                <a:off x="3368152" y="4502040"/>
                <a:ext cx="1118588" cy="94479"/>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grpSp>
        <p:grpSp>
          <p:nvGrpSpPr>
            <p:cNvPr id="136" name="Группа 135">
              <a:extLst>
                <a:ext uri="{FF2B5EF4-FFF2-40B4-BE49-F238E27FC236}">
                  <a16:creationId xmlns:a16="http://schemas.microsoft.com/office/drawing/2014/main" id="{BA352A02-36F0-4D8A-BC85-D77068D554BA}"/>
                </a:ext>
              </a:extLst>
            </p:cNvPr>
            <p:cNvGrpSpPr/>
            <p:nvPr/>
          </p:nvGrpSpPr>
          <p:grpSpPr>
            <a:xfrm>
              <a:off x="3032642" y="5459537"/>
              <a:ext cx="1910080" cy="375566"/>
              <a:chOff x="6096000" y="5096464"/>
              <a:chExt cx="1910080" cy="375566"/>
            </a:xfrm>
          </p:grpSpPr>
          <p:sp>
            <p:nvSpPr>
              <p:cNvPr id="137" name="Цилиндр 136">
                <a:extLst>
                  <a:ext uri="{FF2B5EF4-FFF2-40B4-BE49-F238E27FC236}">
                    <a16:creationId xmlns:a16="http://schemas.microsoft.com/office/drawing/2014/main" id="{02906FA1-3C76-4CC2-AA8F-14A19BF1621A}"/>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38" name="TextBox 137">
                <a:extLst>
                  <a:ext uri="{FF2B5EF4-FFF2-40B4-BE49-F238E27FC236}">
                    <a16:creationId xmlns:a16="http://schemas.microsoft.com/office/drawing/2014/main" id="{538DED5C-43D4-43ED-BA8B-FF4BCA026E13}"/>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0</a:t>
                </a:r>
                <a:endParaRPr lang="ru-RU" dirty="0">
                  <a:solidFill>
                    <a:srgbClr val="FFC000"/>
                  </a:solidFill>
                </a:endParaRPr>
              </a:p>
            </p:txBody>
          </p:sp>
        </p:grpSp>
        <p:grpSp>
          <p:nvGrpSpPr>
            <p:cNvPr id="139" name="Группа 138">
              <a:extLst>
                <a:ext uri="{FF2B5EF4-FFF2-40B4-BE49-F238E27FC236}">
                  <a16:creationId xmlns:a16="http://schemas.microsoft.com/office/drawing/2014/main" id="{B8E0470A-BE55-4CCF-ABE6-6AE859D27C0A}"/>
                </a:ext>
              </a:extLst>
            </p:cNvPr>
            <p:cNvGrpSpPr/>
            <p:nvPr/>
          </p:nvGrpSpPr>
          <p:grpSpPr>
            <a:xfrm>
              <a:off x="3032642" y="5958056"/>
              <a:ext cx="1910080" cy="375566"/>
              <a:chOff x="6096000" y="5096464"/>
              <a:chExt cx="1910080" cy="375566"/>
            </a:xfrm>
          </p:grpSpPr>
          <p:sp>
            <p:nvSpPr>
              <p:cNvPr id="140" name="Цилиндр 139">
                <a:extLst>
                  <a:ext uri="{FF2B5EF4-FFF2-40B4-BE49-F238E27FC236}">
                    <a16:creationId xmlns:a16="http://schemas.microsoft.com/office/drawing/2014/main" id="{976B092E-EB22-4D74-B050-2CD86918C1EE}"/>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41" name="TextBox 140">
                <a:extLst>
                  <a:ext uri="{FF2B5EF4-FFF2-40B4-BE49-F238E27FC236}">
                    <a16:creationId xmlns:a16="http://schemas.microsoft.com/office/drawing/2014/main" id="{750355DF-F110-4101-9674-4C859767A068}"/>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1</a:t>
                </a:r>
                <a:endParaRPr lang="ru-RU" dirty="0">
                  <a:solidFill>
                    <a:srgbClr val="FFC000"/>
                  </a:solidFill>
                </a:endParaRPr>
              </a:p>
            </p:txBody>
          </p:sp>
        </p:grpSp>
        <p:cxnSp>
          <p:nvCxnSpPr>
            <p:cNvPr id="142" name="Прямая со стрелкой 141">
              <a:extLst>
                <a:ext uri="{FF2B5EF4-FFF2-40B4-BE49-F238E27FC236}">
                  <a16:creationId xmlns:a16="http://schemas.microsoft.com/office/drawing/2014/main" id="{3FAAD82F-08EB-40C9-9646-A6B1BD7CBF22}"/>
                </a:ext>
              </a:extLst>
            </p:cNvPr>
            <p:cNvCxnSpPr>
              <a:cxnSpLocks/>
              <a:endCxn id="119" idx="3"/>
            </p:cNvCxnSpPr>
            <p:nvPr/>
          </p:nvCxnSpPr>
          <p:spPr>
            <a:xfrm flipV="1">
              <a:off x="2369155" y="1906302"/>
              <a:ext cx="667717" cy="4777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a:extLst>
                <a:ext uri="{FF2B5EF4-FFF2-40B4-BE49-F238E27FC236}">
                  <a16:creationId xmlns:a16="http://schemas.microsoft.com/office/drawing/2014/main" id="{09E2C222-6F66-4AA0-A8EC-9E54D43073DF}"/>
                </a:ext>
              </a:extLst>
            </p:cNvPr>
            <p:cNvCxnSpPr>
              <a:cxnSpLocks/>
              <a:endCxn id="122" idx="3"/>
            </p:cNvCxnSpPr>
            <p:nvPr/>
          </p:nvCxnSpPr>
          <p:spPr>
            <a:xfrm>
              <a:off x="2369155" y="2395796"/>
              <a:ext cx="667717" cy="902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4" name="Прямая со стрелкой 143">
              <a:extLst>
                <a:ext uri="{FF2B5EF4-FFF2-40B4-BE49-F238E27FC236}">
                  <a16:creationId xmlns:a16="http://schemas.microsoft.com/office/drawing/2014/main" id="{585F4920-0D67-41F4-BF0C-6626D2CC3A3C}"/>
                </a:ext>
              </a:extLst>
            </p:cNvPr>
            <p:cNvCxnSpPr>
              <a:cxnSpLocks/>
              <a:endCxn id="125" idx="3"/>
            </p:cNvCxnSpPr>
            <p:nvPr/>
          </p:nvCxnSpPr>
          <p:spPr>
            <a:xfrm>
              <a:off x="2382874" y="2402030"/>
              <a:ext cx="649769" cy="51559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1D5F16FB-C77E-4A9D-9B2B-CCC732217BD0}"/>
                </a:ext>
              </a:extLst>
            </p:cNvPr>
            <p:cNvCxnSpPr>
              <a:cxnSpLocks/>
              <a:endCxn id="128" idx="3"/>
            </p:cNvCxnSpPr>
            <p:nvPr/>
          </p:nvCxnSpPr>
          <p:spPr>
            <a:xfrm flipV="1">
              <a:off x="2317809" y="4018550"/>
              <a:ext cx="714833" cy="20974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a:extLst>
                <a:ext uri="{FF2B5EF4-FFF2-40B4-BE49-F238E27FC236}">
                  <a16:creationId xmlns:a16="http://schemas.microsoft.com/office/drawing/2014/main" id="{2A6D8E6B-54A5-456E-8CD1-4311BA2B3547}"/>
                </a:ext>
              </a:extLst>
            </p:cNvPr>
            <p:cNvCxnSpPr>
              <a:cxnSpLocks/>
              <a:endCxn id="131" idx="3"/>
            </p:cNvCxnSpPr>
            <p:nvPr/>
          </p:nvCxnSpPr>
          <p:spPr>
            <a:xfrm>
              <a:off x="2331528" y="4246306"/>
              <a:ext cx="701114" cy="27076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4F1D72A5-CA69-49F8-A714-85C3F571B715}"/>
                </a:ext>
              </a:extLst>
            </p:cNvPr>
            <p:cNvCxnSpPr>
              <a:cxnSpLocks/>
              <a:endCxn id="137" idx="3"/>
            </p:cNvCxnSpPr>
            <p:nvPr/>
          </p:nvCxnSpPr>
          <p:spPr>
            <a:xfrm flipV="1">
              <a:off x="2411160" y="5644204"/>
              <a:ext cx="621482" cy="21887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a:extLst>
                <a:ext uri="{FF2B5EF4-FFF2-40B4-BE49-F238E27FC236}">
                  <a16:creationId xmlns:a16="http://schemas.microsoft.com/office/drawing/2014/main" id="{8E523CCE-E56D-4794-84FA-3B4E0C0F0F8C}"/>
                </a:ext>
              </a:extLst>
            </p:cNvPr>
            <p:cNvCxnSpPr>
              <a:cxnSpLocks/>
              <a:endCxn id="140" idx="3"/>
            </p:cNvCxnSpPr>
            <p:nvPr/>
          </p:nvCxnSpPr>
          <p:spPr>
            <a:xfrm>
              <a:off x="2424879" y="5881090"/>
              <a:ext cx="607763" cy="26163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49" name="Прямоугольник 148">
              <a:extLst>
                <a:ext uri="{FF2B5EF4-FFF2-40B4-BE49-F238E27FC236}">
                  <a16:creationId xmlns:a16="http://schemas.microsoft.com/office/drawing/2014/main" id="{4B7A6426-D98A-4C56-B1E4-E620A547B372}"/>
                </a:ext>
              </a:extLst>
            </p:cNvPr>
            <p:cNvSpPr/>
            <p:nvPr/>
          </p:nvSpPr>
          <p:spPr>
            <a:xfrm>
              <a:off x="282562" y="1100849"/>
              <a:ext cx="1254751" cy="556320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Producers</a:t>
              </a:r>
              <a:endParaRPr lang="ru-RU" dirty="0">
                <a:solidFill>
                  <a:srgbClr val="002060"/>
                </a:solidFill>
              </a:endParaRPr>
            </a:p>
          </p:txBody>
        </p:sp>
        <p:sp>
          <p:nvSpPr>
            <p:cNvPr id="150" name="Прямоугольник 149">
              <a:extLst>
                <a:ext uri="{FF2B5EF4-FFF2-40B4-BE49-F238E27FC236}">
                  <a16:creationId xmlns:a16="http://schemas.microsoft.com/office/drawing/2014/main" id="{4283292A-B907-4AE6-96F2-6C0D3AC10E7A}"/>
                </a:ext>
              </a:extLst>
            </p:cNvPr>
            <p:cNvSpPr/>
            <p:nvPr/>
          </p:nvSpPr>
          <p:spPr>
            <a:xfrm>
              <a:off x="7244830" y="1100848"/>
              <a:ext cx="2154139" cy="551463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Consumers</a:t>
              </a:r>
              <a:endParaRPr lang="ru-RU" dirty="0">
                <a:solidFill>
                  <a:srgbClr val="002060"/>
                </a:solidFill>
              </a:endParaRPr>
            </a:p>
          </p:txBody>
        </p:sp>
        <p:grpSp>
          <p:nvGrpSpPr>
            <p:cNvPr id="151" name="Группа 150">
              <a:extLst>
                <a:ext uri="{FF2B5EF4-FFF2-40B4-BE49-F238E27FC236}">
                  <a16:creationId xmlns:a16="http://schemas.microsoft.com/office/drawing/2014/main" id="{E5605608-127E-4F2A-A1AE-D21D444ED590}"/>
                </a:ext>
              </a:extLst>
            </p:cNvPr>
            <p:cNvGrpSpPr/>
            <p:nvPr/>
          </p:nvGrpSpPr>
          <p:grpSpPr>
            <a:xfrm>
              <a:off x="10376306" y="2294605"/>
              <a:ext cx="1533132" cy="2928531"/>
              <a:chOff x="10376306" y="2294605"/>
              <a:chExt cx="1533132" cy="2928531"/>
            </a:xfrm>
          </p:grpSpPr>
          <p:pic>
            <p:nvPicPr>
              <p:cNvPr id="152" name="Рисунок 151">
                <a:extLst>
                  <a:ext uri="{FF2B5EF4-FFF2-40B4-BE49-F238E27FC236}">
                    <a16:creationId xmlns:a16="http://schemas.microsoft.com/office/drawing/2014/main" id="{F27048B1-B661-4312-BF0C-D4F286FCDA62}"/>
                  </a:ext>
                </a:extLst>
              </p:cNvPr>
              <p:cNvPicPr>
                <a:picLocks noChangeAspect="1"/>
              </p:cNvPicPr>
              <p:nvPr/>
            </p:nvPicPr>
            <p:blipFill>
              <a:blip r:embed="rId4"/>
              <a:stretch>
                <a:fillRect/>
              </a:stretch>
            </p:blipFill>
            <p:spPr>
              <a:xfrm>
                <a:off x="10791027" y="2535073"/>
                <a:ext cx="416839" cy="242495"/>
              </a:xfrm>
              <a:prstGeom prst="rect">
                <a:avLst/>
              </a:prstGeom>
            </p:spPr>
          </p:pic>
          <p:sp>
            <p:nvSpPr>
              <p:cNvPr id="153" name="Цилиндр 152">
                <a:extLst>
                  <a:ext uri="{FF2B5EF4-FFF2-40B4-BE49-F238E27FC236}">
                    <a16:creationId xmlns:a16="http://schemas.microsoft.com/office/drawing/2014/main" id="{D1058FBF-A252-4878-9A28-BBB11C5FE8A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4" name="TextBox 153">
                <a:extLst>
                  <a:ext uri="{FF2B5EF4-FFF2-40B4-BE49-F238E27FC236}">
                    <a16:creationId xmlns:a16="http://schemas.microsoft.com/office/drawing/2014/main" id="{C4DFA523-D8EF-4E76-A242-AEEB7586CD36}"/>
                  </a:ext>
                </a:extLst>
              </p:cNvPr>
              <p:cNvSpPr txBox="1"/>
              <p:nvPr/>
            </p:nvSpPr>
            <p:spPr>
              <a:xfrm>
                <a:off x="10376306" y="3671623"/>
                <a:ext cx="1533132" cy="369332"/>
              </a:xfrm>
              <a:prstGeom prst="rect">
                <a:avLst/>
              </a:prstGeom>
              <a:noFill/>
            </p:spPr>
            <p:txBody>
              <a:bodyPr wrap="square" rtlCol="0">
                <a:spAutoFit/>
              </a:bodyPr>
              <a:lstStyle/>
              <a:p>
                <a:pPr algn="ctr"/>
                <a:r>
                  <a:rPr lang="en-US" dirty="0">
                    <a:solidFill>
                      <a:srgbClr val="002060"/>
                    </a:solidFill>
                  </a:rPr>
                  <a:t>Database</a:t>
                </a:r>
                <a:endParaRPr lang="ru-RU" dirty="0">
                  <a:solidFill>
                    <a:srgbClr val="002060"/>
                  </a:solidFill>
                </a:endParaRPr>
              </a:p>
            </p:txBody>
          </p:sp>
          <p:pic>
            <p:nvPicPr>
              <p:cNvPr id="155" name="Рисунок 154">
                <a:extLst>
                  <a:ext uri="{FF2B5EF4-FFF2-40B4-BE49-F238E27FC236}">
                    <a16:creationId xmlns:a16="http://schemas.microsoft.com/office/drawing/2014/main" id="{675B6A50-E5F9-492A-BF5A-CFE66D4EA3D0}"/>
                  </a:ext>
                </a:extLst>
              </p:cNvPr>
              <p:cNvPicPr>
                <a:picLocks noChangeAspect="1"/>
              </p:cNvPicPr>
              <p:nvPr/>
            </p:nvPicPr>
            <p:blipFill>
              <a:blip r:embed="rId4"/>
              <a:stretch>
                <a:fillRect/>
              </a:stretch>
            </p:blipFill>
            <p:spPr>
              <a:xfrm>
                <a:off x="10719740" y="2366332"/>
                <a:ext cx="416839" cy="242495"/>
              </a:xfrm>
              <a:prstGeom prst="rect">
                <a:avLst/>
              </a:prstGeom>
            </p:spPr>
          </p:pic>
          <p:pic>
            <p:nvPicPr>
              <p:cNvPr id="156" name="Рисунок 155">
                <a:extLst>
                  <a:ext uri="{FF2B5EF4-FFF2-40B4-BE49-F238E27FC236}">
                    <a16:creationId xmlns:a16="http://schemas.microsoft.com/office/drawing/2014/main" id="{36AFB18F-AFAE-4124-AF12-D08DB3661BCA}"/>
                  </a:ext>
                </a:extLst>
              </p:cNvPr>
              <p:cNvPicPr>
                <a:picLocks noChangeAspect="1"/>
              </p:cNvPicPr>
              <p:nvPr/>
            </p:nvPicPr>
            <p:blipFill>
              <a:blip r:embed="rId4"/>
              <a:stretch>
                <a:fillRect/>
              </a:stretch>
            </p:blipFill>
            <p:spPr>
              <a:xfrm>
                <a:off x="11142599" y="2537311"/>
                <a:ext cx="416839" cy="242495"/>
              </a:xfrm>
              <a:prstGeom prst="rect">
                <a:avLst/>
              </a:prstGeom>
            </p:spPr>
          </p:pic>
          <p:pic>
            <p:nvPicPr>
              <p:cNvPr id="157" name="Рисунок 156">
                <a:extLst>
                  <a:ext uri="{FF2B5EF4-FFF2-40B4-BE49-F238E27FC236}">
                    <a16:creationId xmlns:a16="http://schemas.microsoft.com/office/drawing/2014/main" id="{C3A39337-2074-4F9A-8666-98DBEB3EC5B2}"/>
                  </a:ext>
                </a:extLst>
              </p:cNvPr>
              <p:cNvPicPr>
                <a:picLocks noChangeAspect="1"/>
              </p:cNvPicPr>
              <p:nvPr/>
            </p:nvPicPr>
            <p:blipFill>
              <a:blip r:embed="rId4"/>
              <a:stretch>
                <a:fillRect/>
              </a:stretch>
            </p:blipFill>
            <p:spPr>
              <a:xfrm>
                <a:off x="11023818" y="2350171"/>
                <a:ext cx="416839" cy="242495"/>
              </a:xfrm>
              <a:prstGeom prst="rect">
                <a:avLst/>
              </a:prstGeom>
            </p:spPr>
          </p:pic>
          <p:pic>
            <p:nvPicPr>
              <p:cNvPr id="158" name="Рисунок 157">
                <a:extLst>
                  <a:ext uri="{FF2B5EF4-FFF2-40B4-BE49-F238E27FC236}">
                    <a16:creationId xmlns:a16="http://schemas.microsoft.com/office/drawing/2014/main" id="{EA96525B-6127-4498-B631-F5C7CD1D5BB6}"/>
                  </a:ext>
                </a:extLst>
              </p:cNvPr>
              <p:cNvPicPr>
                <a:picLocks noChangeAspect="1"/>
              </p:cNvPicPr>
              <p:nvPr/>
            </p:nvPicPr>
            <p:blipFill>
              <a:blip r:embed="rId4"/>
              <a:stretch>
                <a:fillRect/>
              </a:stretch>
            </p:blipFill>
            <p:spPr>
              <a:xfrm>
                <a:off x="11298217" y="2437696"/>
                <a:ext cx="416839" cy="242495"/>
              </a:xfrm>
              <a:prstGeom prst="rect">
                <a:avLst/>
              </a:prstGeom>
            </p:spPr>
          </p:pic>
          <p:pic>
            <p:nvPicPr>
              <p:cNvPr id="159" name="Рисунок 158">
                <a:extLst>
                  <a:ext uri="{FF2B5EF4-FFF2-40B4-BE49-F238E27FC236}">
                    <a16:creationId xmlns:a16="http://schemas.microsoft.com/office/drawing/2014/main" id="{9C78FD75-8D39-45B5-A4A0-8F9264BA1C53}"/>
                  </a:ext>
                </a:extLst>
              </p:cNvPr>
              <p:cNvPicPr>
                <a:picLocks noChangeAspect="1"/>
              </p:cNvPicPr>
              <p:nvPr/>
            </p:nvPicPr>
            <p:blipFill>
              <a:blip r:embed="rId4"/>
              <a:stretch>
                <a:fillRect/>
              </a:stretch>
            </p:blipFill>
            <p:spPr>
              <a:xfrm>
                <a:off x="10518918" y="2472958"/>
                <a:ext cx="416839" cy="242495"/>
              </a:xfrm>
              <a:prstGeom prst="rect">
                <a:avLst/>
              </a:prstGeom>
            </p:spPr>
          </p:pic>
        </p:grpSp>
        <p:graphicFrame>
          <p:nvGraphicFramePr>
            <p:cNvPr id="160" name="Объект 159">
              <a:extLst>
                <a:ext uri="{FF2B5EF4-FFF2-40B4-BE49-F238E27FC236}">
                  <a16:creationId xmlns:a16="http://schemas.microsoft.com/office/drawing/2014/main" id="{514AB133-2078-4180-A6A0-1177E0FE70C6}"/>
                </a:ext>
              </a:extLst>
            </p:cNvPr>
            <p:cNvGraphicFramePr>
              <a:graphicFrameLocks noChangeAspect="1"/>
            </p:cNvGraphicFramePr>
            <p:nvPr>
              <p:extLst>
                <p:ext uri="{D42A27DB-BD31-4B8C-83A1-F6EECF244321}">
                  <p14:modId xmlns:p14="http://schemas.microsoft.com/office/powerpoint/2010/main" val="2716035588"/>
                </p:ext>
              </p:extLst>
            </p:nvPr>
          </p:nvGraphicFramePr>
          <p:xfrm>
            <a:off x="7830731" y="1483477"/>
            <a:ext cx="985902" cy="1888263"/>
          </p:xfrm>
          <a:graphic>
            <a:graphicData uri="http://schemas.openxmlformats.org/presentationml/2006/ole">
              <mc:AlternateContent xmlns:mc="http://schemas.openxmlformats.org/markup-compatibility/2006">
                <mc:Choice xmlns:v="urn:schemas-microsoft-com:vml" Requires="v">
                  <p:oleObj spid="_x0000_s1031" r:id="rId5" imgW="9549000" imgH="18336240" progId="">
                    <p:embed/>
                  </p:oleObj>
                </mc:Choice>
                <mc:Fallback>
                  <p:oleObj r:id="rId5" imgW="9549000" imgH="18336240" progId="">
                    <p:embed/>
                    <p:pic>
                      <p:nvPicPr>
                        <p:cNvPr id="6" name="Объект 5">
                          <a:extLst>
                            <a:ext uri="{FF2B5EF4-FFF2-40B4-BE49-F238E27FC236}">
                              <a16:creationId xmlns:a16="http://schemas.microsoft.com/office/drawing/2014/main" id="{41ABBE5E-8304-4017-BD7C-B7DE94E02F36}"/>
                            </a:ext>
                          </a:extLst>
                        </p:cNvPr>
                        <p:cNvPicPr/>
                        <p:nvPr/>
                      </p:nvPicPr>
                      <p:blipFill>
                        <a:blip r:embed="rId6"/>
                        <a:stretch>
                          <a:fillRect/>
                        </a:stretch>
                      </p:blipFill>
                      <p:spPr>
                        <a:xfrm>
                          <a:off x="7830731" y="1483477"/>
                          <a:ext cx="985902" cy="1888263"/>
                        </a:xfrm>
                        <a:prstGeom prst="rect">
                          <a:avLst/>
                        </a:prstGeom>
                      </p:spPr>
                    </p:pic>
                  </p:oleObj>
                </mc:Fallback>
              </mc:AlternateContent>
            </a:graphicData>
          </a:graphic>
        </p:graphicFrame>
        <p:pic>
          <p:nvPicPr>
            <p:cNvPr id="161" name="Picture 2">
              <a:extLst>
                <a:ext uri="{FF2B5EF4-FFF2-40B4-BE49-F238E27FC236}">
                  <a16:creationId xmlns:a16="http://schemas.microsoft.com/office/drawing/2014/main" id="{EF630435-0E50-4870-8E1A-EEA361A5DB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6495" y="3678831"/>
              <a:ext cx="1224132" cy="122413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питон бесплатно значок из Super Flat Remix V1.08 Apps">
              <a:extLst>
                <a:ext uri="{FF2B5EF4-FFF2-40B4-BE49-F238E27FC236}">
                  <a16:creationId xmlns:a16="http://schemas.microsoft.com/office/drawing/2014/main" id="{B8D86F01-5DEB-4503-B71D-B11E133644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8939" y="5187820"/>
              <a:ext cx="1224132" cy="12241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6435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Сообщения прилетают в топик и распределяются </a:t>
            </a:r>
            <a:r>
              <a:rPr lang="en-US" altLang="ru-RU" sz="2000" dirty="0">
                <a:solidFill>
                  <a:srgbClr val="002060"/>
                </a:solidFill>
                <a:latin typeface="+mn-lt"/>
              </a:rPr>
              <a:t>Kafka</a:t>
            </a:r>
            <a:r>
              <a:rPr lang="ru-RU" altLang="ru-RU" sz="2000" dirty="0">
                <a:solidFill>
                  <a:srgbClr val="002060"/>
                </a:solidFill>
                <a:latin typeface="+mn-lt"/>
              </a:rPr>
              <a:t> по партициям, занимая последовательные оффсеты, т.е. смещения, в этих партициях. У каждого сообщения – свой оффсет. Очередное сообщение считывается консюмером из партиции по текущему оффсету. Текущий оффсет – единственный на партицию – это как позиция в файле, с которой идет чтение. Чтоб не считывать одно и то же сообщение повторно, консюмер должен сдвигать текущий оффсет в партиции. Эта операция называется коммитом. При помощи коммита консюмер как бы говорит </a:t>
            </a:r>
            <a:r>
              <a:rPr lang="en-US" altLang="ru-RU" sz="2000" dirty="0">
                <a:solidFill>
                  <a:srgbClr val="002060"/>
                </a:solidFill>
                <a:latin typeface="+mn-lt"/>
              </a:rPr>
              <a:t>Kafka</a:t>
            </a:r>
            <a:r>
              <a:rPr lang="ru-RU" altLang="ru-RU" sz="2000" dirty="0">
                <a:solidFill>
                  <a:srgbClr val="002060"/>
                </a:solidFill>
                <a:latin typeface="+mn-lt"/>
              </a:rPr>
              <a:t>: с этим сообщением я разобрался, в следующий раз присылай новое.</a:t>
            </a:r>
          </a:p>
        </p:txBody>
      </p:sp>
    </p:spTree>
    <p:extLst>
      <p:ext uri="{BB962C8B-B14F-4D97-AF65-F5344CB8AC3E}">
        <p14:creationId xmlns:p14="http://schemas.microsoft.com/office/powerpoint/2010/main" val="5093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DE19595F-CD27-4C86-8BCF-44C3FF0F33C9}"/>
              </a:ext>
            </a:extLst>
          </p:cNvPr>
          <p:cNvGrpSpPr/>
          <p:nvPr/>
        </p:nvGrpSpPr>
        <p:grpSpPr>
          <a:xfrm>
            <a:off x="381966" y="1323574"/>
            <a:ext cx="11344731" cy="4546105"/>
            <a:chOff x="399994" y="1406302"/>
            <a:chExt cx="11456181" cy="4674135"/>
          </a:xfrm>
        </p:grpSpPr>
        <p:graphicFrame>
          <p:nvGraphicFramePr>
            <p:cNvPr id="163" name="Объект 162">
              <a:extLst>
                <a:ext uri="{FF2B5EF4-FFF2-40B4-BE49-F238E27FC236}">
                  <a16:creationId xmlns:a16="http://schemas.microsoft.com/office/drawing/2014/main" id="{33AD8E09-C49E-411A-990E-C749454955E8}"/>
                </a:ext>
              </a:extLst>
            </p:cNvPr>
            <p:cNvGraphicFramePr>
              <a:graphicFrameLocks noChangeAspect="1"/>
            </p:cNvGraphicFramePr>
            <p:nvPr>
              <p:extLst>
                <p:ext uri="{D42A27DB-BD31-4B8C-83A1-F6EECF244321}">
                  <p14:modId xmlns:p14="http://schemas.microsoft.com/office/powerpoint/2010/main" val="3467397753"/>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spid="_x0000_s2070" r:id="rId3" imgW="790200" imgH="523800" progId="">
                    <p:embed/>
                  </p:oleObj>
                </mc:Choice>
                <mc:Fallback>
                  <p:oleObj r:id="rId3"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4"/>
                        <a:stretch>
                          <a:fillRect/>
                        </a:stretch>
                      </p:blipFill>
                      <p:spPr>
                        <a:xfrm>
                          <a:off x="7985104" y="2811421"/>
                          <a:ext cx="458385" cy="303749"/>
                        </a:xfrm>
                        <a:prstGeom prst="rect">
                          <a:avLst/>
                        </a:prstGeom>
                      </p:spPr>
                    </p:pic>
                  </p:oleObj>
                </mc:Fallback>
              </mc:AlternateContent>
            </a:graphicData>
          </a:graphic>
        </p:graphicFrame>
        <p:graphicFrame>
          <p:nvGraphicFramePr>
            <p:cNvPr id="164" name="Объект 163">
              <a:extLst>
                <a:ext uri="{FF2B5EF4-FFF2-40B4-BE49-F238E27FC236}">
                  <a16:creationId xmlns:a16="http://schemas.microsoft.com/office/drawing/2014/main" id="{AF9F9557-C1D1-4613-83C3-C8BB87F37B4B}"/>
                </a:ext>
              </a:extLst>
            </p:cNvPr>
            <p:cNvGraphicFramePr>
              <a:graphicFrameLocks noChangeAspect="1"/>
            </p:cNvGraphicFramePr>
            <p:nvPr>
              <p:extLst>
                <p:ext uri="{D42A27DB-BD31-4B8C-83A1-F6EECF244321}">
                  <p14:modId xmlns:p14="http://schemas.microsoft.com/office/powerpoint/2010/main" val="2029856681"/>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spid="_x0000_s2071" r:id="rId5" imgW="523800" imgH="437760" progId="">
                    <p:embed/>
                  </p:oleObj>
                </mc:Choice>
                <mc:Fallback>
                  <p:oleObj r:id="rId5"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6"/>
                        <a:stretch>
                          <a:fillRect/>
                        </a:stretch>
                      </p:blipFill>
                      <p:spPr>
                        <a:xfrm>
                          <a:off x="9162350" y="2804464"/>
                          <a:ext cx="523875" cy="438150"/>
                        </a:xfrm>
                        <a:prstGeom prst="rect">
                          <a:avLst/>
                        </a:prstGeom>
                      </p:spPr>
                    </p:pic>
                  </p:oleObj>
                </mc:Fallback>
              </mc:AlternateContent>
            </a:graphicData>
          </a:graphic>
        </p:graphicFrame>
        <p:pic>
          <p:nvPicPr>
            <p:cNvPr id="165" name="Рисунок 164">
              <a:extLst>
                <a:ext uri="{FF2B5EF4-FFF2-40B4-BE49-F238E27FC236}">
                  <a16:creationId xmlns:a16="http://schemas.microsoft.com/office/drawing/2014/main" id="{97FA5F97-6BB6-41AC-8460-DA8B10B377F6}"/>
                </a:ext>
              </a:extLst>
            </p:cNvPr>
            <p:cNvPicPr>
              <a:picLocks noChangeAspect="1"/>
            </p:cNvPicPr>
            <p:nvPr/>
          </p:nvPicPr>
          <p:blipFill>
            <a:blip r:embed="rId7"/>
            <a:stretch>
              <a:fillRect/>
            </a:stretch>
          </p:blipFill>
          <p:spPr>
            <a:xfrm>
              <a:off x="3076521" y="1406302"/>
              <a:ext cx="3187269" cy="4674133"/>
            </a:xfrm>
            <a:prstGeom prst="rect">
              <a:avLst/>
            </a:prstGeom>
          </p:spPr>
        </p:pic>
        <p:sp>
          <p:nvSpPr>
            <p:cNvPr id="166" name="Прямоугольник 165">
              <a:extLst>
                <a:ext uri="{FF2B5EF4-FFF2-40B4-BE49-F238E27FC236}">
                  <a16:creationId xmlns:a16="http://schemas.microsoft.com/office/drawing/2014/main" id="{B32360CC-4986-4035-A393-E3749032B6E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7" name="Прямоугольник 166">
              <a:extLst>
                <a:ext uri="{FF2B5EF4-FFF2-40B4-BE49-F238E27FC236}">
                  <a16:creationId xmlns:a16="http://schemas.microsoft.com/office/drawing/2014/main" id="{CDBBCB67-DBC2-4717-8EDE-4F6DA44E1C5A}"/>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8" name="Прямоугольник 167">
              <a:extLst>
                <a:ext uri="{FF2B5EF4-FFF2-40B4-BE49-F238E27FC236}">
                  <a16:creationId xmlns:a16="http://schemas.microsoft.com/office/drawing/2014/main" id="{3E64697F-BAED-4DA5-8B4D-40C6001747DD}"/>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9" name="Цилиндр 168">
              <a:extLst>
                <a:ext uri="{FF2B5EF4-FFF2-40B4-BE49-F238E27FC236}">
                  <a16:creationId xmlns:a16="http://schemas.microsoft.com/office/drawing/2014/main" id="{1F795973-C7AE-48DE-8DCB-F5EDAB2C7D23}"/>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0" name="TextBox 169">
              <a:extLst>
                <a:ext uri="{FF2B5EF4-FFF2-40B4-BE49-F238E27FC236}">
                  <a16:creationId xmlns:a16="http://schemas.microsoft.com/office/drawing/2014/main" id="{639CF300-9322-4C40-9D23-7E915527F80C}"/>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71" name="TextBox 170">
              <a:extLst>
                <a:ext uri="{FF2B5EF4-FFF2-40B4-BE49-F238E27FC236}">
                  <a16:creationId xmlns:a16="http://schemas.microsoft.com/office/drawing/2014/main" id="{0857322C-944D-4AD8-B1D7-B360214D3BB0}"/>
                </a:ext>
              </a:extLst>
            </p:cNvPr>
            <p:cNvSpPr txBox="1"/>
            <p:nvPr/>
          </p:nvSpPr>
          <p:spPr>
            <a:xfrm>
              <a:off x="6011629" y="2007301"/>
              <a:ext cx="987691" cy="349702"/>
            </a:xfrm>
            <a:prstGeom prst="rect">
              <a:avLst/>
            </a:prstGeom>
            <a:noFill/>
          </p:spPr>
          <p:txBody>
            <a:bodyPr wrap="square" lIns="36000" tIns="36000" rIns="36000" bIns="36000" rtlCol="0">
              <a:spAutoFit/>
            </a:bodyPr>
            <a:lstStyle/>
            <a:p>
              <a:pPr algn="ctr"/>
              <a:r>
                <a:rPr lang="en-US" dirty="0">
                  <a:solidFill>
                    <a:srgbClr val="002060"/>
                  </a:solidFill>
                </a:rPr>
                <a:t>partition</a:t>
              </a:r>
              <a:endParaRPr lang="ru-RU" dirty="0">
                <a:solidFill>
                  <a:srgbClr val="002060"/>
                </a:solidFill>
              </a:endParaRPr>
            </a:p>
          </p:txBody>
        </p:sp>
        <p:cxnSp>
          <p:nvCxnSpPr>
            <p:cNvPr id="172" name="Прямая со стрелкой 171">
              <a:extLst>
                <a:ext uri="{FF2B5EF4-FFF2-40B4-BE49-F238E27FC236}">
                  <a16:creationId xmlns:a16="http://schemas.microsoft.com/office/drawing/2014/main" id="{C7E56C5A-6008-4AFA-AFE1-94F53D6504C6}"/>
                </a:ext>
              </a:extLst>
            </p:cNvPr>
            <p:cNvCxnSpPr>
              <a:cxnSpLocks/>
              <a:stCxn id="171" idx="2"/>
            </p:cNvCxnSpPr>
            <p:nvPr/>
          </p:nvCxnSpPr>
          <p:spPr>
            <a:xfrm>
              <a:off x="6505475" y="2357003"/>
              <a:ext cx="0" cy="2922141"/>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3" name="Текст 1">
              <a:extLst>
                <a:ext uri="{FF2B5EF4-FFF2-40B4-BE49-F238E27FC236}">
                  <a16:creationId xmlns:a16="http://schemas.microsoft.com/office/drawing/2014/main" id="{9AC2FB0B-D046-4561-B317-D6308F2858B1}"/>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74" name="Текст 1">
              <a:extLst>
                <a:ext uri="{FF2B5EF4-FFF2-40B4-BE49-F238E27FC236}">
                  <a16:creationId xmlns:a16="http://schemas.microsoft.com/office/drawing/2014/main" id="{CDF60E6A-2ED7-4EB5-A019-D721E3397C5C}"/>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75" name="Текст 1">
              <a:extLst>
                <a:ext uri="{FF2B5EF4-FFF2-40B4-BE49-F238E27FC236}">
                  <a16:creationId xmlns:a16="http://schemas.microsoft.com/office/drawing/2014/main" id="{1345C99A-8577-4C2D-9ED2-0B005EBE012F}"/>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76" name="Текст 1">
              <a:extLst>
                <a:ext uri="{FF2B5EF4-FFF2-40B4-BE49-F238E27FC236}">
                  <a16:creationId xmlns:a16="http://schemas.microsoft.com/office/drawing/2014/main" id="{559477D5-1379-4383-905A-508BB5D9E070}"/>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77" name="TextBox 176">
              <a:extLst>
                <a:ext uri="{FF2B5EF4-FFF2-40B4-BE49-F238E27FC236}">
                  <a16:creationId xmlns:a16="http://schemas.microsoft.com/office/drawing/2014/main" id="{F6D773F9-6E9E-4B30-B8F0-B9E4E42972B8}"/>
                </a:ext>
              </a:extLst>
            </p:cNvPr>
            <p:cNvSpPr txBox="1"/>
            <p:nvPr/>
          </p:nvSpPr>
          <p:spPr>
            <a:xfrm>
              <a:off x="5419843" y="1798170"/>
              <a:ext cx="713718" cy="349702"/>
            </a:xfrm>
            <a:prstGeom prst="rect">
              <a:avLst/>
            </a:prstGeom>
            <a:noFill/>
          </p:spPr>
          <p:txBody>
            <a:bodyPr wrap="square" lIns="36000" tIns="36000" rIns="36000" bIns="36000" rtlCol="0">
              <a:spAutoFit/>
            </a:bodyPr>
            <a:lstStyle/>
            <a:p>
              <a:pPr algn="ctr"/>
              <a:r>
                <a:rPr lang="en-US" dirty="0">
                  <a:solidFill>
                    <a:srgbClr val="002060"/>
                  </a:solidFill>
                </a:rPr>
                <a:t>offset</a:t>
              </a:r>
              <a:endParaRPr lang="ru-RU" dirty="0">
                <a:solidFill>
                  <a:srgbClr val="002060"/>
                </a:solidFill>
              </a:endParaRPr>
            </a:p>
          </p:txBody>
        </p:sp>
        <p:cxnSp>
          <p:nvCxnSpPr>
            <p:cNvPr id="178" name="Прямая со стрелкой 177">
              <a:extLst>
                <a:ext uri="{FF2B5EF4-FFF2-40B4-BE49-F238E27FC236}">
                  <a16:creationId xmlns:a16="http://schemas.microsoft.com/office/drawing/2014/main" id="{B431C67C-2A9F-48A3-891E-2AA58F3E865C}"/>
                </a:ext>
              </a:extLst>
            </p:cNvPr>
            <p:cNvCxnSpPr>
              <a:cxnSpLocks/>
              <a:stCxn id="177" idx="1"/>
            </p:cNvCxnSpPr>
            <p:nvPr/>
          </p:nvCxnSpPr>
          <p:spPr>
            <a:xfrm flipH="1">
              <a:off x="2644737" y="1973021"/>
              <a:ext cx="2775106" cy="0"/>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9" name="Прямоугольник 178">
              <a:extLst>
                <a:ext uri="{FF2B5EF4-FFF2-40B4-BE49-F238E27FC236}">
                  <a16:creationId xmlns:a16="http://schemas.microsoft.com/office/drawing/2014/main" id="{D5A2CB0D-2FDA-4F47-8928-FB699180FF4A}"/>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0" name="Прямоугольник 179">
              <a:extLst>
                <a:ext uri="{FF2B5EF4-FFF2-40B4-BE49-F238E27FC236}">
                  <a16:creationId xmlns:a16="http://schemas.microsoft.com/office/drawing/2014/main" id="{4848348C-328D-4EE2-BDC1-995656C657C6}"/>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1" name="Прямоугольник 180">
              <a:extLst>
                <a:ext uri="{FF2B5EF4-FFF2-40B4-BE49-F238E27FC236}">
                  <a16:creationId xmlns:a16="http://schemas.microsoft.com/office/drawing/2014/main" id="{6D4663BC-FB26-470F-8664-6B6C666D5E85}"/>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2" name="Текст 1">
              <a:extLst>
                <a:ext uri="{FF2B5EF4-FFF2-40B4-BE49-F238E27FC236}">
                  <a16:creationId xmlns:a16="http://schemas.microsoft.com/office/drawing/2014/main" id="{4EEB6AF2-F874-4F4F-BBC4-E6A8A4C6579F}"/>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83" name="Текст 1">
              <a:extLst>
                <a:ext uri="{FF2B5EF4-FFF2-40B4-BE49-F238E27FC236}">
                  <a16:creationId xmlns:a16="http://schemas.microsoft.com/office/drawing/2014/main" id="{16DF65AC-7940-4F19-9789-DE2920251A11}"/>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84" name="Текст 1">
              <a:extLst>
                <a:ext uri="{FF2B5EF4-FFF2-40B4-BE49-F238E27FC236}">
                  <a16:creationId xmlns:a16="http://schemas.microsoft.com/office/drawing/2014/main" id="{8826CCF1-B715-47A7-9BA5-F040B2D16A08}"/>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85" name="Текст 1">
              <a:extLst>
                <a:ext uri="{FF2B5EF4-FFF2-40B4-BE49-F238E27FC236}">
                  <a16:creationId xmlns:a16="http://schemas.microsoft.com/office/drawing/2014/main" id="{C16BED11-2E37-4A34-94D9-C93DF09A04F3}"/>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86" name="Стрелка: вправо 185">
              <a:extLst>
                <a:ext uri="{FF2B5EF4-FFF2-40B4-BE49-F238E27FC236}">
                  <a16:creationId xmlns:a16="http://schemas.microsoft.com/office/drawing/2014/main" id="{5C5850C7-8213-41F4-AAB8-09462FED8405}"/>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8" name="Прямая со стрелкой 187">
              <a:extLst>
                <a:ext uri="{FF2B5EF4-FFF2-40B4-BE49-F238E27FC236}">
                  <a16:creationId xmlns:a16="http://schemas.microsoft.com/office/drawing/2014/main" id="{EE32D74C-48A0-4282-942F-91CFFECD0E05}"/>
                </a:ext>
              </a:extLst>
            </p:cNvPr>
            <p:cNvCxnSpPr>
              <a:cxnSpLocks/>
              <a:endCxn id="166"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9" name="Прямая со стрелкой 188">
              <a:extLst>
                <a:ext uri="{FF2B5EF4-FFF2-40B4-BE49-F238E27FC236}">
                  <a16:creationId xmlns:a16="http://schemas.microsoft.com/office/drawing/2014/main" id="{0F45A497-62A0-4C80-B033-C71F51E63A1F}"/>
                </a:ext>
              </a:extLst>
            </p:cNvPr>
            <p:cNvCxnSpPr>
              <a:cxnSpLocks/>
              <a:endCxn id="17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a:extLst>
                <a:ext uri="{FF2B5EF4-FFF2-40B4-BE49-F238E27FC236}">
                  <a16:creationId xmlns:a16="http://schemas.microsoft.com/office/drawing/2014/main" id="{5BB72E84-F562-43E3-971C-C97DBC97BA87}"/>
                </a:ext>
              </a:extLst>
            </p:cNvPr>
            <p:cNvCxnSpPr>
              <a:cxnSpLocks/>
              <a:endCxn id="19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1" name="Прямая со стрелкой 190">
              <a:extLst>
                <a:ext uri="{FF2B5EF4-FFF2-40B4-BE49-F238E27FC236}">
                  <a16:creationId xmlns:a16="http://schemas.microsoft.com/office/drawing/2014/main" id="{91DF096E-B6F9-4BC0-A118-405ABA93E933}"/>
                </a:ext>
              </a:extLst>
            </p:cNvPr>
            <p:cNvCxnSpPr>
              <a:cxnSpLocks/>
              <a:endCxn id="19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94956E6E-144B-4F35-874C-1D42EF81ED35}"/>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a:extLst>
                <a:ext uri="{FF2B5EF4-FFF2-40B4-BE49-F238E27FC236}">
                  <a16:creationId xmlns:a16="http://schemas.microsoft.com/office/drawing/2014/main" id="{7E787D40-630D-4F24-9457-3D9BF45C6769}"/>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94" name="Прямоугольник 193">
              <a:extLst>
                <a:ext uri="{FF2B5EF4-FFF2-40B4-BE49-F238E27FC236}">
                  <a16:creationId xmlns:a16="http://schemas.microsoft.com/office/drawing/2014/main" id="{181A5C6A-A89C-4D08-B939-2E1D34B6871C}"/>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5" name="Прямоугольник 194">
              <a:extLst>
                <a:ext uri="{FF2B5EF4-FFF2-40B4-BE49-F238E27FC236}">
                  <a16:creationId xmlns:a16="http://schemas.microsoft.com/office/drawing/2014/main" id="{BF250D25-46A2-4289-861A-097777D7F97E}"/>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6" name="Прямоугольник 195">
              <a:extLst>
                <a:ext uri="{FF2B5EF4-FFF2-40B4-BE49-F238E27FC236}">
                  <a16:creationId xmlns:a16="http://schemas.microsoft.com/office/drawing/2014/main" id="{7F2C21C8-A007-4DCB-A920-15040F8B8846}"/>
                </a:ext>
              </a:extLst>
            </p:cNvPr>
            <p:cNvSpPr/>
            <p:nvPr/>
          </p:nvSpPr>
          <p:spPr>
            <a:xfrm>
              <a:off x="4718803" y="2370652"/>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7" name="Прямоугольник 196">
              <a:extLst>
                <a:ext uri="{FF2B5EF4-FFF2-40B4-BE49-F238E27FC236}">
                  <a16:creationId xmlns:a16="http://schemas.microsoft.com/office/drawing/2014/main" id="{AB2E2176-E09A-45F2-99B8-4CB9375D39D3}"/>
                </a:ext>
              </a:extLst>
            </p:cNvPr>
            <p:cNvSpPr/>
            <p:nvPr/>
          </p:nvSpPr>
          <p:spPr>
            <a:xfrm>
              <a:off x="4757295" y="4481986"/>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98" name="Группа 197">
              <a:extLst>
                <a:ext uri="{FF2B5EF4-FFF2-40B4-BE49-F238E27FC236}">
                  <a16:creationId xmlns:a16="http://schemas.microsoft.com/office/drawing/2014/main" id="{A98948C2-24AB-4E9F-AFC9-A4E09927FA54}"/>
                </a:ext>
              </a:extLst>
            </p:cNvPr>
            <p:cNvGrpSpPr/>
            <p:nvPr/>
          </p:nvGrpSpPr>
          <p:grpSpPr>
            <a:xfrm>
              <a:off x="10340709" y="2254613"/>
              <a:ext cx="1515466" cy="2928531"/>
              <a:chOff x="10381349" y="2294605"/>
              <a:chExt cx="1515466" cy="2928531"/>
            </a:xfrm>
          </p:grpSpPr>
          <p:pic>
            <p:nvPicPr>
              <p:cNvPr id="199" name="Рисунок 198">
                <a:extLst>
                  <a:ext uri="{FF2B5EF4-FFF2-40B4-BE49-F238E27FC236}">
                    <a16:creationId xmlns:a16="http://schemas.microsoft.com/office/drawing/2014/main" id="{B0C438BC-546E-4BF9-BF76-D1D485A29C2B}"/>
                  </a:ext>
                </a:extLst>
              </p:cNvPr>
              <p:cNvPicPr>
                <a:picLocks noChangeAspect="1"/>
              </p:cNvPicPr>
              <p:nvPr/>
            </p:nvPicPr>
            <p:blipFill>
              <a:blip r:embed="rId8"/>
              <a:stretch>
                <a:fillRect/>
              </a:stretch>
            </p:blipFill>
            <p:spPr>
              <a:xfrm>
                <a:off x="10452377" y="3253413"/>
                <a:ext cx="274961" cy="752525"/>
              </a:xfrm>
              <a:prstGeom prst="rect">
                <a:avLst/>
              </a:prstGeom>
              <a:ln>
                <a:noFill/>
              </a:ln>
            </p:spPr>
          </p:pic>
          <p:sp>
            <p:nvSpPr>
              <p:cNvPr id="200" name="Цилиндр 199">
                <a:extLst>
                  <a:ext uri="{FF2B5EF4-FFF2-40B4-BE49-F238E27FC236}">
                    <a16:creationId xmlns:a16="http://schemas.microsoft.com/office/drawing/2014/main" id="{4357134E-233A-40F8-A515-6666FE5A383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1" name="TextBox 200">
                <a:extLst>
                  <a:ext uri="{FF2B5EF4-FFF2-40B4-BE49-F238E27FC236}">
                    <a16:creationId xmlns:a16="http://schemas.microsoft.com/office/drawing/2014/main" id="{5BFF7BA0-B9B0-4927-B717-13948EC7B3FE}"/>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202" name="Группа 201">
              <a:extLst>
                <a:ext uri="{FF2B5EF4-FFF2-40B4-BE49-F238E27FC236}">
                  <a16:creationId xmlns:a16="http://schemas.microsoft.com/office/drawing/2014/main" id="{BE7985EA-8EA9-46D5-B953-791C21A4F5F8}"/>
                </a:ext>
              </a:extLst>
            </p:cNvPr>
            <p:cNvGrpSpPr/>
            <p:nvPr/>
          </p:nvGrpSpPr>
          <p:grpSpPr>
            <a:xfrm>
              <a:off x="399994" y="3205043"/>
              <a:ext cx="959269" cy="1341938"/>
              <a:chOff x="266544" y="5203679"/>
              <a:chExt cx="959269" cy="1341938"/>
            </a:xfrm>
          </p:grpSpPr>
          <p:grpSp>
            <p:nvGrpSpPr>
              <p:cNvPr id="203" name="Группа 202">
                <a:extLst>
                  <a:ext uri="{FF2B5EF4-FFF2-40B4-BE49-F238E27FC236}">
                    <a16:creationId xmlns:a16="http://schemas.microsoft.com/office/drawing/2014/main" id="{7E488336-973F-41AE-AC6E-094080551E63}"/>
                  </a:ext>
                </a:extLst>
              </p:cNvPr>
              <p:cNvGrpSpPr/>
              <p:nvPr/>
            </p:nvGrpSpPr>
            <p:grpSpPr>
              <a:xfrm>
                <a:off x="266544" y="5203679"/>
                <a:ext cx="805213" cy="1192793"/>
                <a:chOff x="7070555" y="4225276"/>
                <a:chExt cx="805213" cy="1192793"/>
              </a:xfrm>
            </p:grpSpPr>
            <p:grpSp>
              <p:nvGrpSpPr>
                <p:cNvPr id="225" name="Группа 224">
                  <a:extLst>
                    <a:ext uri="{FF2B5EF4-FFF2-40B4-BE49-F238E27FC236}">
                      <a16:creationId xmlns:a16="http://schemas.microsoft.com/office/drawing/2014/main" id="{1FCF603B-83F5-45D3-91FE-4B6C10FF2D3B}"/>
                    </a:ext>
                  </a:extLst>
                </p:cNvPr>
                <p:cNvGrpSpPr/>
                <p:nvPr/>
              </p:nvGrpSpPr>
              <p:grpSpPr>
                <a:xfrm>
                  <a:off x="7071822" y="4225276"/>
                  <a:ext cx="803946" cy="1192793"/>
                  <a:chOff x="7071822" y="4225276"/>
                  <a:chExt cx="803946" cy="1192793"/>
                </a:xfrm>
              </p:grpSpPr>
              <p:sp>
                <p:nvSpPr>
                  <p:cNvPr id="227" name="Прямоугольник 226">
                    <a:extLst>
                      <a:ext uri="{FF2B5EF4-FFF2-40B4-BE49-F238E27FC236}">
                        <a16:creationId xmlns:a16="http://schemas.microsoft.com/office/drawing/2014/main" id="{B1474885-E2DF-4C29-BD23-5430BE0D2FA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8" name="Прямая соединительная линия 227">
                    <a:extLst>
                      <a:ext uri="{FF2B5EF4-FFF2-40B4-BE49-F238E27FC236}">
                        <a16:creationId xmlns:a16="http://schemas.microsoft.com/office/drawing/2014/main" id="{46A95283-F0DE-483C-A753-54544AFAB31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Текст 1">
                    <a:extLst>
                      <a:ext uri="{FF2B5EF4-FFF2-40B4-BE49-F238E27FC236}">
                        <a16:creationId xmlns:a16="http://schemas.microsoft.com/office/drawing/2014/main" id="{F76D34E2-2574-418F-B76A-5586C71FA9C4}"/>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30" name="Рисунок 229">
                    <a:extLst>
                      <a:ext uri="{FF2B5EF4-FFF2-40B4-BE49-F238E27FC236}">
                        <a16:creationId xmlns:a16="http://schemas.microsoft.com/office/drawing/2014/main" id="{7F4172A1-B12E-4E78-BF20-82A9993BA98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26" name="Текст 1">
                  <a:extLst>
                    <a:ext uri="{FF2B5EF4-FFF2-40B4-BE49-F238E27FC236}">
                      <a16:creationId xmlns:a16="http://schemas.microsoft.com/office/drawing/2014/main" id="{8C1B673C-BF2A-4DDC-8D29-946CDA1909E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4" name="Группа 203">
                <a:extLst>
                  <a:ext uri="{FF2B5EF4-FFF2-40B4-BE49-F238E27FC236}">
                    <a16:creationId xmlns:a16="http://schemas.microsoft.com/office/drawing/2014/main" id="{2C324BF4-FC0F-4BFC-BE0F-5FEB8899836A}"/>
                  </a:ext>
                </a:extLst>
              </p:cNvPr>
              <p:cNvGrpSpPr/>
              <p:nvPr/>
            </p:nvGrpSpPr>
            <p:grpSpPr>
              <a:xfrm>
                <a:off x="316529" y="5253160"/>
                <a:ext cx="805213" cy="1192793"/>
                <a:chOff x="7070555" y="4225276"/>
                <a:chExt cx="805213" cy="1192793"/>
              </a:xfrm>
            </p:grpSpPr>
            <p:grpSp>
              <p:nvGrpSpPr>
                <p:cNvPr id="219" name="Группа 218">
                  <a:extLst>
                    <a:ext uri="{FF2B5EF4-FFF2-40B4-BE49-F238E27FC236}">
                      <a16:creationId xmlns:a16="http://schemas.microsoft.com/office/drawing/2014/main" id="{F73AEE18-AD0A-4958-A40B-1CE989BA83A9}"/>
                    </a:ext>
                  </a:extLst>
                </p:cNvPr>
                <p:cNvGrpSpPr/>
                <p:nvPr/>
              </p:nvGrpSpPr>
              <p:grpSpPr>
                <a:xfrm>
                  <a:off x="7071822" y="4225276"/>
                  <a:ext cx="803946" cy="1192793"/>
                  <a:chOff x="7071822" y="4225276"/>
                  <a:chExt cx="803946" cy="1192793"/>
                </a:xfrm>
              </p:grpSpPr>
              <p:sp>
                <p:nvSpPr>
                  <p:cNvPr id="221" name="Прямоугольник 220">
                    <a:extLst>
                      <a:ext uri="{FF2B5EF4-FFF2-40B4-BE49-F238E27FC236}">
                        <a16:creationId xmlns:a16="http://schemas.microsoft.com/office/drawing/2014/main" id="{10874CB8-CEBB-4D85-ACF7-A756CC1A3B2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2" name="Прямая соединительная линия 221">
                    <a:extLst>
                      <a:ext uri="{FF2B5EF4-FFF2-40B4-BE49-F238E27FC236}">
                        <a16:creationId xmlns:a16="http://schemas.microsoft.com/office/drawing/2014/main" id="{7A8E150D-F4BB-47B5-ACBC-162B2CDD83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Текст 1">
                    <a:extLst>
                      <a:ext uri="{FF2B5EF4-FFF2-40B4-BE49-F238E27FC236}">
                        <a16:creationId xmlns:a16="http://schemas.microsoft.com/office/drawing/2014/main" id="{9A49F2D0-608A-4418-BDF8-0545FD458ED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24" name="Рисунок 223">
                    <a:extLst>
                      <a:ext uri="{FF2B5EF4-FFF2-40B4-BE49-F238E27FC236}">
                        <a16:creationId xmlns:a16="http://schemas.microsoft.com/office/drawing/2014/main" id="{C9070D09-9CC0-4C37-A522-13D24108BFB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20" name="Текст 1">
                  <a:extLst>
                    <a:ext uri="{FF2B5EF4-FFF2-40B4-BE49-F238E27FC236}">
                      <a16:creationId xmlns:a16="http://schemas.microsoft.com/office/drawing/2014/main" id="{B527D9F0-16B3-4B7C-9002-6EBC6DAEBE9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5" name="Группа 204">
                <a:extLst>
                  <a:ext uri="{FF2B5EF4-FFF2-40B4-BE49-F238E27FC236}">
                    <a16:creationId xmlns:a16="http://schemas.microsoft.com/office/drawing/2014/main" id="{A0C6ECC5-1177-4D5B-9369-0F86D9B07AD9}"/>
                  </a:ext>
                </a:extLst>
              </p:cNvPr>
              <p:cNvGrpSpPr/>
              <p:nvPr/>
            </p:nvGrpSpPr>
            <p:grpSpPr>
              <a:xfrm>
                <a:off x="365167" y="5301800"/>
                <a:ext cx="805213" cy="1192793"/>
                <a:chOff x="7070555" y="4225276"/>
                <a:chExt cx="805213" cy="1192793"/>
              </a:xfrm>
            </p:grpSpPr>
            <p:grpSp>
              <p:nvGrpSpPr>
                <p:cNvPr id="213" name="Группа 212">
                  <a:extLst>
                    <a:ext uri="{FF2B5EF4-FFF2-40B4-BE49-F238E27FC236}">
                      <a16:creationId xmlns:a16="http://schemas.microsoft.com/office/drawing/2014/main" id="{1FAA7682-47FA-471F-A5A0-E2DF5C8B016C}"/>
                    </a:ext>
                  </a:extLst>
                </p:cNvPr>
                <p:cNvGrpSpPr/>
                <p:nvPr/>
              </p:nvGrpSpPr>
              <p:grpSpPr>
                <a:xfrm>
                  <a:off x="7071822" y="4225276"/>
                  <a:ext cx="803946" cy="1192793"/>
                  <a:chOff x="7071822" y="4225276"/>
                  <a:chExt cx="803946" cy="1192793"/>
                </a:xfrm>
              </p:grpSpPr>
              <p:sp>
                <p:nvSpPr>
                  <p:cNvPr id="215" name="Прямоугольник 214">
                    <a:extLst>
                      <a:ext uri="{FF2B5EF4-FFF2-40B4-BE49-F238E27FC236}">
                        <a16:creationId xmlns:a16="http://schemas.microsoft.com/office/drawing/2014/main" id="{2BADD186-5EB3-42F5-A69E-76F6F74B2B1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6" name="Прямая соединительная линия 215">
                    <a:extLst>
                      <a:ext uri="{FF2B5EF4-FFF2-40B4-BE49-F238E27FC236}">
                        <a16:creationId xmlns:a16="http://schemas.microsoft.com/office/drawing/2014/main" id="{4D051FED-306C-4C32-8C35-E6EB1112279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Текст 1">
                    <a:extLst>
                      <a:ext uri="{FF2B5EF4-FFF2-40B4-BE49-F238E27FC236}">
                        <a16:creationId xmlns:a16="http://schemas.microsoft.com/office/drawing/2014/main" id="{4E89EE03-51FE-42FF-A20C-1D9049331C5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18" name="Рисунок 217">
                    <a:extLst>
                      <a:ext uri="{FF2B5EF4-FFF2-40B4-BE49-F238E27FC236}">
                        <a16:creationId xmlns:a16="http://schemas.microsoft.com/office/drawing/2014/main" id="{008A33F7-7F5A-4CAD-9C9D-EC42F4D178BB}"/>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14" name="Текст 1">
                  <a:extLst>
                    <a:ext uri="{FF2B5EF4-FFF2-40B4-BE49-F238E27FC236}">
                      <a16:creationId xmlns:a16="http://schemas.microsoft.com/office/drawing/2014/main" id="{DC484138-07AD-44EA-8ABF-6B89284CF5C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6" name="Группа 205">
                <a:extLst>
                  <a:ext uri="{FF2B5EF4-FFF2-40B4-BE49-F238E27FC236}">
                    <a16:creationId xmlns:a16="http://schemas.microsoft.com/office/drawing/2014/main" id="{D5759F1F-853F-455A-A593-105A39BB15DE}"/>
                  </a:ext>
                </a:extLst>
              </p:cNvPr>
              <p:cNvGrpSpPr/>
              <p:nvPr/>
            </p:nvGrpSpPr>
            <p:grpSpPr>
              <a:xfrm>
                <a:off x="420600" y="5352824"/>
                <a:ext cx="805213" cy="1192793"/>
                <a:chOff x="7070555" y="4225276"/>
                <a:chExt cx="805213" cy="1192793"/>
              </a:xfrm>
            </p:grpSpPr>
            <p:grpSp>
              <p:nvGrpSpPr>
                <p:cNvPr id="207" name="Группа 206">
                  <a:extLst>
                    <a:ext uri="{FF2B5EF4-FFF2-40B4-BE49-F238E27FC236}">
                      <a16:creationId xmlns:a16="http://schemas.microsoft.com/office/drawing/2014/main" id="{D3467612-EC8D-48DE-8997-9CBB18A8A82A}"/>
                    </a:ext>
                  </a:extLst>
                </p:cNvPr>
                <p:cNvGrpSpPr/>
                <p:nvPr/>
              </p:nvGrpSpPr>
              <p:grpSpPr>
                <a:xfrm>
                  <a:off x="7071822" y="4225276"/>
                  <a:ext cx="803946" cy="1192793"/>
                  <a:chOff x="7071822" y="4225276"/>
                  <a:chExt cx="803946" cy="1192793"/>
                </a:xfrm>
              </p:grpSpPr>
              <p:sp>
                <p:nvSpPr>
                  <p:cNvPr id="209" name="Прямоугольник 208">
                    <a:extLst>
                      <a:ext uri="{FF2B5EF4-FFF2-40B4-BE49-F238E27FC236}">
                        <a16:creationId xmlns:a16="http://schemas.microsoft.com/office/drawing/2014/main" id="{2004D27B-00B6-4BF1-B264-3F4E6395B42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0" name="Прямая соединительная линия 209">
                    <a:extLst>
                      <a:ext uri="{FF2B5EF4-FFF2-40B4-BE49-F238E27FC236}">
                        <a16:creationId xmlns:a16="http://schemas.microsoft.com/office/drawing/2014/main" id="{35E9982B-8D04-4D30-BF7D-25E4DD60EB2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Текст 1">
                    <a:extLst>
                      <a:ext uri="{FF2B5EF4-FFF2-40B4-BE49-F238E27FC236}">
                        <a16:creationId xmlns:a16="http://schemas.microsoft.com/office/drawing/2014/main" id="{9A5D8F6A-0EAD-4BEB-8B72-4AC3FF86D34C}"/>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212" name="Рисунок 211">
                    <a:extLst>
                      <a:ext uri="{FF2B5EF4-FFF2-40B4-BE49-F238E27FC236}">
                        <a16:creationId xmlns:a16="http://schemas.microsoft.com/office/drawing/2014/main" id="{773D5E59-2C6C-493C-9440-31154DF8521B}"/>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08" name="Текст 1">
                  <a:extLst>
                    <a:ext uri="{FF2B5EF4-FFF2-40B4-BE49-F238E27FC236}">
                      <a16:creationId xmlns:a16="http://schemas.microsoft.com/office/drawing/2014/main" id="{16730856-F7F3-4CE9-89BE-8B523C882FDB}"/>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231" name="Прямоугольник 230">
              <a:extLst>
                <a:ext uri="{FF2B5EF4-FFF2-40B4-BE49-F238E27FC236}">
                  <a16:creationId xmlns:a16="http://schemas.microsoft.com/office/drawing/2014/main" id="{C0B61605-D979-468B-B25C-ECD74C664FFB}"/>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232" name="Объект 231">
              <a:extLst>
                <a:ext uri="{FF2B5EF4-FFF2-40B4-BE49-F238E27FC236}">
                  <a16:creationId xmlns:a16="http://schemas.microsoft.com/office/drawing/2014/main" id="{5D56E648-2824-4F87-9C3B-EF132683E6EB}"/>
                </a:ext>
              </a:extLst>
            </p:cNvPr>
            <p:cNvGraphicFramePr>
              <a:graphicFrameLocks noChangeAspect="1"/>
            </p:cNvGraphicFramePr>
            <p:nvPr>
              <p:extLst>
                <p:ext uri="{D42A27DB-BD31-4B8C-83A1-F6EECF244321}">
                  <p14:modId xmlns:p14="http://schemas.microsoft.com/office/powerpoint/2010/main" val="3902099322"/>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spid="_x0000_s2072" r:id="rId10" imgW="790200" imgH="523800" progId="">
                    <p:embed/>
                  </p:oleObj>
                </mc:Choice>
                <mc:Fallback>
                  <p:oleObj r:id="rId10"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4"/>
                        <a:stretch>
                          <a:fillRect/>
                        </a:stretch>
                      </p:blipFill>
                      <p:spPr>
                        <a:xfrm>
                          <a:off x="7991109" y="4903621"/>
                          <a:ext cx="458385" cy="303749"/>
                        </a:xfrm>
                        <a:prstGeom prst="rect">
                          <a:avLst/>
                        </a:prstGeom>
                      </p:spPr>
                    </p:pic>
                  </p:oleObj>
                </mc:Fallback>
              </mc:AlternateContent>
            </a:graphicData>
          </a:graphic>
        </p:graphicFrame>
        <p:graphicFrame>
          <p:nvGraphicFramePr>
            <p:cNvPr id="233" name="Объект 232">
              <a:extLst>
                <a:ext uri="{FF2B5EF4-FFF2-40B4-BE49-F238E27FC236}">
                  <a16:creationId xmlns:a16="http://schemas.microsoft.com/office/drawing/2014/main" id="{A3DD4FE0-8746-44FC-BAD1-F95225012094}"/>
                </a:ext>
              </a:extLst>
            </p:cNvPr>
            <p:cNvGraphicFramePr>
              <a:graphicFrameLocks noChangeAspect="1"/>
            </p:cNvGraphicFramePr>
            <p:nvPr>
              <p:extLst>
                <p:ext uri="{D42A27DB-BD31-4B8C-83A1-F6EECF244321}">
                  <p14:modId xmlns:p14="http://schemas.microsoft.com/office/powerpoint/2010/main" val="302243451"/>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spid="_x0000_s2073" r:id="rId11" imgW="523800" imgH="437760" progId="">
                    <p:embed/>
                  </p:oleObj>
                </mc:Choice>
                <mc:Fallback>
                  <p:oleObj r:id="rId11"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6"/>
                        <a:stretch>
                          <a:fillRect/>
                        </a:stretch>
                      </p:blipFill>
                      <p:spPr>
                        <a:xfrm>
                          <a:off x="9166831" y="4896664"/>
                          <a:ext cx="523875" cy="438150"/>
                        </a:xfrm>
                        <a:prstGeom prst="rect">
                          <a:avLst/>
                        </a:prstGeom>
                      </p:spPr>
                    </p:pic>
                  </p:oleObj>
                </mc:Fallback>
              </mc:AlternateContent>
            </a:graphicData>
          </a:graphic>
        </p:graphicFrame>
        <p:sp>
          <p:nvSpPr>
            <p:cNvPr id="234" name="Прямоугольник 233">
              <a:extLst>
                <a:ext uri="{FF2B5EF4-FFF2-40B4-BE49-F238E27FC236}">
                  <a16:creationId xmlns:a16="http://schemas.microsoft.com/office/drawing/2014/main" id="{774AAB9D-59D9-4DED-BE05-18E01FF699E9}"/>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5" name="Текст 1">
              <a:extLst>
                <a:ext uri="{FF2B5EF4-FFF2-40B4-BE49-F238E27FC236}">
                  <a16:creationId xmlns:a16="http://schemas.microsoft.com/office/drawing/2014/main" id="{279B416B-C381-4675-A9FD-D103175D025B}"/>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236" name="Текст 1">
              <a:extLst>
                <a:ext uri="{FF2B5EF4-FFF2-40B4-BE49-F238E27FC236}">
                  <a16:creationId xmlns:a16="http://schemas.microsoft.com/office/drawing/2014/main" id="{EA986788-0C5F-4085-AF3A-2531CF085A94}"/>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237" name="Группа 236">
              <a:extLst>
                <a:ext uri="{FF2B5EF4-FFF2-40B4-BE49-F238E27FC236}">
                  <a16:creationId xmlns:a16="http://schemas.microsoft.com/office/drawing/2014/main" id="{C862BFFD-613B-4940-BC0C-228B5BA99869}"/>
                </a:ext>
              </a:extLst>
            </p:cNvPr>
            <p:cNvGrpSpPr/>
            <p:nvPr/>
          </p:nvGrpSpPr>
          <p:grpSpPr>
            <a:xfrm>
              <a:off x="4807309" y="2425487"/>
              <a:ext cx="535620" cy="676903"/>
              <a:chOff x="4326953" y="3019737"/>
              <a:chExt cx="535620" cy="676903"/>
            </a:xfrm>
          </p:grpSpPr>
          <p:grpSp>
            <p:nvGrpSpPr>
              <p:cNvPr id="238" name="Группа 237">
                <a:extLst>
                  <a:ext uri="{FF2B5EF4-FFF2-40B4-BE49-F238E27FC236}">
                    <a16:creationId xmlns:a16="http://schemas.microsoft.com/office/drawing/2014/main" id="{919C51D0-ED7E-4786-B7EE-DDFC67BACFDA}"/>
                  </a:ext>
                </a:extLst>
              </p:cNvPr>
              <p:cNvGrpSpPr/>
              <p:nvPr/>
            </p:nvGrpSpPr>
            <p:grpSpPr>
              <a:xfrm>
                <a:off x="4327782" y="3019737"/>
                <a:ext cx="534791" cy="676903"/>
                <a:chOff x="7071822" y="4225276"/>
                <a:chExt cx="817518" cy="1163961"/>
              </a:xfrm>
            </p:grpSpPr>
            <p:sp>
              <p:nvSpPr>
                <p:cNvPr id="240" name="Прямоугольник 239">
                  <a:extLst>
                    <a:ext uri="{FF2B5EF4-FFF2-40B4-BE49-F238E27FC236}">
                      <a16:creationId xmlns:a16="http://schemas.microsoft.com/office/drawing/2014/main" id="{09AC0A7F-0E78-4178-B465-8F9CB224D8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1" name="Прямая соединительная линия 240">
                  <a:extLst>
                    <a:ext uri="{FF2B5EF4-FFF2-40B4-BE49-F238E27FC236}">
                      <a16:creationId xmlns:a16="http://schemas.microsoft.com/office/drawing/2014/main" id="{AF9D1258-1218-466E-84CE-0B88E1601B9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Текст 1">
                  <a:extLst>
                    <a:ext uri="{FF2B5EF4-FFF2-40B4-BE49-F238E27FC236}">
                      <a16:creationId xmlns:a16="http://schemas.microsoft.com/office/drawing/2014/main" id="{86F564BD-C995-4052-B8D6-C019D6E2048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43" name="Рисунок 242">
                  <a:extLst>
                    <a:ext uri="{FF2B5EF4-FFF2-40B4-BE49-F238E27FC236}">
                      <a16:creationId xmlns:a16="http://schemas.microsoft.com/office/drawing/2014/main" id="{9956D89D-92CB-4C6C-B47A-14007E76EB3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39" name="Текст 1">
                <a:extLst>
                  <a:ext uri="{FF2B5EF4-FFF2-40B4-BE49-F238E27FC236}">
                    <a16:creationId xmlns:a16="http://schemas.microsoft.com/office/drawing/2014/main" id="{DF3054DB-600A-434F-9986-537816EEB55C}"/>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44" name="Группа 243">
              <a:extLst>
                <a:ext uri="{FF2B5EF4-FFF2-40B4-BE49-F238E27FC236}">
                  <a16:creationId xmlns:a16="http://schemas.microsoft.com/office/drawing/2014/main" id="{2D6CA46E-3A3E-427F-8CC7-4E026BD1B9A7}"/>
                </a:ext>
              </a:extLst>
            </p:cNvPr>
            <p:cNvGrpSpPr/>
            <p:nvPr/>
          </p:nvGrpSpPr>
          <p:grpSpPr>
            <a:xfrm>
              <a:off x="4100720" y="2425817"/>
              <a:ext cx="535620" cy="676903"/>
              <a:chOff x="3620364" y="3008390"/>
              <a:chExt cx="535620" cy="676903"/>
            </a:xfrm>
          </p:grpSpPr>
          <p:grpSp>
            <p:nvGrpSpPr>
              <p:cNvPr id="245" name="Группа 244">
                <a:extLst>
                  <a:ext uri="{FF2B5EF4-FFF2-40B4-BE49-F238E27FC236}">
                    <a16:creationId xmlns:a16="http://schemas.microsoft.com/office/drawing/2014/main" id="{F8206BDC-2ADD-4571-954A-1C06804D701E}"/>
                  </a:ext>
                </a:extLst>
              </p:cNvPr>
              <p:cNvGrpSpPr/>
              <p:nvPr/>
            </p:nvGrpSpPr>
            <p:grpSpPr>
              <a:xfrm>
                <a:off x="3621193" y="3008390"/>
                <a:ext cx="534791" cy="676903"/>
                <a:chOff x="7071822" y="4225276"/>
                <a:chExt cx="817518" cy="1163961"/>
              </a:xfrm>
            </p:grpSpPr>
            <p:sp>
              <p:nvSpPr>
                <p:cNvPr id="247" name="Прямоугольник 246">
                  <a:extLst>
                    <a:ext uri="{FF2B5EF4-FFF2-40B4-BE49-F238E27FC236}">
                      <a16:creationId xmlns:a16="http://schemas.microsoft.com/office/drawing/2014/main" id="{1500DE7B-A785-494A-BA23-23A66853D5B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8" name="Прямая соединительная линия 247">
                  <a:extLst>
                    <a:ext uri="{FF2B5EF4-FFF2-40B4-BE49-F238E27FC236}">
                      <a16:creationId xmlns:a16="http://schemas.microsoft.com/office/drawing/2014/main" id="{BAD00861-8831-445A-80FE-485EE97B4AC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Текст 1">
                  <a:extLst>
                    <a:ext uri="{FF2B5EF4-FFF2-40B4-BE49-F238E27FC236}">
                      <a16:creationId xmlns:a16="http://schemas.microsoft.com/office/drawing/2014/main" id="{9CA768EE-E146-48B8-BE0B-9A82E9EB5647}"/>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50" name="Рисунок 249">
                  <a:extLst>
                    <a:ext uri="{FF2B5EF4-FFF2-40B4-BE49-F238E27FC236}">
                      <a16:creationId xmlns:a16="http://schemas.microsoft.com/office/drawing/2014/main" id="{B3E5A82F-9239-4A05-9B6B-67A7C5B7F47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46" name="Текст 1">
                <a:extLst>
                  <a:ext uri="{FF2B5EF4-FFF2-40B4-BE49-F238E27FC236}">
                    <a16:creationId xmlns:a16="http://schemas.microsoft.com/office/drawing/2014/main" id="{EFD6BE92-BB79-4C9F-8D25-3B1CBC8EF87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51" name="Группа 250">
              <a:extLst>
                <a:ext uri="{FF2B5EF4-FFF2-40B4-BE49-F238E27FC236}">
                  <a16:creationId xmlns:a16="http://schemas.microsoft.com/office/drawing/2014/main" id="{D011C5C2-A1CA-4B78-ACA0-F9530972ED83}"/>
                </a:ext>
              </a:extLst>
            </p:cNvPr>
            <p:cNvGrpSpPr/>
            <p:nvPr/>
          </p:nvGrpSpPr>
          <p:grpSpPr>
            <a:xfrm>
              <a:off x="8536021" y="2577621"/>
              <a:ext cx="535620" cy="676903"/>
              <a:chOff x="5045587" y="3018889"/>
              <a:chExt cx="535620" cy="676903"/>
            </a:xfrm>
          </p:grpSpPr>
          <p:grpSp>
            <p:nvGrpSpPr>
              <p:cNvPr id="252" name="Группа 251">
                <a:extLst>
                  <a:ext uri="{FF2B5EF4-FFF2-40B4-BE49-F238E27FC236}">
                    <a16:creationId xmlns:a16="http://schemas.microsoft.com/office/drawing/2014/main" id="{38D89265-4E11-4F0C-8063-A3241681B245}"/>
                  </a:ext>
                </a:extLst>
              </p:cNvPr>
              <p:cNvGrpSpPr/>
              <p:nvPr/>
            </p:nvGrpSpPr>
            <p:grpSpPr>
              <a:xfrm>
                <a:off x="5046416" y="3018889"/>
                <a:ext cx="534791" cy="676903"/>
                <a:chOff x="7071822" y="4225276"/>
                <a:chExt cx="817518" cy="1163961"/>
              </a:xfrm>
            </p:grpSpPr>
            <p:sp>
              <p:nvSpPr>
                <p:cNvPr id="254" name="Прямоугольник 253">
                  <a:extLst>
                    <a:ext uri="{FF2B5EF4-FFF2-40B4-BE49-F238E27FC236}">
                      <a16:creationId xmlns:a16="http://schemas.microsoft.com/office/drawing/2014/main" id="{2D19EEB9-14CF-41B4-B71C-D9DDD8A104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5" name="Прямая соединительная линия 254">
                  <a:extLst>
                    <a:ext uri="{FF2B5EF4-FFF2-40B4-BE49-F238E27FC236}">
                      <a16:creationId xmlns:a16="http://schemas.microsoft.com/office/drawing/2014/main" id="{A10FE989-9F4F-4FB8-BA8D-28E1F174A3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Текст 1">
                  <a:extLst>
                    <a:ext uri="{FF2B5EF4-FFF2-40B4-BE49-F238E27FC236}">
                      <a16:creationId xmlns:a16="http://schemas.microsoft.com/office/drawing/2014/main" id="{992AEF61-8F51-44C3-A79E-55F2C99A544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57" name="Рисунок 256">
                  <a:extLst>
                    <a:ext uri="{FF2B5EF4-FFF2-40B4-BE49-F238E27FC236}">
                      <a16:creationId xmlns:a16="http://schemas.microsoft.com/office/drawing/2014/main" id="{B1780D64-B94F-46CF-ABE8-288DB649786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53" name="Текст 1">
                <a:extLst>
                  <a:ext uri="{FF2B5EF4-FFF2-40B4-BE49-F238E27FC236}">
                    <a16:creationId xmlns:a16="http://schemas.microsoft.com/office/drawing/2014/main" id="{703E1DB5-D4CE-44EA-BDC1-78F83CEBBA1B}"/>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58" name="Группа 257">
              <a:extLst>
                <a:ext uri="{FF2B5EF4-FFF2-40B4-BE49-F238E27FC236}">
                  <a16:creationId xmlns:a16="http://schemas.microsoft.com/office/drawing/2014/main" id="{4A66BE29-2006-45EC-9E8D-75DACED7D915}"/>
                </a:ext>
              </a:extLst>
            </p:cNvPr>
            <p:cNvGrpSpPr/>
            <p:nvPr/>
          </p:nvGrpSpPr>
          <p:grpSpPr>
            <a:xfrm>
              <a:off x="3401971" y="2425487"/>
              <a:ext cx="535620" cy="676903"/>
              <a:chOff x="3620364" y="3008390"/>
              <a:chExt cx="535620" cy="676903"/>
            </a:xfrm>
          </p:grpSpPr>
          <p:grpSp>
            <p:nvGrpSpPr>
              <p:cNvPr id="259" name="Группа 258">
                <a:extLst>
                  <a:ext uri="{FF2B5EF4-FFF2-40B4-BE49-F238E27FC236}">
                    <a16:creationId xmlns:a16="http://schemas.microsoft.com/office/drawing/2014/main" id="{E2E1BB69-6FBC-4D68-B82D-EFCC2A5FEAE7}"/>
                  </a:ext>
                </a:extLst>
              </p:cNvPr>
              <p:cNvGrpSpPr/>
              <p:nvPr/>
            </p:nvGrpSpPr>
            <p:grpSpPr>
              <a:xfrm>
                <a:off x="3621193" y="3008390"/>
                <a:ext cx="534791" cy="676903"/>
                <a:chOff x="7071822" y="4225276"/>
                <a:chExt cx="817518" cy="1163961"/>
              </a:xfrm>
            </p:grpSpPr>
            <p:sp>
              <p:nvSpPr>
                <p:cNvPr id="261" name="Прямоугольник 260">
                  <a:extLst>
                    <a:ext uri="{FF2B5EF4-FFF2-40B4-BE49-F238E27FC236}">
                      <a16:creationId xmlns:a16="http://schemas.microsoft.com/office/drawing/2014/main" id="{70A730D6-D9D6-455D-8AB0-1457AC0270A5}"/>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2" name="Прямая соединительная линия 261">
                  <a:extLst>
                    <a:ext uri="{FF2B5EF4-FFF2-40B4-BE49-F238E27FC236}">
                      <a16:creationId xmlns:a16="http://schemas.microsoft.com/office/drawing/2014/main" id="{46185595-DF5A-480A-BBC4-EDA0A91E680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Текст 1">
                  <a:extLst>
                    <a:ext uri="{FF2B5EF4-FFF2-40B4-BE49-F238E27FC236}">
                      <a16:creationId xmlns:a16="http://schemas.microsoft.com/office/drawing/2014/main" id="{B0468FCB-C0E6-4312-9D6A-6B95432775C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64" name="Рисунок 263">
                  <a:extLst>
                    <a:ext uri="{FF2B5EF4-FFF2-40B4-BE49-F238E27FC236}">
                      <a16:creationId xmlns:a16="http://schemas.microsoft.com/office/drawing/2014/main" id="{E7A59A90-2BCF-40FA-9528-F9009C269DD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60" name="Текст 1">
                <a:extLst>
                  <a:ext uri="{FF2B5EF4-FFF2-40B4-BE49-F238E27FC236}">
                    <a16:creationId xmlns:a16="http://schemas.microsoft.com/office/drawing/2014/main" id="{D46C5233-559A-4944-BF41-C3D57A8AEB0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65" name="Группа 264">
              <a:extLst>
                <a:ext uri="{FF2B5EF4-FFF2-40B4-BE49-F238E27FC236}">
                  <a16:creationId xmlns:a16="http://schemas.microsoft.com/office/drawing/2014/main" id="{F52C0913-0865-49BF-8244-776C4C059871}"/>
                </a:ext>
              </a:extLst>
            </p:cNvPr>
            <p:cNvGrpSpPr/>
            <p:nvPr/>
          </p:nvGrpSpPr>
          <p:grpSpPr>
            <a:xfrm>
              <a:off x="4835611" y="4543072"/>
              <a:ext cx="535620" cy="676903"/>
              <a:chOff x="4326953" y="3019737"/>
              <a:chExt cx="535620" cy="676903"/>
            </a:xfrm>
          </p:grpSpPr>
          <p:grpSp>
            <p:nvGrpSpPr>
              <p:cNvPr id="266" name="Группа 265">
                <a:extLst>
                  <a:ext uri="{FF2B5EF4-FFF2-40B4-BE49-F238E27FC236}">
                    <a16:creationId xmlns:a16="http://schemas.microsoft.com/office/drawing/2014/main" id="{7F56ED9F-B737-480E-BBE1-4E7E3C4B1F54}"/>
                  </a:ext>
                </a:extLst>
              </p:cNvPr>
              <p:cNvGrpSpPr/>
              <p:nvPr/>
            </p:nvGrpSpPr>
            <p:grpSpPr>
              <a:xfrm>
                <a:off x="4327782" y="3019737"/>
                <a:ext cx="534791" cy="676903"/>
                <a:chOff x="7071822" y="4225276"/>
                <a:chExt cx="817518" cy="1163961"/>
              </a:xfrm>
            </p:grpSpPr>
            <p:sp>
              <p:nvSpPr>
                <p:cNvPr id="268" name="Прямоугольник 267">
                  <a:extLst>
                    <a:ext uri="{FF2B5EF4-FFF2-40B4-BE49-F238E27FC236}">
                      <a16:creationId xmlns:a16="http://schemas.microsoft.com/office/drawing/2014/main" id="{A85656D8-A6A9-4B3B-AF5B-07F71EC2C7A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9" name="Прямая соединительная линия 268">
                  <a:extLst>
                    <a:ext uri="{FF2B5EF4-FFF2-40B4-BE49-F238E27FC236}">
                      <a16:creationId xmlns:a16="http://schemas.microsoft.com/office/drawing/2014/main" id="{51B5B692-A97D-4F3D-81CE-CE1FEAEB063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Текст 1">
                  <a:extLst>
                    <a:ext uri="{FF2B5EF4-FFF2-40B4-BE49-F238E27FC236}">
                      <a16:creationId xmlns:a16="http://schemas.microsoft.com/office/drawing/2014/main" id="{44DB3B22-85D1-4D1D-A5C7-812BD2472A33}"/>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271" name="Рисунок 270">
                  <a:extLst>
                    <a:ext uri="{FF2B5EF4-FFF2-40B4-BE49-F238E27FC236}">
                      <a16:creationId xmlns:a16="http://schemas.microsoft.com/office/drawing/2014/main" id="{2D8D02C2-5AE5-468C-9F1B-C7CD5ABA1E11}"/>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67" name="Текст 1">
                <a:extLst>
                  <a:ext uri="{FF2B5EF4-FFF2-40B4-BE49-F238E27FC236}">
                    <a16:creationId xmlns:a16="http://schemas.microsoft.com/office/drawing/2014/main" id="{D4D6A4A4-1315-474E-B440-857A8E08CB16}"/>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2" name="Группа 271">
              <a:extLst>
                <a:ext uri="{FF2B5EF4-FFF2-40B4-BE49-F238E27FC236}">
                  <a16:creationId xmlns:a16="http://schemas.microsoft.com/office/drawing/2014/main" id="{C9331C3A-9803-4E06-9CFA-46E87647C1DB}"/>
                </a:ext>
              </a:extLst>
            </p:cNvPr>
            <p:cNvGrpSpPr/>
            <p:nvPr/>
          </p:nvGrpSpPr>
          <p:grpSpPr>
            <a:xfrm>
              <a:off x="4129022" y="4543402"/>
              <a:ext cx="535620" cy="676903"/>
              <a:chOff x="3620364" y="3008390"/>
              <a:chExt cx="535620" cy="676903"/>
            </a:xfrm>
          </p:grpSpPr>
          <p:grpSp>
            <p:nvGrpSpPr>
              <p:cNvPr id="273" name="Группа 272">
                <a:extLst>
                  <a:ext uri="{FF2B5EF4-FFF2-40B4-BE49-F238E27FC236}">
                    <a16:creationId xmlns:a16="http://schemas.microsoft.com/office/drawing/2014/main" id="{F14E1F35-1713-4EF5-8874-1B93CEBC7E8D}"/>
                  </a:ext>
                </a:extLst>
              </p:cNvPr>
              <p:cNvGrpSpPr/>
              <p:nvPr/>
            </p:nvGrpSpPr>
            <p:grpSpPr>
              <a:xfrm>
                <a:off x="3621193" y="3008390"/>
                <a:ext cx="534791" cy="676903"/>
                <a:chOff x="7071822" y="4225276"/>
                <a:chExt cx="817518" cy="1163961"/>
              </a:xfrm>
            </p:grpSpPr>
            <p:sp>
              <p:nvSpPr>
                <p:cNvPr id="275" name="Прямоугольник 274">
                  <a:extLst>
                    <a:ext uri="{FF2B5EF4-FFF2-40B4-BE49-F238E27FC236}">
                      <a16:creationId xmlns:a16="http://schemas.microsoft.com/office/drawing/2014/main" id="{CEE74E0D-4151-408F-9BF3-2D243B474C4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6" name="Прямая соединительная линия 275">
                  <a:extLst>
                    <a:ext uri="{FF2B5EF4-FFF2-40B4-BE49-F238E27FC236}">
                      <a16:creationId xmlns:a16="http://schemas.microsoft.com/office/drawing/2014/main" id="{A754B895-A7F5-4BA8-BCE8-38A58026F3E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Текст 1">
                  <a:extLst>
                    <a:ext uri="{FF2B5EF4-FFF2-40B4-BE49-F238E27FC236}">
                      <a16:creationId xmlns:a16="http://schemas.microsoft.com/office/drawing/2014/main" id="{B5DA1A7D-C50C-4FD1-AAA5-A867F38F1E4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278" name="Рисунок 277">
                  <a:extLst>
                    <a:ext uri="{FF2B5EF4-FFF2-40B4-BE49-F238E27FC236}">
                      <a16:creationId xmlns:a16="http://schemas.microsoft.com/office/drawing/2014/main" id="{B548433F-BC49-4C08-9904-08A4EB10AF8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74" name="Текст 1">
                <a:extLst>
                  <a:ext uri="{FF2B5EF4-FFF2-40B4-BE49-F238E27FC236}">
                    <a16:creationId xmlns:a16="http://schemas.microsoft.com/office/drawing/2014/main" id="{AF5B9496-3D39-40CD-AD72-D80C30AD98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79" name="Группа 278">
              <a:extLst>
                <a:ext uri="{FF2B5EF4-FFF2-40B4-BE49-F238E27FC236}">
                  <a16:creationId xmlns:a16="http://schemas.microsoft.com/office/drawing/2014/main" id="{F89F47CA-E553-4E48-901F-04D52237E3FB}"/>
                </a:ext>
              </a:extLst>
            </p:cNvPr>
            <p:cNvGrpSpPr/>
            <p:nvPr/>
          </p:nvGrpSpPr>
          <p:grpSpPr>
            <a:xfrm>
              <a:off x="8547799" y="4676084"/>
              <a:ext cx="535620" cy="676903"/>
              <a:chOff x="5045587" y="3018889"/>
              <a:chExt cx="535620" cy="676903"/>
            </a:xfrm>
          </p:grpSpPr>
          <p:grpSp>
            <p:nvGrpSpPr>
              <p:cNvPr id="280" name="Группа 279">
                <a:extLst>
                  <a:ext uri="{FF2B5EF4-FFF2-40B4-BE49-F238E27FC236}">
                    <a16:creationId xmlns:a16="http://schemas.microsoft.com/office/drawing/2014/main" id="{79CB2EAC-6B46-4956-95ED-D65B4326EB2E}"/>
                  </a:ext>
                </a:extLst>
              </p:cNvPr>
              <p:cNvGrpSpPr/>
              <p:nvPr/>
            </p:nvGrpSpPr>
            <p:grpSpPr>
              <a:xfrm>
                <a:off x="5046416" y="3018889"/>
                <a:ext cx="534791" cy="676903"/>
                <a:chOff x="7071822" y="4225276"/>
                <a:chExt cx="817518" cy="1163961"/>
              </a:xfrm>
            </p:grpSpPr>
            <p:sp>
              <p:nvSpPr>
                <p:cNvPr id="282" name="Прямоугольник 281">
                  <a:extLst>
                    <a:ext uri="{FF2B5EF4-FFF2-40B4-BE49-F238E27FC236}">
                      <a16:creationId xmlns:a16="http://schemas.microsoft.com/office/drawing/2014/main" id="{17C51D93-486C-486A-B97E-1AC3C857B2E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3" name="Прямая соединительная линия 282">
                  <a:extLst>
                    <a:ext uri="{FF2B5EF4-FFF2-40B4-BE49-F238E27FC236}">
                      <a16:creationId xmlns:a16="http://schemas.microsoft.com/office/drawing/2014/main" id="{26BEE9D7-EBB3-4FF7-BFDB-BEDEA5BAEA4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Текст 1">
                  <a:extLst>
                    <a:ext uri="{FF2B5EF4-FFF2-40B4-BE49-F238E27FC236}">
                      <a16:creationId xmlns:a16="http://schemas.microsoft.com/office/drawing/2014/main" id="{76EC3951-A1D1-4D2A-81F0-475F1A6F25F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85" name="Рисунок 284">
                  <a:extLst>
                    <a:ext uri="{FF2B5EF4-FFF2-40B4-BE49-F238E27FC236}">
                      <a16:creationId xmlns:a16="http://schemas.microsoft.com/office/drawing/2014/main" id="{A8F3D4D5-D6E3-4F81-914A-74834EC8A18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81" name="Текст 1">
                <a:extLst>
                  <a:ext uri="{FF2B5EF4-FFF2-40B4-BE49-F238E27FC236}">
                    <a16:creationId xmlns:a16="http://schemas.microsoft.com/office/drawing/2014/main" id="{170EDFB3-3597-443B-94DD-62A28DDB44C9}"/>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86" name="Группа 285">
              <a:extLst>
                <a:ext uri="{FF2B5EF4-FFF2-40B4-BE49-F238E27FC236}">
                  <a16:creationId xmlns:a16="http://schemas.microsoft.com/office/drawing/2014/main" id="{9747DD68-BE63-49EE-AB9D-82D776920608}"/>
                </a:ext>
              </a:extLst>
            </p:cNvPr>
            <p:cNvGrpSpPr/>
            <p:nvPr/>
          </p:nvGrpSpPr>
          <p:grpSpPr>
            <a:xfrm>
              <a:off x="3430273" y="4543072"/>
              <a:ext cx="535620" cy="676903"/>
              <a:chOff x="3620364" y="3008390"/>
              <a:chExt cx="535620" cy="676903"/>
            </a:xfrm>
          </p:grpSpPr>
          <p:grpSp>
            <p:nvGrpSpPr>
              <p:cNvPr id="287" name="Группа 286">
                <a:extLst>
                  <a:ext uri="{FF2B5EF4-FFF2-40B4-BE49-F238E27FC236}">
                    <a16:creationId xmlns:a16="http://schemas.microsoft.com/office/drawing/2014/main" id="{3FF3EADC-F6DE-4293-8C91-1FA43E0A1C09}"/>
                  </a:ext>
                </a:extLst>
              </p:cNvPr>
              <p:cNvGrpSpPr/>
              <p:nvPr/>
            </p:nvGrpSpPr>
            <p:grpSpPr>
              <a:xfrm>
                <a:off x="3621193" y="3008390"/>
                <a:ext cx="534791" cy="676903"/>
                <a:chOff x="7071822" y="4225276"/>
                <a:chExt cx="817518" cy="1163961"/>
              </a:xfrm>
            </p:grpSpPr>
            <p:sp>
              <p:nvSpPr>
                <p:cNvPr id="289" name="Прямоугольник 288">
                  <a:extLst>
                    <a:ext uri="{FF2B5EF4-FFF2-40B4-BE49-F238E27FC236}">
                      <a16:creationId xmlns:a16="http://schemas.microsoft.com/office/drawing/2014/main" id="{76BF3A0C-7499-4B12-82F5-79BA85DF3CD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0" name="Прямая соединительная линия 289">
                  <a:extLst>
                    <a:ext uri="{FF2B5EF4-FFF2-40B4-BE49-F238E27FC236}">
                      <a16:creationId xmlns:a16="http://schemas.microsoft.com/office/drawing/2014/main" id="{DC9C4CEF-5EA6-47A5-88F0-442B0D36300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Текст 1">
                  <a:extLst>
                    <a:ext uri="{FF2B5EF4-FFF2-40B4-BE49-F238E27FC236}">
                      <a16:creationId xmlns:a16="http://schemas.microsoft.com/office/drawing/2014/main" id="{534BBDD1-C744-4E34-91CA-B24AC281B36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292" name="Рисунок 291">
                  <a:extLst>
                    <a:ext uri="{FF2B5EF4-FFF2-40B4-BE49-F238E27FC236}">
                      <a16:creationId xmlns:a16="http://schemas.microsoft.com/office/drawing/2014/main" id="{EF71E2A4-530D-43F8-98B0-F028EB82166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88" name="Текст 1">
                <a:extLst>
                  <a:ext uri="{FF2B5EF4-FFF2-40B4-BE49-F238E27FC236}">
                    <a16:creationId xmlns:a16="http://schemas.microsoft.com/office/drawing/2014/main" id="{8B368044-E714-4702-9B1F-9CF1F8D0C34F}"/>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sp>
          <p:nvSpPr>
            <p:cNvPr id="293" name="Прямоугольник 292">
              <a:extLst>
                <a:ext uri="{FF2B5EF4-FFF2-40B4-BE49-F238E27FC236}">
                  <a16:creationId xmlns:a16="http://schemas.microsoft.com/office/drawing/2014/main" id="{DDCACFD6-71D8-4DBC-A6B9-32B18A35BCEE}"/>
                </a:ext>
              </a:extLst>
            </p:cNvPr>
            <p:cNvSpPr/>
            <p:nvPr/>
          </p:nvSpPr>
          <p:spPr>
            <a:xfrm>
              <a:off x="5460067" y="4479166"/>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4" name="Прямоугольник 293">
              <a:extLst>
                <a:ext uri="{FF2B5EF4-FFF2-40B4-BE49-F238E27FC236}">
                  <a16:creationId xmlns:a16="http://schemas.microsoft.com/office/drawing/2014/main" id="{238BE966-3D4E-4480-A61B-C232A8D6AC81}"/>
                </a:ext>
              </a:extLst>
            </p:cNvPr>
            <p:cNvSpPr/>
            <p:nvPr/>
          </p:nvSpPr>
          <p:spPr>
            <a:xfrm>
              <a:off x="5426252" y="2369581"/>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295" name="Группа 294">
              <a:extLst>
                <a:ext uri="{FF2B5EF4-FFF2-40B4-BE49-F238E27FC236}">
                  <a16:creationId xmlns:a16="http://schemas.microsoft.com/office/drawing/2014/main" id="{493556E0-3E6B-4D7A-84A5-0A478A67DDD2}"/>
                </a:ext>
              </a:extLst>
            </p:cNvPr>
            <p:cNvGrpSpPr/>
            <p:nvPr/>
          </p:nvGrpSpPr>
          <p:grpSpPr>
            <a:xfrm>
              <a:off x="5525943" y="2425487"/>
              <a:ext cx="535620" cy="676903"/>
              <a:chOff x="5045587" y="3018889"/>
              <a:chExt cx="535620" cy="676903"/>
            </a:xfrm>
          </p:grpSpPr>
          <p:grpSp>
            <p:nvGrpSpPr>
              <p:cNvPr id="296" name="Группа 295">
                <a:extLst>
                  <a:ext uri="{FF2B5EF4-FFF2-40B4-BE49-F238E27FC236}">
                    <a16:creationId xmlns:a16="http://schemas.microsoft.com/office/drawing/2014/main" id="{9C4F03F8-4EE1-4118-83F2-5CA414F14B6A}"/>
                  </a:ext>
                </a:extLst>
              </p:cNvPr>
              <p:cNvGrpSpPr/>
              <p:nvPr/>
            </p:nvGrpSpPr>
            <p:grpSpPr>
              <a:xfrm>
                <a:off x="5046416" y="3018889"/>
                <a:ext cx="534791" cy="676903"/>
                <a:chOff x="7071822" y="4225276"/>
                <a:chExt cx="817518" cy="1163961"/>
              </a:xfrm>
            </p:grpSpPr>
            <p:sp>
              <p:nvSpPr>
                <p:cNvPr id="298" name="Прямоугольник 297">
                  <a:extLst>
                    <a:ext uri="{FF2B5EF4-FFF2-40B4-BE49-F238E27FC236}">
                      <a16:creationId xmlns:a16="http://schemas.microsoft.com/office/drawing/2014/main" id="{69F89018-5D5B-4EC6-A75B-B79B008AB79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9" name="Прямая соединительная линия 298">
                  <a:extLst>
                    <a:ext uri="{FF2B5EF4-FFF2-40B4-BE49-F238E27FC236}">
                      <a16:creationId xmlns:a16="http://schemas.microsoft.com/office/drawing/2014/main" id="{60304329-DB22-4CCD-B082-503E158D5C2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Текст 1">
                  <a:extLst>
                    <a:ext uri="{FF2B5EF4-FFF2-40B4-BE49-F238E27FC236}">
                      <a16:creationId xmlns:a16="http://schemas.microsoft.com/office/drawing/2014/main" id="{B43BB0B5-BB06-4379-9147-7D2E6305C55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301" name="Рисунок 300">
                  <a:extLst>
                    <a:ext uri="{FF2B5EF4-FFF2-40B4-BE49-F238E27FC236}">
                      <a16:creationId xmlns:a16="http://schemas.microsoft.com/office/drawing/2014/main" id="{F4CBEFF3-CC82-4F55-BEE2-1F08F1E6BE9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97" name="Текст 1">
                <a:extLst>
                  <a:ext uri="{FF2B5EF4-FFF2-40B4-BE49-F238E27FC236}">
                    <a16:creationId xmlns:a16="http://schemas.microsoft.com/office/drawing/2014/main" id="{B14E6D40-3554-466A-9C68-8861949CC9D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302" name="Группа 301">
              <a:extLst>
                <a:ext uri="{FF2B5EF4-FFF2-40B4-BE49-F238E27FC236}">
                  <a16:creationId xmlns:a16="http://schemas.microsoft.com/office/drawing/2014/main" id="{DDDAFC78-E0A5-4B99-97CA-2A3B59DD70C4}"/>
                </a:ext>
              </a:extLst>
            </p:cNvPr>
            <p:cNvGrpSpPr/>
            <p:nvPr/>
          </p:nvGrpSpPr>
          <p:grpSpPr>
            <a:xfrm>
              <a:off x="5554245" y="4543072"/>
              <a:ext cx="535620" cy="676903"/>
              <a:chOff x="5045587" y="3018889"/>
              <a:chExt cx="535620" cy="676903"/>
            </a:xfrm>
          </p:grpSpPr>
          <p:grpSp>
            <p:nvGrpSpPr>
              <p:cNvPr id="303" name="Группа 302">
                <a:extLst>
                  <a:ext uri="{FF2B5EF4-FFF2-40B4-BE49-F238E27FC236}">
                    <a16:creationId xmlns:a16="http://schemas.microsoft.com/office/drawing/2014/main" id="{5B558047-1C6E-4535-B0BD-00EA6796253A}"/>
                  </a:ext>
                </a:extLst>
              </p:cNvPr>
              <p:cNvGrpSpPr/>
              <p:nvPr/>
            </p:nvGrpSpPr>
            <p:grpSpPr>
              <a:xfrm>
                <a:off x="5046416" y="3018889"/>
                <a:ext cx="534791" cy="676903"/>
                <a:chOff x="7071822" y="4225276"/>
                <a:chExt cx="817518" cy="1163961"/>
              </a:xfrm>
            </p:grpSpPr>
            <p:sp>
              <p:nvSpPr>
                <p:cNvPr id="305" name="Прямоугольник 304">
                  <a:extLst>
                    <a:ext uri="{FF2B5EF4-FFF2-40B4-BE49-F238E27FC236}">
                      <a16:creationId xmlns:a16="http://schemas.microsoft.com/office/drawing/2014/main" id="{C69AD5A1-CE3E-4098-9C08-CC3C7BA1A8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6" name="Прямая соединительная линия 305">
                  <a:extLst>
                    <a:ext uri="{FF2B5EF4-FFF2-40B4-BE49-F238E27FC236}">
                      <a16:creationId xmlns:a16="http://schemas.microsoft.com/office/drawing/2014/main" id="{E53EEC1E-F1CB-43D8-AED1-A2D15431BFD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Текст 1">
                  <a:extLst>
                    <a:ext uri="{FF2B5EF4-FFF2-40B4-BE49-F238E27FC236}">
                      <a16:creationId xmlns:a16="http://schemas.microsoft.com/office/drawing/2014/main" id="{D4458778-A98F-4A2B-B111-085174F69CA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308" name="Рисунок 307">
                  <a:extLst>
                    <a:ext uri="{FF2B5EF4-FFF2-40B4-BE49-F238E27FC236}">
                      <a16:creationId xmlns:a16="http://schemas.microsoft.com/office/drawing/2014/main" id="{A0270BBA-720C-4D31-96BB-C682C93BED2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04" name="Текст 1">
                <a:extLst>
                  <a:ext uri="{FF2B5EF4-FFF2-40B4-BE49-F238E27FC236}">
                    <a16:creationId xmlns:a16="http://schemas.microsoft.com/office/drawing/2014/main" id="{50ED2975-016A-457B-99AC-8FA1226289B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17199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Выбирая, когда выполнять коммит, – до фактической обработки сообщения или после – мы также выбираем семантику обработки сообщений,</a:t>
            </a:r>
            <a:r>
              <a:rPr lang="en-US" altLang="ru-RU" sz="2000" dirty="0">
                <a:solidFill>
                  <a:srgbClr val="002060"/>
                </a:solidFill>
                <a:latin typeface="+mn-lt"/>
              </a:rPr>
              <a:t> </a:t>
            </a:r>
            <a:r>
              <a:rPr lang="ru-RU" altLang="ru-RU" sz="2000" dirty="0">
                <a:solidFill>
                  <a:srgbClr val="002060"/>
                </a:solidFill>
                <a:latin typeface="+mn-lt"/>
              </a:rPr>
              <a:t>т.к. </a:t>
            </a:r>
            <a:r>
              <a:rPr lang="en-US" altLang="ru-RU" sz="2000" dirty="0">
                <a:solidFill>
                  <a:srgbClr val="002060"/>
                </a:solidFill>
                <a:latin typeface="+mn-lt"/>
              </a:rPr>
              <a:t>Kafka </a:t>
            </a:r>
            <a:r>
              <a:rPr lang="ru-RU" altLang="ru-RU" sz="2000" dirty="0">
                <a:solidFill>
                  <a:srgbClr val="002060"/>
                </a:solidFill>
                <a:latin typeface="+mn-lt"/>
              </a:rPr>
              <a:t>будет повторять отправку очередного сообщения, пока консюмер не подтвердит его обработку.</a:t>
            </a:r>
          </a:p>
          <a:p>
            <a:pPr algn="just">
              <a:spcBef>
                <a:spcPct val="0"/>
              </a:spcBef>
              <a:spcAft>
                <a:spcPts val="600"/>
              </a:spcAft>
              <a:buNone/>
            </a:pPr>
            <a:r>
              <a:rPr lang="ru-RU" altLang="ru-RU" sz="2000" dirty="0">
                <a:solidFill>
                  <a:srgbClr val="002060"/>
                </a:solidFill>
                <a:latin typeface="+mn-lt"/>
              </a:rPr>
              <a:t>При этом следует принимать во внимание возможность аварийного отключения консюмеров и ребаланса – перераспределения партиций между оставшимися в строю консюмерами, чтоб не оставалось нечитаемых партиций.</a:t>
            </a:r>
          </a:p>
          <a:p>
            <a:pPr algn="just">
              <a:spcBef>
                <a:spcPct val="0"/>
              </a:spcBef>
              <a:spcAft>
                <a:spcPts val="600"/>
              </a:spcAft>
              <a:buNone/>
            </a:pPr>
            <a:r>
              <a:rPr lang="ru-RU" altLang="ru-RU" sz="2000" dirty="0">
                <a:solidFill>
                  <a:srgbClr val="002060"/>
                </a:solidFill>
                <a:latin typeface="+mn-lt"/>
              </a:rPr>
              <a:t>Пост-коммит (выполняется только после завершения обработки сообщения) обеспечивает семантику </a:t>
            </a:r>
            <a:r>
              <a:rPr lang="en-US" altLang="ru-RU" sz="2000" dirty="0">
                <a:solidFill>
                  <a:srgbClr val="002060"/>
                </a:solidFill>
                <a:latin typeface="+mn-lt"/>
              </a:rPr>
              <a:t>"at least once" (</a:t>
            </a:r>
            <a:r>
              <a:rPr lang="ru-RU" altLang="ru-RU" sz="2000" dirty="0">
                <a:solidFill>
                  <a:srgbClr val="002060"/>
                </a:solidFill>
                <a:latin typeface="+mn-lt"/>
              </a:rPr>
              <a:t>"не менее одного раза"</a:t>
            </a:r>
            <a:r>
              <a:rPr lang="en-US" altLang="ru-RU" sz="2000" dirty="0">
                <a:solidFill>
                  <a:srgbClr val="002060"/>
                </a:solidFill>
                <a:latin typeface="+mn-lt"/>
              </a:rPr>
              <a:t>)</a:t>
            </a:r>
            <a:r>
              <a:rPr lang="ru-RU" altLang="ru-RU" sz="2000" dirty="0">
                <a:solidFill>
                  <a:srgbClr val="002060"/>
                </a:solidFill>
                <a:latin typeface="+mn-lt"/>
              </a:rPr>
              <a:t>. Если консюмер аварийно завершил работу, получив сообщение, но не обработав его до конца (не выполнив коммит), сообщение не потеряется и получит шанс на повторную обработку после перезапуска консюмера. Однако, может получиться так, что одно сообщение уйдет на обработку сразу в несколько консюмеров (при ребалансе партиций), и мы получим повторную обработку.</a:t>
            </a:r>
          </a:p>
          <a:p>
            <a:pPr algn="just">
              <a:spcBef>
                <a:spcPct val="0"/>
              </a:spcBef>
              <a:spcAft>
                <a:spcPts val="600"/>
              </a:spcAft>
              <a:buNone/>
            </a:pPr>
            <a:r>
              <a:rPr lang="ru-RU" altLang="ru-RU" sz="2000" dirty="0">
                <a:solidFill>
                  <a:srgbClr val="002060"/>
                </a:solidFill>
                <a:latin typeface="+mn-lt"/>
              </a:rPr>
              <a:t>Пре-коммит (выполняется сразу после получения сообщения до начала его обработки) обеспечивает семантику </a:t>
            </a:r>
            <a:r>
              <a:rPr lang="en-US" altLang="ru-RU" sz="2000" dirty="0">
                <a:solidFill>
                  <a:srgbClr val="002060"/>
                </a:solidFill>
                <a:latin typeface="+mn-lt"/>
              </a:rPr>
              <a:t>"at most once" (</a:t>
            </a:r>
            <a:r>
              <a:rPr lang="ru-RU" altLang="ru-RU" sz="2000" dirty="0">
                <a:solidFill>
                  <a:srgbClr val="002060"/>
                </a:solidFill>
                <a:latin typeface="+mn-lt"/>
              </a:rPr>
              <a:t>"не более одного раза"</a:t>
            </a:r>
            <a:r>
              <a:rPr lang="en-US" altLang="ru-RU" sz="2000" dirty="0">
                <a:solidFill>
                  <a:srgbClr val="002060"/>
                </a:solidFill>
                <a:latin typeface="+mn-lt"/>
              </a:rPr>
              <a:t>)</a:t>
            </a:r>
            <a:r>
              <a:rPr lang="ru-RU" altLang="ru-RU" sz="2000" dirty="0">
                <a:solidFill>
                  <a:srgbClr val="002060"/>
                </a:solidFill>
                <a:latin typeface="+mn-lt"/>
              </a:rPr>
              <a:t>. Считывая сообщения и сразу же выполняя коммит, консюмер берет на себя всю ответственность за данное сообщение. Если он аварийно завершит работу, не обработав сообщение до конца, это сообщение потеряется. Но при этом исключается возможность повторной обработки сообщения при ребалансе.</a:t>
            </a:r>
          </a:p>
        </p:txBody>
      </p:sp>
    </p:spTree>
    <p:extLst>
      <p:ext uri="{BB962C8B-B14F-4D97-AF65-F5344CB8AC3E}">
        <p14:creationId xmlns:p14="http://schemas.microsoft.com/office/powerpoint/2010/main" val="291966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Существует еще одна семантика – </a:t>
            </a:r>
            <a:r>
              <a:rPr lang="en-US" altLang="ru-RU" sz="2000" dirty="0">
                <a:solidFill>
                  <a:srgbClr val="002060"/>
                </a:solidFill>
                <a:latin typeface="+mn-lt"/>
              </a:rPr>
              <a:t>"exactly once" (</a:t>
            </a:r>
            <a:r>
              <a:rPr lang="ru-RU" altLang="ru-RU" sz="2000" dirty="0">
                <a:solidFill>
                  <a:srgbClr val="002060"/>
                </a:solidFill>
                <a:latin typeface="+mn-lt"/>
              </a:rPr>
              <a:t>"ровно один раз"</a:t>
            </a:r>
            <a:r>
              <a:rPr lang="en-US" altLang="ru-RU" sz="2000" dirty="0">
                <a:solidFill>
                  <a:srgbClr val="002060"/>
                </a:solidFill>
                <a:latin typeface="+mn-lt"/>
              </a:rPr>
              <a:t>). </a:t>
            </a:r>
            <a:r>
              <a:rPr lang="ru-RU" altLang="ru-RU" sz="2000" dirty="0">
                <a:solidFill>
                  <a:srgbClr val="002060"/>
                </a:solidFill>
                <a:latin typeface="+mn-lt"/>
              </a:rPr>
              <a:t>Она предполагает, что решение задачи и уведомления о факте решения неотделимы друг от друга. Идеальный вариант – когда уведомление и является решением. Как, например, в формате: вопрос-ответ. Здесь исключены и повторы, и потери. Однако, очевидно, что такая специализация сужает класс задач, где данная семантика применима.</a:t>
            </a:r>
          </a:p>
          <a:p>
            <a:pPr algn="just">
              <a:spcBef>
                <a:spcPct val="0"/>
              </a:spcBef>
              <a:spcAft>
                <a:spcPts val="600"/>
              </a:spcAft>
              <a:buNone/>
            </a:pPr>
            <a:r>
              <a:rPr lang="ru-RU" altLang="ru-RU" sz="2000" dirty="0">
                <a:solidFill>
                  <a:srgbClr val="002060"/>
                </a:solidFill>
                <a:latin typeface="+mn-lt"/>
              </a:rPr>
              <a:t>Также, нужно понимать, что для поддержки данной семантики необходимо реализовать консюмер как подсистему Kafka, уместив в одну транзакцию всю обработку сообщения и подтверждение этой обработки. В этом случае библиотека Kafka Streams способна обеспечить в том числе желаемую семантику "exactly-once". </a:t>
            </a:r>
            <a:endParaRPr lang="en-US" altLang="ru-RU" sz="2000" dirty="0">
              <a:solidFill>
                <a:srgbClr val="002060"/>
              </a:solidFill>
              <a:latin typeface="+mn-lt"/>
            </a:endParaRPr>
          </a:p>
          <a:p>
            <a:pPr algn="just">
              <a:spcBef>
                <a:spcPct val="0"/>
              </a:spcBef>
              <a:spcAft>
                <a:spcPts val="600"/>
              </a:spcAft>
              <a:buNone/>
            </a:pPr>
            <a:r>
              <a:rPr lang="ru-RU" altLang="ru-RU" sz="2000" dirty="0">
                <a:solidFill>
                  <a:srgbClr val="002060"/>
                </a:solidFill>
                <a:latin typeface="+mn-lt"/>
              </a:rPr>
              <a:t>Проблема в том, что невозможно вместить невмещаемое, каким логика консюмера зачастую и является, и еще и не потерять при этом в скорости обработки. И тут уже остается выбирать между двумя другими семантиками.</a:t>
            </a:r>
          </a:p>
          <a:p>
            <a:pPr algn="just">
              <a:spcBef>
                <a:spcPct val="0"/>
              </a:spcBef>
              <a:spcAft>
                <a:spcPts val="600"/>
              </a:spcAft>
              <a:buNone/>
            </a:pPr>
            <a:r>
              <a:rPr lang="ru-RU" altLang="ru-RU" sz="2000" dirty="0">
                <a:solidFill>
                  <a:srgbClr val="002060"/>
                </a:solidFill>
                <a:latin typeface="+mn-lt"/>
              </a:rPr>
              <a:t>В связи с необходимостью последовательного сдвига оффсета посредством коммитов (т.е. нельзя сначала закоммитить оффсет 3, а потом – 2), решение на основе пре-коммита обладает важным преимуществом для применения в высоконагруженных системах: оно позволяет распараллеливать обработку сообщений внутри консюмера. </a:t>
            </a:r>
          </a:p>
        </p:txBody>
      </p:sp>
    </p:spTree>
    <p:extLst>
      <p:ext uri="{BB962C8B-B14F-4D97-AF65-F5344CB8AC3E}">
        <p14:creationId xmlns:p14="http://schemas.microsoft.com/office/powerpoint/2010/main" val="85526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Для решения вышеуказанных проблем была предложена концепция брокера сообщений – фактически отдельного компонента системы, инкапсулирующего в себе весь функционал по организации связей между остальными компонентами и управлению этими связями.</a:t>
            </a:r>
          </a:p>
          <a:p>
            <a:pPr algn="just" eaLnBrk="1" hangingPunct="1">
              <a:spcBef>
                <a:spcPct val="0"/>
              </a:spcBef>
              <a:spcAft>
                <a:spcPts val="600"/>
              </a:spcAft>
              <a:buFontTx/>
              <a:buNone/>
            </a:pPr>
            <a:r>
              <a:rPr lang="ru-RU" altLang="ru-RU" sz="2000" dirty="0">
                <a:solidFill>
                  <a:srgbClr val="002060"/>
                </a:solidFill>
                <a:latin typeface="+mn-lt"/>
              </a:rPr>
              <a:t>В рамках этой концепции был разработан AMQP (Advanced Message Queuing Protocol) - открытый протокол для передачи сообщений между компонентами системы. </a:t>
            </a:r>
          </a:p>
          <a:p>
            <a:pPr algn="just" eaLnBrk="1" hangingPunct="1">
              <a:spcBef>
                <a:spcPct val="0"/>
              </a:spcBef>
              <a:spcAft>
                <a:spcPts val="600"/>
              </a:spcAft>
              <a:buFontTx/>
              <a:buNone/>
            </a:pPr>
            <a:r>
              <a:rPr lang="ru-RU" altLang="ru-RU" sz="2000" dirty="0">
                <a:solidFill>
                  <a:srgbClr val="002060"/>
                </a:solidFill>
                <a:latin typeface="+mn-lt"/>
              </a:rPr>
              <a:t>Этот протокол позволяет не задумываться над тем, где находятся получатели сообщения, сколько их, от кого надо ждать сообщение, когда оно будет доставлено получателю. Кроме этого, AMQP снимает с разработчика еще многие рутинные задачи и позволяет заниматься непосредственно проблемой, а не вспомогательными задачами.</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пост-коммитом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E0027B56-FA5A-4F1B-A75E-C85CBF61F684}"/>
              </a:ext>
            </a:extLst>
          </p:cNvPr>
          <p:cNvGrpSpPr/>
          <p:nvPr/>
        </p:nvGrpSpPr>
        <p:grpSpPr>
          <a:xfrm>
            <a:off x="499795" y="1044350"/>
            <a:ext cx="11182027" cy="4769299"/>
            <a:chOff x="266544" y="1406302"/>
            <a:chExt cx="11589631" cy="4674135"/>
          </a:xfrm>
        </p:grpSpPr>
        <p:graphicFrame>
          <p:nvGraphicFramePr>
            <p:cNvPr id="151" name="Объект 150">
              <a:extLst>
                <a:ext uri="{FF2B5EF4-FFF2-40B4-BE49-F238E27FC236}">
                  <a16:creationId xmlns:a16="http://schemas.microsoft.com/office/drawing/2014/main" id="{ACBE4630-79A5-47CE-A35F-A7FC68A09D40}"/>
                </a:ext>
              </a:extLst>
            </p:cNvPr>
            <p:cNvGraphicFramePr>
              <a:graphicFrameLocks noChangeAspect="1"/>
            </p:cNvGraphicFramePr>
            <p:nvPr>
              <p:extLst>
                <p:ext uri="{D42A27DB-BD31-4B8C-83A1-F6EECF244321}">
                  <p14:modId xmlns:p14="http://schemas.microsoft.com/office/powerpoint/2010/main" val="3136686187"/>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spid="_x0000_s3094" r:id="rId3" imgW="790200" imgH="523800" progId="">
                    <p:embed/>
                  </p:oleObj>
                </mc:Choice>
                <mc:Fallback>
                  <p:oleObj r:id="rId3"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4"/>
                        <a:stretch>
                          <a:fillRect/>
                        </a:stretch>
                      </p:blipFill>
                      <p:spPr>
                        <a:xfrm>
                          <a:off x="7985104" y="2811421"/>
                          <a:ext cx="458385" cy="303749"/>
                        </a:xfrm>
                        <a:prstGeom prst="rect">
                          <a:avLst/>
                        </a:prstGeom>
                      </p:spPr>
                    </p:pic>
                  </p:oleObj>
                </mc:Fallback>
              </mc:AlternateContent>
            </a:graphicData>
          </a:graphic>
        </p:graphicFrame>
        <p:graphicFrame>
          <p:nvGraphicFramePr>
            <p:cNvPr id="152" name="Объект 151">
              <a:extLst>
                <a:ext uri="{FF2B5EF4-FFF2-40B4-BE49-F238E27FC236}">
                  <a16:creationId xmlns:a16="http://schemas.microsoft.com/office/drawing/2014/main" id="{4B625470-1D07-4514-B984-13789078BB58}"/>
                </a:ext>
              </a:extLst>
            </p:cNvPr>
            <p:cNvGraphicFramePr>
              <a:graphicFrameLocks noChangeAspect="1"/>
            </p:cNvGraphicFramePr>
            <p:nvPr>
              <p:extLst>
                <p:ext uri="{D42A27DB-BD31-4B8C-83A1-F6EECF244321}">
                  <p14:modId xmlns:p14="http://schemas.microsoft.com/office/powerpoint/2010/main" val="644830575"/>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spid="_x0000_s3095" r:id="rId5" imgW="523800" imgH="437760" progId="">
                    <p:embed/>
                  </p:oleObj>
                </mc:Choice>
                <mc:Fallback>
                  <p:oleObj r:id="rId5"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6"/>
                        <a:stretch>
                          <a:fillRect/>
                        </a:stretch>
                      </p:blipFill>
                      <p:spPr>
                        <a:xfrm>
                          <a:off x="9162350" y="2804464"/>
                          <a:ext cx="523875" cy="438150"/>
                        </a:xfrm>
                        <a:prstGeom prst="rect">
                          <a:avLst/>
                        </a:prstGeom>
                      </p:spPr>
                    </p:pic>
                  </p:oleObj>
                </mc:Fallback>
              </mc:AlternateContent>
            </a:graphicData>
          </a:graphic>
        </p:graphicFrame>
        <p:pic>
          <p:nvPicPr>
            <p:cNvPr id="153" name="Рисунок 152">
              <a:extLst>
                <a:ext uri="{FF2B5EF4-FFF2-40B4-BE49-F238E27FC236}">
                  <a16:creationId xmlns:a16="http://schemas.microsoft.com/office/drawing/2014/main" id="{E36BCD05-6498-4E2B-BC12-C2FD48272E7E}"/>
                </a:ext>
              </a:extLst>
            </p:cNvPr>
            <p:cNvPicPr>
              <a:picLocks noChangeAspect="1"/>
            </p:cNvPicPr>
            <p:nvPr/>
          </p:nvPicPr>
          <p:blipFill>
            <a:blip r:embed="rId7"/>
            <a:stretch>
              <a:fillRect/>
            </a:stretch>
          </p:blipFill>
          <p:spPr>
            <a:xfrm>
              <a:off x="3076521" y="1406302"/>
              <a:ext cx="3187269" cy="4674133"/>
            </a:xfrm>
            <a:prstGeom prst="rect">
              <a:avLst/>
            </a:prstGeom>
          </p:spPr>
        </p:pic>
        <p:sp>
          <p:nvSpPr>
            <p:cNvPr id="154" name="Прямоугольник 153">
              <a:extLst>
                <a:ext uri="{FF2B5EF4-FFF2-40B4-BE49-F238E27FC236}">
                  <a16:creationId xmlns:a16="http://schemas.microsoft.com/office/drawing/2014/main" id="{747E8662-C0F5-4DCA-A63A-8EE6FC606E4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5" name="Прямоугольник 154">
              <a:extLst>
                <a:ext uri="{FF2B5EF4-FFF2-40B4-BE49-F238E27FC236}">
                  <a16:creationId xmlns:a16="http://schemas.microsoft.com/office/drawing/2014/main" id="{A9656F73-E1A5-461C-B4F4-E584CCFBF5C5}"/>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6" name="Прямоугольник 155">
              <a:extLst>
                <a:ext uri="{FF2B5EF4-FFF2-40B4-BE49-F238E27FC236}">
                  <a16:creationId xmlns:a16="http://schemas.microsoft.com/office/drawing/2014/main" id="{206F0E29-3690-4F86-A48E-CEA7B75403D7}"/>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7" name="Цилиндр 156">
              <a:extLst>
                <a:ext uri="{FF2B5EF4-FFF2-40B4-BE49-F238E27FC236}">
                  <a16:creationId xmlns:a16="http://schemas.microsoft.com/office/drawing/2014/main" id="{5F34D3C4-E78E-449A-803C-F525E9352E1B}"/>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8" name="TextBox 157">
              <a:extLst>
                <a:ext uri="{FF2B5EF4-FFF2-40B4-BE49-F238E27FC236}">
                  <a16:creationId xmlns:a16="http://schemas.microsoft.com/office/drawing/2014/main" id="{A1CDFCCA-7461-4E8A-8A19-B86C1972CB53}"/>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59" name="Текст 1">
              <a:extLst>
                <a:ext uri="{FF2B5EF4-FFF2-40B4-BE49-F238E27FC236}">
                  <a16:creationId xmlns:a16="http://schemas.microsoft.com/office/drawing/2014/main" id="{C5F6CE2A-02F1-44A4-8EC7-C6ED177A9217}"/>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60" name="Текст 1">
              <a:extLst>
                <a:ext uri="{FF2B5EF4-FFF2-40B4-BE49-F238E27FC236}">
                  <a16:creationId xmlns:a16="http://schemas.microsoft.com/office/drawing/2014/main" id="{4DD00F0D-41D6-47A1-9DEB-8577E34C8C3F}"/>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61" name="Текст 1">
              <a:extLst>
                <a:ext uri="{FF2B5EF4-FFF2-40B4-BE49-F238E27FC236}">
                  <a16:creationId xmlns:a16="http://schemas.microsoft.com/office/drawing/2014/main" id="{DF8981C6-5054-4312-AF72-0235DB51AB48}"/>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62" name="Текст 1">
              <a:extLst>
                <a:ext uri="{FF2B5EF4-FFF2-40B4-BE49-F238E27FC236}">
                  <a16:creationId xmlns:a16="http://schemas.microsoft.com/office/drawing/2014/main" id="{4CC81E51-BFE3-41E7-B18C-3E03DFEC39BC}"/>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09" name="Прямоугольник 308">
              <a:extLst>
                <a:ext uri="{FF2B5EF4-FFF2-40B4-BE49-F238E27FC236}">
                  <a16:creationId xmlns:a16="http://schemas.microsoft.com/office/drawing/2014/main" id="{3BCC5736-9BFD-44C2-BD39-6156C59DD490}"/>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0" name="Прямоугольник 309">
              <a:extLst>
                <a:ext uri="{FF2B5EF4-FFF2-40B4-BE49-F238E27FC236}">
                  <a16:creationId xmlns:a16="http://schemas.microsoft.com/office/drawing/2014/main" id="{21A86398-488D-4E9A-A59D-78C4A973EA8B}"/>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1" name="Прямоугольник 310">
              <a:extLst>
                <a:ext uri="{FF2B5EF4-FFF2-40B4-BE49-F238E27FC236}">
                  <a16:creationId xmlns:a16="http://schemas.microsoft.com/office/drawing/2014/main" id="{F7B5050D-B75E-4B36-B104-5F1D2149A0EE}"/>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2" name="Текст 1">
              <a:extLst>
                <a:ext uri="{FF2B5EF4-FFF2-40B4-BE49-F238E27FC236}">
                  <a16:creationId xmlns:a16="http://schemas.microsoft.com/office/drawing/2014/main" id="{1FCDE96F-A259-406F-9440-E07B23603353}"/>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313" name="Текст 1">
              <a:extLst>
                <a:ext uri="{FF2B5EF4-FFF2-40B4-BE49-F238E27FC236}">
                  <a16:creationId xmlns:a16="http://schemas.microsoft.com/office/drawing/2014/main" id="{2D963564-2254-401B-9861-D50115F5DAE2}"/>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314" name="Текст 1">
              <a:extLst>
                <a:ext uri="{FF2B5EF4-FFF2-40B4-BE49-F238E27FC236}">
                  <a16:creationId xmlns:a16="http://schemas.microsoft.com/office/drawing/2014/main" id="{405FC58E-6B35-4E15-8126-BE3BA6C72DE9}"/>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315" name="Текст 1">
              <a:extLst>
                <a:ext uri="{FF2B5EF4-FFF2-40B4-BE49-F238E27FC236}">
                  <a16:creationId xmlns:a16="http://schemas.microsoft.com/office/drawing/2014/main" id="{4E667966-6DD4-4AEE-ACE6-62B5307BE5CF}"/>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16" name="Стрелка: вправо 315">
              <a:extLst>
                <a:ext uri="{FF2B5EF4-FFF2-40B4-BE49-F238E27FC236}">
                  <a16:creationId xmlns:a16="http://schemas.microsoft.com/office/drawing/2014/main" id="{0C99AF39-FABC-4291-BBDA-3DD489206E61}"/>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7" name="Прямая со стрелкой 316">
              <a:extLst>
                <a:ext uri="{FF2B5EF4-FFF2-40B4-BE49-F238E27FC236}">
                  <a16:creationId xmlns:a16="http://schemas.microsoft.com/office/drawing/2014/main" id="{69654930-4A82-4B6F-AAD6-80F51943595E}"/>
                </a:ext>
              </a:extLst>
            </p:cNvPr>
            <p:cNvCxnSpPr>
              <a:cxnSpLocks/>
              <a:endCxn id="154"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8" name="Прямая со стрелкой 317">
              <a:extLst>
                <a:ext uri="{FF2B5EF4-FFF2-40B4-BE49-F238E27FC236}">
                  <a16:creationId xmlns:a16="http://schemas.microsoft.com/office/drawing/2014/main" id="{1BD96A49-11CE-4D4E-8F86-EB7F1EEEEE93}"/>
                </a:ext>
              </a:extLst>
            </p:cNvPr>
            <p:cNvCxnSpPr>
              <a:cxnSpLocks/>
              <a:endCxn id="30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5E33EC7C-7D8D-44CE-9516-6083EA0F210F}"/>
                </a:ext>
              </a:extLst>
            </p:cNvPr>
            <p:cNvCxnSpPr>
              <a:cxnSpLocks/>
              <a:stCxn id="327" idx="3"/>
              <a:endCxn id="32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0" name="Прямая со стрелкой 319">
              <a:extLst>
                <a:ext uri="{FF2B5EF4-FFF2-40B4-BE49-F238E27FC236}">
                  <a16:creationId xmlns:a16="http://schemas.microsoft.com/office/drawing/2014/main" id="{A1FF8D69-0C27-4A49-9C6A-FC7EE17897ED}"/>
                </a:ext>
              </a:extLst>
            </p:cNvPr>
            <p:cNvCxnSpPr>
              <a:cxnSpLocks/>
              <a:stCxn id="326" idx="3"/>
              <a:endCxn id="32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1" name="Прямая со стрелкой 320">
              <a:extLst>
                <a:ext uri="{FF2B5EF4-FFF2-40B4-BE49-F238E27FC236}">
                  <a16:creationId xmlns:a16="http://schemas.microsoft.com/office/drawing/2014/main" id="{F11F37FC-DB1E-426F-995F-450D28BAD8D3}"/>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2" name="Прямая со стрелкой 321">
              <a:extLst>
                <a:ext uri="{FF2B5EF4-FFF2-40B4-BE49-F238E27FC236}">
                  <a16:creationId xmlns:a16="http://schemas.microsoft.com/office/drawing/2014/main" id="{24688CC8-7FE4-4E86-86C7-E40B763F718F}"/>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23" name="Прямоугольник 322">
              <a:extLst>
                <a:ext uri="{FF2B5EF4-FFF2-40B4-BE49-F238E27FC236}">
                  <a16:creationId xmlns:a16="http://schemas.microsoft.com/office/drawing/2014/main" id="{07E85467-8824-41BD-A9E9-BFF27F3CA57E}"/>
                </a:ext>
              </a:extLst>
            </p:cNvPr>
            <p:cNvSpPr/>
            <p:nvPr/>
          </p:nvSpPr>
          <p:spPr>
            <a:xfrm>
              <a:off x="266544" y="252822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324" name="Прямоугольник 323">
              <a:extLst>
                <a:ext uri="{FF2B5EF4-FFF2-40B4-BE49-F238E27FC236}">
                  <a16:creationId xmlns:a16="http://schemas.microsoft.com/office/drawing/2014/main" id="{F0264F78-DB06-4CCA-A3E8-FB0B839D66EE}"/>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5" name="Прямоугольник 324">
              <a:extLst>
                <a:ext uri="{FF2B5EF4-FFF2-40B4-BE49-F238E27FC236}">
                  <a16:creationId xmlns:a16="http://schemas.microsoft.com/office/drawing/2014/main" id="{98A85F00-867E-4EBD-BB2D-90FED7ECD1B5}"/>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6" name="Прямоугольник 325">
              <a:extLst>
                <a:ext uri="{FF2B5EF4-FFF2-40B4-BE49-F238E27FC236}">
                  <a16:creationId xmlns:a16="http://schemas.microsoft.com/office/drawing/2014/main" id="{C655CB42-4D0A-43AB-A4F9-86E1A60FC9A8}"/>
                </a:ext>
              </a:extLst>
            </p:cNvPr>
            <p:cNvSpPr/>
            <p:nvPr/>
          </p:nvSpPr>
          <p:spPr>
            <a:xfrm>
              <a:off x="5460067" y="4479166"/>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7" name="Прямоугольник 326">
              <a:extLst>
                <a:ext uri="{FF2B5EF4-FFF2-40B4-BE49-F238E27FC236}">
                  <a16:creationId xmlns:a16="http://schemas.microsoft.com/office/drawing/2014/main" id="{CEC8B03C-D176-4961-B5B8-5CED4DDAE4C7}"/>
                </a:ext>
              </a:extLst>
            </p:cNvPr>
            <p:cNvSpPr/>
            <p:nvPr/>
          </p:nvSpPr>
          <p:spPr>
            <a:xfrm>
              <a:off x="5426252" y="236958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8" name="Прямоугольник 327">
              <a:extLst>
                <a:ext uri="{FF2B5EF4-FFF2-40B4-BE49-F238E27FC236}">
                  <a16:creationId xmlns:a16="http://schemas.microsoft.com/office/drawing/2014/main" id="{D48B144B-6FC8-4301-82CB-897AE5115476}"/>
                </a:ext>
              </a:extLst>
            </p:cNvPr>
            <p:cNvSpPr/>
            <p:nvPr/>
          </p:nvSpPr>
          <p:spPr>
            <a:xfrm>
              <a:off x="4718803" y="2370652"/>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9" name="Прямоугольник 328">
              <a:extLst>
                <a:ext uri="{FF2B5EF4-FFF2-40B4-BE49-F238E27FC236}">
                  <a16:creationId xmlns:a16="http://schemas.microsoft.com/office/drawing/2014/main" id="{3DBDDFB8-31DD-43F5-AF7A-99F95C6C610D}"/>
                </a:ext>
              </a:extLst>
            </p:cNvPr>
            <p:cNvSpPr/>
            <p:nvPr/>
          </p:nvSpPr>
          <p:spPr>
            <a:xfrm>
              <a:off x="4757295" y="4481986"/>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330" name="Группа 329">
              <a:extLst>
                <a:ext uri="{FF2B5EF4-FFF2-40B4-BE49-F238E27FC236}">
                  <a16:creationId xmlns:a16="http://schemas.microsoft.com/office/drawing/2014/main" id="{C94E3620-C95B-4CE0-9C34-D19D56E2440D}"/>
                </a:ext>
              </a:extLst>
            </p:cNvPr>
            <p:cNvGrpSpPr/>
            <p:nvPr/>
          </p:nvGrpSpPr>
          <p:grpSpPr>
            <a:xfrm>
              <a:off x="10340709" y="2254613"/>
              <a:ext cx="1515466" cy="2928531"/>
              <a:chOff x="10381349" y="2294605"/>
              <a:chExt cx="1515466" cy="2928531"/>
            </a:xfrm>
          </p:grpSpPr>
          <p:pic>
            <p:nvPicPr>
              <p:cNvPr id="331" name="Рисунок 330">
                <a:extLst>
                  <a:ext uri="{FF2B5EF4-FFF2-40B4-BE49-F238E27FC236}">
                    <a16:creationId xmlns:a16="http://schemas.microsoft.com/office/drawing/2014/main" id="{F147DEFD-CFFB-4D07-9FCB-A638A9DA728C}"/>
                  </a:ext>
                </a:extLst>
              </p:cNvPr>
              <p:cNvPicPr>
                <a:picLocks noChangeAspect="1"/>
              </p:cNvPicPr>
              <p:nvPr/>
            </p:nvPicPr>
            <p:blipFill>
              <a:blip r:embed="rId8"/>
              <a:stretch>
                <a:fillRect/>
              </a:stretch>
            </p:blipFill>
            <p:spPr>
              <a:xfrm>
                <a:off x="10452377" y="3253413"/>
                <a:ext cx="274961" cy="752525"/>
              </a:xfrm>
              <a:prstGeom prst="rect">
                <a:avLst/>
              </a:prstGeom>
              <a:ln>
                <a:noFill/>
              </a:ln>
            </p:spPr>
          </p:pic>
          <p:sp>
            <p:nvSpPr>
              <p:cNvPr id="332" name="Цилиндр 331">
                <a:extLst>
                  <a:ext uri="{FF2B5EF4-FFF2-40B4-BE49-F238E27FC236}">
                    <a16:creationId xmlns:a16="http://schemas.microsoft.com/office/drawing/2014/main" id="{C79D1453-942C-472F-8D18-35F57E4C244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3" name="TextBox 332">
                <a:extLst>
                  <a:ext uri="{FF2B5EF4-FFF2-40B4-BE49-F238E27FC236}">
                    <a16:creationId xmlns:a16="http://schemas.microsoft.com/office/drawing/2014/main" id="{7F5A0579-37C6-4B2E-A238-49702933A5DF}"/>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334" name="Группа 333">
              <a:extLst>
                <a:ext uri="{FF2B5EF4-FFF2-40B4-BE49-F238E27FC236}">
                  <a16:creationId xmlns:a16="http://schemas.microsoft.com/office/drawing/2014/main" id="{78944448-1DCA-4DA8-901B-B633AAA6A825}"/>
                </a:ext>
              </a:extLst>
            </p:cNvPr>
            <p:cNvGrpSpPr/>
            <p:nvPr/>
          </p:nvGrpSpPr>
          <p:grpSpPr>
            <a:xfrm>
              <a:off x="399994" y="3205043"/>
              <a:ext cx="959269" cy="1341938"/>
              <a:chOff x="266544" y="5203679"/>
              <a:chExt cx="959269" cy="1341938"/>
            </a:xfrm>
          </p:grpSpPr>
          <p:grpSp>
            <p:nvGrpSpPr>
              <p:cNvPr id="335" name="Группа 334">
                <a:extLst>
                  <a:ext uri="{FF2B5EF4-FFF2-40B4-BE49-F238E27FC236}">
                    <a16:creationId xmlns:a16="http://schemas.microsoft.com/office/drawing/2014/main" id="{EAC8A227-9FE8-49C3-BB92-9C0D7D8B1915}"/>
                  </a:ext>
                </a:extLst>
              </p:cNvPr>
              <p:cNvGrpSpPr/>
              <p:nvPr/>
            </p:nvGrpSpPr>
            <p:grpSpPr>
              <a:xfrm>
                <a:off x="266544" y="5203679"/>
                <a:ext cx="805213" cy="1192793"/>
                <a:chOff x="7070555" y="4225276"/>
                <a:chExt cx="805213" cy="1192793"/>
              </a:xfrm>
            </p:grpSpPr>
            <p:grpSp>
              <p:nvGrpSpPr>
                <p:cNvPr id="357" name="Группа 356">
                  <a:extLst>
                    <a:ext uri="{FF2B5EF4-FFF2-40B4-BE49-F238E27FC236}">
                      <a16:creationId xmlns:a16="http://schemas.microsoft.com/office/drawing/2014/main" id="{CB26F436-E84C-4C11-B613-FA9B08DEF087}"/>
                    </a:ext>
                  </a:extLst>
                </p:cNvPr>
                <p:cNvGrpSpPr/>
                <p:nvPr/>
              </p:nvGrpSpPr>
              <p:grpSpPr>
                <a:xfrm>
                  <a:off x="7071822" y="4225276"/>
                  <a:ext cx="803946" cy="1192793"/>
                  <a:chOff x="7071822" y="4225276"/>
                  <a:chExt cx="803946" cy="1192793"/>
                </a:xfrm>
              </p:grpSpPr>
              <p:sp>
                <p:nvSpPr>
                  <p:cNvPr id="359" name="Прямоугольник 358">
                    <a:extLst>
                      <a:ext uri="{FF2B5EF4-FFF2-40B4-BE49-F238E27FC236}">
                        <a16:creationId xmlns:a16="http://schemas.microsoft.com/office/drawing/2014/main" id="{186B5369-D176-4912-A977-91E6BACCF2E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60" name="Прямая соединительная линия 359">
                    <a:extLst>
                      <a:ext uri="{FF2B5EF4-FFF2-40B4-BE49-F238E27FC236}">
                        <a16:creationId xmlns:a16="http://schemas.microsoft.com/office/drawing/2014/main" id="{E8C851D5-43CA-41C6-8F29-3E4F751F13D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Текст 1">
                    <a:extLst>
                      <a:ext uri="{FF2B5EF4-FFF2-40B4-BE49-F238E27FC236}">
                        <a16:creationId xmlns:a16="http://schemas.microsoft.com/office/drawing/2014/main" id="{45AE67AA-3A5D-4411-B72E-00C61CA2013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62" name="Рисунок 361">
                    <a:extLst>
                      <a:ext uri="{FF2B5EF4-FFF2-40B4-BE49-F238E27FC236}">
                        <a16:creationId xmlns:a16="http://schemas.microsoft.com/office/drawing/2014/main" id="{62C7E142-D342-43A0-BA20-C06499B9D3D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58" name="Текст 1">
                  <a:extLst>
                    <a:ext uri="{FF2B5EF4-FFF2-40B4-BE49-F238E27FC236}">
                      <a16:creationId xmlns:a16="http://schemas.microsoft.com/office/drawing/2014/main" id="{D82F7076-11B1-48A2-8E28-923365FF73E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6" name="Группа 335">
                <a:extLst>
                  <a:ext uri="{FF2B5EF4-FFF2-40B4-BE49-F238E27FC236}">
                    <a16:creationId xmlns:a16="http://schemas.microsoft.com/office/drawing/2014/main" id="{483CBD7B-ABD4-40F8-8D61-D226BBE79C11}"/>
                  </a:ext>
                </a:extLst>
              </p:cNvPr>
              <p:cNvGrpSpPr/>
              <p:nvPr/>
            </p:nvGrpSpPr>
            <p:grpSpPr>
              <a:xfrm>
                <a:off x="316529" y="5253160"/>
                <a:ext cx="805213" cy="1192793"/>
                <a:chOff x="7070555" y="4225276"/>
                <a:chExt cx="805213" cy="1192793"/>
              </a:xfrm>
            </p:grpSpPr>
            <p:grpSp>
              <p:nvGrpSpPr>
                <p:cNvPr id="351" name="Группа 350">
                  <a:extLst>
                    <a:ext uri="{FF2B5EF4-FFF2-40B4-BE49-F238E27FC236}">
                      <a16:creationId xmlns:a16="http://schemas.microsoft.com/office/drawing/2014/main" id="{70D85A89-7333-4B71-A2D0-69B1C584A93D}"/>
                    </a:ext>
                  </a:extLst>
                </p:cNvPr>
                <p:cNvGrpSpPr/>
                <p:nvPr/>
              </p:nvGrpSpPr>
              <p:grpSpPr>
                <a:xfrm>
                  <a:off x="7071822" y="4225276"/>
                  <a:ext cx="803946" cy="1192793"/>
                  <a:chOff x="7071822" y="4225276"/>
                  <a:chExt cx="803946" cy="1192793"/>
                </a:xfrm>
              </p:grpSpPr>
              <p:sp>
                <p:nvSpPr>
                  <p:cNvPr id="353" name="Прямоугольник 352">
                    <a:extLst>
                      <a:ext uri="{FF2B5EF4-FFF2-40B4-BE49-F238E27FC236}">
                        <a16:creationId xmlns:a16="http://schemas.microsoft.com/office/drawing/2014/main" id="{05169B54-C8C3-408E-8B3B-03DCDB3AC9B9}"/>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54" name="Прямая соединительная линия 353">
                    <a:extLst>
                      <a:ext uri="{FF2B5EF4-FFF2-40B4-BE49-F238E27FC236}">
                        <a16:creationId xmlns:a16="http://schemas.microsoft.com/office/drawing/2014/main" id="{1AD17669-7A16-4CF4-AB78-E6E5675259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Текст 1">
                    <a:extLst>
                      <a:ext uri="{FF2B5EF4-FFF2-40B4-BE49-F238E27FC236}">
                        <a16:creationId xmlns:a16="http://schemas.microsoft.com/office/drawing/2014/main" id="{D6CD0DA8-C7B4-488D-B116-CC930B4E104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6" name="Рисунок 355">
                    <a:extLst>
                      <a:ext uri="{FF2B5EF4-FFF2-40B4-BE49-F238E27FC236}">
                        <a16:creationId xmlns:a16="http://schemas.microsoft.com/office/drawing/2014/main" id="{B258D47F-A272-4A28-B536-8D2BFE6404BA}"/>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52" name="Текст 1">
                  <a:extLst>
                    <a:ext uri="{FF2B5EF4-FFF2-40B4-BE49-F238E27FC236}">
                      <a16:creationId xmlns:a16="http://schemas.microsoft.com/office/drawing/2014/main" id="{21F18DA4-1E5B-4335-9B28-5365FE1652EC}"/>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7" name="Группа 336">
                <a:extLst>
                  <a:ext uri="{FF2B5EF4-FFF2-40B4-BE49-F238E27FC236}">
                    <a16:creationId xmlns:a16="http://schemas.microsoft.com/office/drawing/2014/main" id="{77E7C5E6-7933-45EC-895F-65948CC55B0C}"/>
                  </a:ext>
                </a:extLst>
              </p:cNvPr>
              <p:cNvGrpSpPr/>
              <p:nvPr/>
            </p:nvGrpSpPr>
            <p:grpSpPr>
              <a:xfrm>
                <a:off x="365167" y="5301800"/>
                <a:ext cx="805213" cy="1192793"/>
                <a:chOff x="7070555" y="4225276"/>
                <a:chExt cx="805213" cy="1192793"/>
              </a:xfrm>
            </p:grpSpPr>
            <p:grpSp>
              <p:nvGrpSpPr>
                <p:cNvPr id="345" name="Группа 344">
                  <a:extLst>
                    <a:ext uri="{FF2B5EF4-FFF2-40B4-BE49-F238E27FC236}">
                      <a16:creationId xmlns:a16="http://schemas.microsoft.com/office/drawing/2014/main" id="{F6A4C382-204C-44F2-88B7-6FAAC65B5EB7}"/>
                    </a:ext>
                  </a:extLst>
                </p:cNvPr>
                <p:cNvGrpSpPr/>
                <p:nvPr/>
              </p:nvGrpSpPr>
              <p:grpSpPr>
                <a:xfrm>
                  <a:off x="7071822" y="4225276"/>
                  <a:ext cx="803946" cy="1192793"/>
                  <a:chOff x="7071822" y="4225276"/>
                  <a:chExt cx="803946" cy="1192793"/>
                </a:xfrm>
              </p:grpSpPr>
              <p:sp>
                <p:nvSpPr>
                  <p:cNvPr id="347" name="Прямоугольник 346">
                    <a:extLst>
                      <a:ext uri="{FF2B5EF4-FFF2-40B4-BE49-F238E27FC236}">
                        <a16:creationId xmlns:a16="http://schemas.microsoft.com/office/drawing/2014/main" id="{5C1346F1-5892-4865-BE08-4EFDCCBED84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8" name="Прямая соединительная линия 347">
                    <a:extLst>
                      <a:ext uri="{FF2B5EF4-FFF2-40B4-BE49-F238E27FC236}">
                        <a16:creationId xmlns:a16="http://schemas.microsoft.com/office/drawing/2014/main" id="{D3E6F9BC-20C3-42D1-BF4C-1520E0035B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9" name="Текст 1">
                    <a:extLst>
                      <a:ext uri="{FF2B5EF4-FFF2-40B4-BE49-F238E27FC236}">
                        <a16:creationId xmlns:a16="http://schemas.microsoft.com/office/drawing/2014/main" id="{36C9B2E2-7D11-4A77-938E-EEA9E81D7BC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0" name="Рисунок 349">
                    <a:extLst>
                      <a:ext uri="{FF2B5EF4-FFF2-40B4-BE49-F238E27FC236}">
                        <a16:creationId xmlns:a16="http://schemas.microsoft.com/office/drawing/2014/main" id="{D2BCA98B-B517-4B80-A885-3676F82D3C5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46" name="Текст 1">
                  <a:extLst>
                    <a:ext uri="{FF2B5EF4-FFF2-40B4-BE49-F238E27FC236}">
                      <a16:creationId xmlns:a16="http://schemas.microsoft.com/office/drawing/2014/main" id="{2E280AEE-68E3-460A-8E97-5E614529C4F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8" name="Группа 337">
                <a:extLst>
                  <a:ext uri="{FF2B5EF4-FFF2-40B4-BE49-F238E27FC236}">
                    <a16:creationId xmlns:a16="http://schemas.microsoft.com/office/drawing/2014/main" id="{B50D6DF5-7F32-43E6-B43F-FE09FFFADCF6}"/>
                  </a:ext>
                </a:extLst>
              </p:cNvPr>
              <p:cNvGrpSpPr/>
              <p:nvPr/>
            </p:nvGrpSpPr>
            <p:grpSpPr>
              <a:xfrm>
                <a:off x="420600" y="5352824"/>
                <a:ext cx="805213" cy="1192793"/>
                <a:chOff x="7070555" y="4225276"/>
                <a:chExt cx="805213" cy="1192793"/>
              </a:xfrm>
            </p:grpSpPr>
            <p:grpSp>
              <p:nvGrpSpPr>
                <p:cNvPr id="339" name="Группа 338">
                  <a:extLst>
                    <a:ext uri="{FF2B5EF4-FFF2-40B4-BE49-F238E27FC236}">
                      <a16:creationId xmlns:a16="http://schemas.microsoft.com/office/drawing/2014/main" id="{81F1E489-BB9F-414B-9D6B-E01C42323D22}"/>
                    </a:ext>
                  </a:extLst>
                </p:cNvPr>
                <p:cNvGrpSpPr/>
                <p:nvPr/>
              </p:nvGrpSpPr>
              <p:grpSpPr>
                <a:xfrm>
                  <a:off x="7071822" y="4225276"/>
                  <a:ext cx="803946" cy="1192793"/>
                  <a:chOff x="7071822" y="4225276"/>
                  <a:chExt cx="803946" cy="1192793"/>
                </a:xfrm>
              </p:grpSpPr>
              <p:sp>
                <p:nvSpPr>
                  <p:cNvPr id="341" name="Прямоугольник 340">
                    <a:extLst>
                      <a:ext uri="{FF2B5EF4-FFF2-40B4-BE49-F238E27FC236}">
                        <a16:creationId xmlns:a16="http://schemas.microsoft.com/office/drawing/2014/main" id="{50F9D590-95B7-4091-A212-E61BACE479D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2" name="Прямая соединительная линия 341">
                    <a:extLst>
                      <a:ext uri="{FF2B5EF4-FFF2-40B4-BE49-F238E27FC236}">
                        <a16:creationId xmlns:a16="http://schemas.microsoft.com/office/drawing/2014/main" id="{95F4AD38-DDD1-46A6-B0D3-560BC245D22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Текст 1">
                    <a:extLst>
                      <a:ext uri="{FF2B5EF4-FFF2-40B4-BE49-F238E27FC236}">
                        <a16:creationId xmlns:a16="http://schemas.microsoft.com/office/drawing/2014/main" id="{9E74D703-A01A-4655-BA38-893FA672FC7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344" name="Рисунок 343">
                    <a:extLst>
                      <a:ext uri="{FF2B5EF4-FFF2-40B4-BE49-F238E27FC236}">
                        <a16:creationId xmlns:a16="http://schemas.microsoft.com/office/drawing/2014/main" id="{054F6C30-9C91-4D8D-9E3F-637C41ABDFC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40" name="Текст 1">
                  <a:extLst>
                    <a:ext uri="{FF2B5EF4-FFF2-40B4-BE49-F238E27FC236}">
                      <a16:creationId xmlns:a16="http://schemas.microsoft.com/office/drawing/2014/main" id="{EB2D9699-8244-4435-A286-5C52CE9ADAF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363" name="Прямоугольник 362">
              <a:extLst>
                <a:ext uri="{FF2B5EF4-FFF2-40B4-BE49-F238E27FC236}">
                  <a16:creationId xmlns:a16="http://schemas.microsoft.com/office/drawing/2014/main" id="{42106D65-57A3-4A6F-B4B0-CA2BE037C134}"/>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364" name="Объект 363">
              <a:extLst>
                <a:ext uri="{FF2B5EF4-FFF2-40B4-BE49-F238E27FC236}">
                  <a16:creationId xmlns:a16="http://schemas.microsoft.com/office/drawing/2014/main" id="{9E1C8ECD-C797-4983-8D8D-663389E3CD3C}"/>
                </a:ext>
              </a:extLst>
            </p:cNvPr>
            <p:cNvGraphicFramePr>
              <a:graphicFrameLocks noChangeAspect="1"/>
            </p:cNvGraphicFramePr>
            <p:nvPr>
              <p:extLst>
                <p:ext uri="{D42A27DB-BD31-4B8C-83A1-F6EECF244321}">
                  <p14:modId xmlns:p14="http://schemas.microsoft.com/office/powerpoint/2010/main" val="3681529018"/>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spid="_x0000_s3096" r:id="rId10" imgW="790200" imgH="523800" progId="">
                    <p:embed/>
                  </p:oleObj>
                </mc:Choice>
                <mc:Fallback>
                  <p:oleObj r:id="rId10"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4"/>
                        <a:stretch>
                          <a:fillRect/>
                        </a:stretch>
                      </p:blipFill>
                      <p:spPr>
                        <a:xfrm>
                          <a:off x="7991109" y="4903621"/>
                          <a:ext cx="458385" cy="303749"/>
                        </a:xfrm>
                        <a:prstGeom prst="rect">
                          <a:avLst/>
                        </a:prstGeom>
                      </p:spPr>
                    </p:pic>
                  </p:oleObj>
                </mc:Fallback>
              </mc:AlternateContent>
            </a:graphicData>
          </a:graphic>
        </p:graphicFrame>
        <p:graphicFrame>
          <p:nvGraphicFramePr>
            <p:cNvPr id="365" name="Объект 364">
              <a:extLst>
                <a:ext uri="{FF2B5EF4-FFF2-40B4-BE49-F238E27FC236}">
                  <a16:creationId xmlns:a16="http://schemas.microsoft.com/office/drawing/2014/main" id="{08B2D941-D594-48A0-9B2B-024363F39F18}"/>
                </a:ext>
              </a:extLst>
            </p:cNvPr>
            <p:cNvGraphicFramePr>
              <a:graphicFrameLocks noChangeAspect="1"/>
            </p:cNvGraphicFramePr>
            <p:nvPr>
              <p:extLst>
                <p:ext uri="{D42A27DB-BD31-4B8C-83A1-F6EECF244321}">
                  <p14:modId xmlns:p14="http://schemas.microsoft.com/office/powerpoint/2010/main" val="2980589369"/>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spid="_x0000_s3097" r:id="rId11" imgW="523800" imgH="437760" progId="">
                    <p:embed/>
                  </p:oleObj>
                </mc:Choice>
                <mc:Fallback>
                  <p:oleObj r:id="rId11"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6"/>
                        <a:stretch>
                          <a:fillRect/>
                        </a:stretch>
                      </p:blipFill>
                      <p:spPr>
                        <a:xfrm>
                          <a:off x="9166831" y="4896664"/>
                          <a:ext cx="523875" cy="438150"/>
                        </a:xfrm>
                        <a:prstGeom prst="rect">
                          <a:avLst/>
                        </a:prstGeom>
                      </p:spPr>
                    </p:pic>
                  </p:oleObj>
                </mc:Fallback>
              </mc:AlternateContent>
            </a:graphicData>
          </a:graphic>
        </p:graphicFrame>
        <p:sp>
          <p:nvSpPr>
            <p:cNvPr id="366" name="Прямоугольник 365">
              <a:extLst>
                <a:ext uri="{FF2B5EF4-FFF2-40B4-BE49-F238E27FC236}">
                  <a16:creationId xmlns:a16="http://schemas.microsoft.com/office/drawing/2014/main" id="{B2D4341B-9797-46CE-A04E-C4C601620252}"/>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7" name="Текст 1">
              <a:extLst>
                <a:ext uri="{FF2B5EF4-FFF2-40B4-BE49-F238E27FC236}">
                  <a16:creationId xmlns:a16="http://schemas.microsoft.com/office/drawing/2014/main" id="{0EAA20EB-03A2-41C0-AB05-687B782627D2}"/>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368" name="Текст 1">
              <a:extLst>
                <a:ext uri="{FF2B5EF4-FFF2-40B4-BE49-F238E27FC236}">
                  <a16:creationId xmlns:a16="http://schemas.microsoft.com/office/drawing/2014/main" id="{0AC3806A-CA0A-4D97-86AD-A1A39AC2105C}"/>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369" name="Группа 368">
              <a:extLst>
                <a:ext uri="{FF2B5EF4-FFF2-40B4-BE49-F238E27FC236}">
                  <a16:creationId xmlns:a16="http://schemas.microsoft.com/office/drawing/2014/main" id="{7EF33FD8-5F5E-40CF-83A8-E66453CADBF9}"/>
                </a:ext>
              </a:extLst>
            </p:cNvPr>
            <p:cNvGrpSpPr/>
            <p:nvPr/>
          </p:nvGrpSpPr>
          <p:grpSpPr>
            <a:xfrm>
              <a:off x="4807309" y="2425487"/>
              <a:ext cx="535620" cy="676903"/>
              <a:chOff x="4326953" y="3019737"/>
              <a:chExt cx="535620" cy="676903"/>
            </a:xfrm>
          </p:grpSpPr>
          <p:grpSp>
            <p:nvGrpSpPr>
              <p:cNvPr id="370" name="Группа 369">
                <a:extLst>
                  <a:ext uri="{FF2B5EF4-FFF2-40B4-BE49-F238E27FC236}">
                    <a16:creationId xmlns:a16="http://schemas.microsoft.com/office/drawing/2014/main" id="{8875C540-E931-41A3-AE03-7F0369597960}"/>
                  </a:ext>
                </a:extLst>
              </p:cNvPr>
              <p:cNvGrpSpPr/>
              <p:nvPr/>
            </p:nvGrpSpPr>
            <p:grpSpPr>
              <a:xfrm>
                <a:off x="4327782" y="3019737"/>
                <a:ext cx="534791" cy="676903"/>
                <a:chOff x="7071822" y="4225276"/>
                <a:chExt cx="817518" cy="1163961"/>
              </a:xfrm>
            </p:grpSpPr>
            <p:sp>
              <p:nvSpPr>
                <p:cNvPr id="372" name="Прямоугольник 371">
                  <a:extLst>
                    <a:ext uri="{FF2B5EF4-FFF2-40B4-BE49-F238E27FC236}">
                      <a16:creationId xmlns:a16="http://schemas.microsoft.com/office/drawing/2014/main" id="{14206982-34FD-4CA7-B690-E48DCF455C0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3" name="Прямая соединительная линия 372">
                  <a:extLst>
                    <a:ext uri="{FF2B5EF4-FFF2-40B4-BE49-F238E27FC236}">
                      <a16:creationId xmlns:a16="http://schemas.microsoft.com/office/drawing/2014/main" id="{4E76AA93-C444-4441-B52E-5F0AB81D88D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Текст 1">
                  <a:extLst>
                    <a:ext uri="{FF2B5EF4-FFF2-40B4-BE49-F238E27FC236}">
                      <a16:creationId xmlns:a16="http://schemas.microsoft.com/office/drawing/2014/main" id="{4BEF8219-022F-4C42-B0FB-840C162D7B8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375" name="Рисунок 374">
                  <a:extLst>
                    <a:ext uri="{FF2B5EF4-FFF2-40B4-BE49-F238E27FC236}">
                      <a16:creationId xmlns:a16="http://schemas.microsoft.com/office/drawing/2014/main" id="{900302C8-32D0-4091-B9AF-66ED63BE4C3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71" name="Текст 1">
                <a:extLst>
                  <a:ext uri="{FF2B5EF4-FFF2-40B4-BE49-F238E27FC236}">
                    <a16:creationId xmlns:a16="http://schemas.microsoft.com/office/drawing/2014/main" id="{B6A7F08B-FC76-4087-BB43-4C2935D30D6A}"/>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76" name="Группа 375">
              <a:extLst>
                <a:ext uri="{FF2B5EF4-FFF2-40B4-BE49-F238E27FC236}">
                  <a16:creationId xmlns:a16="http://schemas.microsoft.com/office/drawing/2014/main" id="{668F16E3-7509-4165-94A3-67FD1D774F01}"/>
                </a:ext>
              </a:extLst>
            </p:cNvPr>
            <p:cNvGrpSpPr/>
            <p:nvPr/>
          </p:nvGrpSpPr>
          <p:grpSpPr>
            <a:xfrm>
              <a:off x="4100720" y="2425817"/>
              <a:ext cx="535620" cy="676903"/>
              <a:chOff x="3620364" y="3008390"/>
              <a:chExt cx="535620" cy="676903"/>
            </a:xfrm>
          </p:grpSpPr>
          <p:grpSp>
            <p:nvGrpSpPr>
              <p:cNvPr id="377" name="Группа 376">
                <a:extLst>
                  <a:ext uri="{FF2B5EF4-FFF2-40B4-BE49-F238E27FC236}">
                    <a16:creationId xmlns:a16="http://schemas.microsoft.com/office/drawing/2014/main" id="{923BA8F7-548B-45B2-BE9D-19B103E65DE9}"/>
                  </a:ext>
                </a:extLst>
              </p:cNvPr>
              <p:cNvGrpSpPr/>
              <p:nvPr/>
            </p:nvGrpSpPr>
            <p:grpSpPr>
              <a:xfrm>
                <a:off x="3621193" y="3008390"/>
                <a:ext cx="534791" cy="676903"/>
                <a:chOff x="7071822" y="4225276"/>
                <a:chExt cx="817518" cy="1163961"/>
              </a:xfrm>
            </p:grpSpPr>
            <p:sp>
              <p:nvSpPr>
                <p:cNvPr id="379" name="Прямоугольник 378">
                  <a:extLst>
                    <a:ext uri="{FF2B5EF4-FFF2-40B4-BE49-F238E27FC236}">
                      <a16:creationId xmlns:a16="http://schemas.microsoft.com/office/drawing/2014/main" id="{2A213BE0-22FB-453E-8651-588D264DCA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0" name="Прямая соединительная линия 379">
                  <a:extLst>
                    <a:ext uri="{FF2B5EF4-FFF2-40B4-BE49-F238E27FC236}">
                      <a16:creationId xmlns:a16="http://schemas.microsoft.com/office/drawing/2014/main" id="{3E2726DC-6FB9-44B9-AD25-60655573973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1" name="Текст 1">
                  <a:extLst>
                    <a:ext uri="{FF2B5EF4-FFF2-40B4-BE49-F238E27FC236}">
                      <a16:creationId xmlns:a16="http://schemas.microsoft.com/office/drawing/2014/main" id="{087278B3-7093-4BDE-8409-34B7A56B1A5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382" name="Рисунок 381">
                  <a:extLst>
                    <a:ext uri="{FF2B5EF4-FFF2-40B4-BE49-F238E27FC236}">
                      <a16:creationId xmlns:a16="http://schemas.microsoft.com/office/drawing/2014/main" id="{B00D71B5-461B-430B-B9C6-19D17B2591EA}"/>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78" name="Текст 1">
                <a:extLst>
                  <a:ext uri="{FF2B5EF4-FFF2-40B4-BE49-F238E27FC236}">
                    <a16:creationId xmlns:a16="http://schemas.microsoft.com/office/drawing/2014/main" id="{8A2A6B68-9E76-48B6-B95D-24AE58068DF1}"/>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83" name="Группа 382">
              <a:extLst>
                <a:ext uri="{FF2B5EF4-FFF2-40B4-BE49-F238E27FC236}">
                  <a16:creationId xmlns:a16="http://schemas.microsoft.com/office/drawing/2014/main" id="{15C02D03-FC74-4A09-8AF9-DAC6FEABF752}"/>
                </a:ext>
              </a:extLst>
            </p:cNvPr>
            <p:cNvGrpSpPr/>
            <p:nvPr/>
          </p:nvGrpSpPr>
          <p:grpSpPr>
            <a:xfrm>
              <a:off x="3401971" y="2425487"/>
              <a:ext cx="535620" cy="676903"/>
              <a:chOff x="3620364" y="3008390"/>
              <a:chExt cx="535620" cy="676903"/>
            </a:xfrm>
          </p:grpSpPr>
          <p:grpSp>
            <p:nvGrpSpPr>
              <p:cNvPr id="384" name="Группа 383">
                <a:extLst>
                  <a:ext uri="{FF2B5EF4-FFF2-40B4-BE49-F238E27FC236}">
                    <a16:creationId xmlns:a16="http://schemas.microsoft.com/office/drawing/2014/main" id="{E645CB0D-12E3-4691-99FE-E193E09DBE40}"/>
                  </a:ext>
                </a:extLst>
              </p:cNvPr>
              <p:cNvGrpSpPr/>
              <p:nvPr/>
            </p:nvGrpSpPr>
            <p:grpSpPr>
              <a:xfrm>
                <a:off x="3621193" y="3008390"/>
                <a:ext cx="534791" cy="676903"/>
                <a:chOff x="7071822" y="4225276"/>
                <a:chExt cx="817518" cy="1163961"/>
              </a:xfrm>
            </p:grpSpPr>
            <p:sp>
              <p:nvSpPr>
                <p:cNvPr id="386" name="Прямоугольник 385">
                  <a:extLst>
                    <a:ext uri="{FF2B5EF4-FFF2-40B4-BE49-F238E27FC236}">
                      <a16:creationId xmlns:a16="http://schemas.microsoft.com/office/drawing/2014/main" id="{E89E27C8-45E2-4A50-B2C8-9FB64A104E4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7" name="Прямая соединительная линия 386">
                  <a:extLst>
                    <a:ext uri="{FF2B5EF4-FFF2-40B4-BE49-F238E27FC236}">
                      <a16:creationId xmlns:a16="http://schemas.microsoft.com/office/drawing/2014/main" id="{7DBA7F8F-5030-4BA3-97F0-FD6093236AF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Текст 1">
                  <a:extLst>
                    <a:ext uri="{FF2B5EF4-FFF2-40B4-BE49-F238E27FC236}">
                      <a16:creationId xmlns:a16="http://schemas.microsoft.com/office/drawing/2014/main" id="{D696CFD2-1734-48B3-AB0B-BAF60D06924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389" name="Рисунок 388">
                  <a:extLst>
                    <a:ext uri="{FF2B5EF4-FFF2-40B4-BE49-F238E27FC236}">
                      <a16:creationId xmlns:a16="http://schemas.microsoft.com/office/drawing/2014/main" id="{9A79683C-D6CE-4DB1-B48E-435D6F214E1F}"/>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85" name="Текст 1">
                <a:extLst>
                  <a:ext uri="{FF2B5EF4-FFF2-40B4-BE49-F238E27FC236}">
                    <a16:creationId xmlns:a16="http://schemas.microsoft.com/office/drawing/2014/main" id="{399E9926-71C7-4B1C-B07A-323C3D567345}"/>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90" name="Группа 389">
              <a:extLst>
                <a:ext uri="{FF2B5EF4-FFF2-40B4-BE49-F238E27FC236}">
                  <a16:creationId xmlns:a16="http://schemas.microsoft.com/office/drawing/2014/main" id="{9B7D2603-5113-4401-A982-126F3F50BC42}"/>
                </a:ext>
              </a:extLst>
            </p:cNvPr>
            <p:cNvGrpSpPr/>
            <p:nvPr/>
          </p:nvGrpSpPr>
          <p:grpSpPr>
            <a:xfrm>
              <a:off x="4835611" y="4543072"/>
              <a:ext cx="535620" cy="676903"/>
              <a:chOff x="4326953" y="3019737"/>
              <a:chExt cx="535620" cy="676903"/>
            </a:xfrm>
          </p:grpSpPr>
          <p:grpSp>
            <p:nvGrpSpPr>
              <p:cNvPr id="391" name="Группа 390">
                <a:extLst>
                  <a:ext uri="{FF2B5EF4-FFF2-40B4-BE49-F238E27FC236}">
                    <a16:creationId xmlns:a16="http://schemas.microsoft.com/office/drawing/2014/main" id="{43637DE9-4299-4F00-B768-AFC3EF312E0A}"/>
                  </a:ext>
                </a:extLst>
              </p:cNvPr>
              <p:cNvGrpSpPr/>
              <p:nvPr/>
            </p:nvGrpSpPr>
            <p:grpSpPr>
              <a:xfrm>
                <a:off x="4327782" y="3019737"/>
                <a:ext cx="534791" cy="676903"/>
                <a:chOff x="7071822" y="4225276"/>
                <a:chExt cx="817518" cy="1163961"/>
              </a:xfrm>
            </p:grpSpPr>
            <p:sp>
              <p:nvSpPr>
                <p:cNvPr id="393" name="Прямоугольник 392">
                  <a:extLst>
                    <a:ext uri="{FF2B5EF4-FFF2-40B4-BE49-F238E27FC236}">
                      <a16:creationId xmlns:a16="http://schemas.microsoft.com/office/drawing/2014/main" id="{EEBA528F-7CBD-4301-A7C3-CAD1EAE071F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94" name="Прямая соединительная линия 393">
                  <a:extLst>
                    <a:ext uri="{FF2B5EF4-FFF2-40B4-BE49-F238E27FC236}">
                      <a16:creationId xmlns:a16="http://schemas.microsoft.com/office/drawing/2014/main" id="{13310CA4-75A1-4EDB-ABD0-A51C91FC281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Текст 1">
                  <a:extLst>
                    <a:ext uri="{FF2B5EF4-FFF2-40B4-BE49-F238E27FC236}">
                      <a16:creationId xmlns:a16="http://schemas.microsoft.com/office/drawing/2014/main" id="{9704477D-E6A3-4A0D-AE44-5FB152A7FEF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96" name="Рисунок 395">
                  <a:extLst>
                    <a:ext uri="{FF2B5EF4-FFF2-40B4-BE49-F238E27FC236}">
                      <a16:creationId xmlns:a16="http://schemas.microsoft.com/office/drawing/2014/main" id="{92991CB9-B5F1-4898-A0F2-A68F3C83C81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92" name="Текст 1">
                <a:extLst>
                  <a:ext uri="{FF2B5EF4-FFF2-40B4-BE49-F238E27FC236}">
                    <a16:creationId xmlns:a16="http://schemas.microsoft.com/office/drawing/2014/main" id="{042C48E7-DA0C-4164-B4B1-17BBAAA024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97" name="Группа 396">
              <a:extLst>
                <a:ext uri="{FF2B5EF4-FFF2-40B4-BE49-F238E27FC236}">
                  <a16:creationId xmlns:a16="http://schemas.microsoft.com/office/drawing/2014/main" id="{625FAB20-2928-4D92-B4AF-E475B9168FEE}"/>
                </a:ext>
              </a:extLst>
            </p:cNvPr>
            <p:cNvGrpSpPr/>
            <p:nvPr/>
          </p:nvGrpSpPr>
          <p:grpSpPr>
            <a:xfrm>
              <a:off x="4129022" y="4543402"/>
              <a:ext cx="535620" cy="676903"/>
              <a:chOff x="3620364" y="3008390"/>
              <a:chExt cx="535620" cy="676903"/>
            </a:xfrm>
          </p:grpSpPr>
          <p:grpSp>
            <p:nvGrpSpPr>
              <p:cNvPr id="398" name="Группа 397">
                <a:extLst>
                  <a:ext uri="{FF2B5EF4-FFF2-40B4-BE49-F238E27FC236}">
                    <a16:creationId xmlns:a16="http://schemas.microsoft.com/office/drawing/2014/main" id="{2F7E9D4E-8204-4E4A-B60F-182622E5787C}"/>
                  </a:ext>
                </a:extLst>
              </p:cNvPr>
              <p:cNvGrpSpPr/>
              <p:nvPr/>
            </p:nvGrpSpPr>
            <p:grpSpPr>
              <a:xfrm>
                <a:off x="3621193" y="3008390"/>
                <a:ext cx="534791" cy="676903"/>
                <a:chOff x="7071822" y="4225276"/>
                <a:chExt cx="817518" cy="1163961"/>
              </a:xfrm>
            </p:grpSpPr>
            <p:sp>
              <p:nvSpPr>
                <p:cNvPr id="400" name="Прямоугольник 399">
                  <a:extLst>
                    <a:ext uri="{FF2B5EF4-FFF2-40B4-BE49-F238E27FC236}">
                      <a16:creationId xmlns:a16="http://schemas.microsoft.com/office/drawing/2014/main" id="{682D037F-D79C-467A-967C-DEBB17E044C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1" name="Прямая соединительная линия 400">
                  <a:extLst>
                    <a:ext uri="{FF2B5EF4-FFF2-40B4-BE49-F238E27FC236}">
                      <a16:creationId xmlns:a16="http://schemas.microsoft.com/office/drawing/2014/main" id="{3D71E977-4632-46B2-87F8-8B4023ABCB8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Текст 1">
                  <a:extLst>
                    <a:ext uri="{FF2B5EF4-FFF2-40B4-BE49-F238E27FC236}">
                      <a16:creationId xmlns:a16="http://schemas.microsoft.com/office/drawing/2014/main" id="{2A9D2820-142B-474C-9F71-6C11C979F8D9}"/>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03" name="Рисунок 402">
                  <a:extLst>
                    <a:ext uri="{FF2B5EF4-FFF2-40B4-BE49-F238E27FC236}">
                      <a16:creationId xmlns:a16="http://schemas.microsoft.com/office/drawing/2014/main" id="{12E66565-5A2C-4C5D-AAD2-A122C94EE6E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99" name="Текст 1">
                <a:extLst>
                  <a:ext uri="{FF2B5EF4-FFF2-40B4-BE49-F238E27FC236}">
                    <a16:creationId xmlns:a16="http://schemas.microsoft.com/office/drawing/2014/main" id="{5E942424-7CA8-4795-BBA8-DF05559B4C39}"/>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04" name="Группа 403">
              <a:extLst>
                <a:ext uri="{FF2B5EF4-FFF2-40B4-BE49-F238E27FC236}">
                  <a16:creationId xmlns:a16="http://schemas.microsoft.com/office/drawing/2014/main" id="{162E364F-5450-4218-8223-C2BF769EE21A}"/>
                </a:ext>
              </a:extLst>
            </p:cNvPr>
            <p:cNvGrpSpPr/>
            <p:nvPr/>
          </p:nvGrpSpPr>
          <p:grpSpPr>
            <a:xfrm>
              <a:off x="10975283" y="4145860"/>
              <a:ext cx="535620" cy="676903"/>
              <a:chOff x="5045587" y="3018889"/>
              <a:chExt cx="535620" cy="676903"/>
            </a:xfrm>
          </p:grpSpPr>
          <p:grpSp>
            <p:nvGrpSpPr>
              <p:cNvPr id="405" name="Группа 404">
                <a:extLst>
                  <a:ext uri="{FF2B5EF4-FFF2-40B4-BE49-F238E27FC236}">
                    <a16:creationId xmlns:a16="http://schemas.microsoft.com/office/drawing/2014/main" id="{D9D1EF02-E56E-4C2F-91FD-C34EF33997CC}"/>
                  </a:ext>
                </a:extLst>
              </p:cNvPr>
              <p:cNvGrpSpPr/>
              <p:nvPr/>
            </p:nvGrpSpPr>
            <p:grpSpPr>
              <a:xfrm>
                <a:off x="5046416" y="3018889"/>
                <a:ext cx="534791" cy="676903"/>
                <a:chOff x="7071822" y="4225276"/>
                <a:chExt cx="817518" cy="1163961"/>
              </a:xfrm>
            </p:grpSpPr>
            <p:sp>
              <p:nvSpPr>
                <p:cNvPr id="407" name="Прямоугольник 406">
                  <a:extLst>
                    <a:ext uri="{FF2B5EF4-FFF2-40B4-BE49-F238E27FC236}">
                      <a16:creationId xmlns:a16="http://schemas.microsoft.com/office/drawing/2014/main" id="{24947BB0-F778-4E57-A795-38FE9C78941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8" name="Прямая соединительная линия 407">
                  <a:extLst>
                    <a:ext uri="{FF2B5EF4-FFF2-40B4-BE49-F238E27FC236}">
                      <a16:creationId xmlns:a16="http://schemas.microsoft.com/office/drawing/2014/main" id="{53E88C52-4702-430C-9655-48ABC38A5AC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9" name="Текст 1">
                  <a:extLst>
                    <a:ext uri="{FF2B5EF4-FFF2-40B4-BE49-F238E27FC236}">
                      <a16:creationId xmlns:a16="http://schemas.microsoft.com/office/drawing/2014/main" id="{4DCD2FBF-A91F-4AA9-915F-8336E4D6C76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410" name="Рисунок 409">
                  <a:extLst>
                    <a:ext uri="{FF2B5EF4-FFF2-40B4-BE49-F238E27FC236}">
                      <a16:creationId xmlns:a16="http://schemas.microsoft.com/office/drawing/2014/main" id="{F3026642-20A5-4AF5-B128-CCF61F434269}"/>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06" name="Текст 1">
                <a:extLst>
                  <a:ext uri="{FF2B5EF4-FFF2-40B4-BE49-F238E27FC236}">
                    <a16:creationId xmlns:a16="http://schemas.microsoft.com/office/drawing/2014/main" id="{76C0FEB8-1CDF-4A3C-A734-9A9CE61A51B0}"/>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411" name="Группа 410">
              <a:extLst>
                <a:ext uri="{FF2B5EF4-FFF2-40B4-BE49-F238E27FC236}">
                  <a16:creationId xmlns:a16="http://schemas.microsoft.com/office/drawing/2014/main" id="{C7417DE1-640B-4361-9685-30595E104133}"/>
                </a:ext>
              </a:extLst>
            </p:cNvPr>
            <p:cNvGrpSpPr/>
            <p:nvPr/>
          </p:nvGrpSpPr>
          <p:grpSpPr>
            <a:xfrm>
              <a:off x="3430273" y="4543072"/>
              <a:ext cx="535620" cy="676903"/>
              <a:chOff x="3620364" y="3008390"/>
              <a:chExt cx="535620" cy="676903"/>
            </a:xfrm>
          </p:grpSpPr>
          <p:grpSp>
            <p:nvGrpSpPr>
              <p:cNvPr id="412" name="Группа 411">
                <a:extLst>
                  <a:ext uri="{FF2B5EF4-FFF2-40B4-BE49-F238E27FC236}">
                    <a16:creationId xmlns:a16="http://schemas.microsoft.com/office/drawing/2014/main" id="{3633EF30-762B-46E3-BF14-E52A025B643F}"/>
                  </a:ext>
                </a:extLst>
              </p:cNvPr>
              <p:cNvGrpSpPr/>
              <p:nvPr/>
            </p:nvGrpSpPr>
            <p:grpSpPr>
              <a:xfrm>
                <a:off x="3621193" y="3008390"/>
                <a:ext cx="534791" cy="676903"/>
                <a:chOff x="7071822" y="4225276"/>
                <a:chExt cx="817518" cy="1163961"/>
              </a:xfrm>
            </p:grpSpPr>
            <p:sp>
              <p:nvSpPr>
                <p:cNvPr id="414" name="Прямоугольник 413">
                  <a:extLst>
                    <a:ext uri="{FF2B5EF4-FFF2-40B4-BE49-F238E27FC236}">
                      <a16:creationId xmlns:a16="http://schemas.microsoft.com/office/drawing/2014/main" id="{0488C965-B629-45D2-BDF1-030592BDA28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15" name="Прямая соединительная линия 414">
                  <a:extLst>
                    <a:ext uri="{FF2B5EF4-FFF2-40B4-BE49-F238E27FC236}">
                      <a16:creationId xmlns:a16="http://schemas.microsoft.com/office/drawing/2014/main" id="{AF3A3F91-D9AF-4715-A375-E34D0EAFD34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Текст 1">
                  <a:extLst>
                    <a:ext uri="{FF2B5EF4-FFF2-40B4-BE49-F238E27FC236}">
                      <a16:creationId xmlns:a16="http://schemas.microsoft.com/office/drawing/2014/main" id="{FEBD034A-4DEB-4D8F-A40F-99C241F51C7C}"/>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17" name="Рисунок 416">
                  <a:extLst>
                    <a:ext uri="{FF2B5EF4-FFF2-40B4-BE49-F238E27FC236}">
                      <a16:creationId xmlns:a16="http://schemas.microsoft.com/office/drawing/2014/main" id="{FE1E017E-B844-4B0D-BD18-294DBBA627AD}"/>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13" name="Текст 1">
                <a:extLst>
                  <a:ext uri="{FF2B5EF4-FFF2-40B4-BE49-F238E27FC236}">
                    <a16:creationId xmlns:a16="http://schemas.microsoft.com/office/drawing/2014/main" id="{0D53060C-1C45-4AEC-A53F-F8EB02C83A3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18" name="Группа 417">
              <a:extLst>
                <a:ext uri="{FF2B5EF4-FFF2-40B4-BE49-F238E27FC236}">
                  <a16:creationId xmlns:a16="http://schemas.microsoft.com/office/drawing/2014/main" id="{1FFFF132-44E4-4BA9-B01B-6ABC42EE699B}"/>
                </a:ext>
              </a:extLst>
            </p:cNvPr>
            <p:cNvGrpSpPr/>
            <p:nvPr/>
          </p:nvGrpSpPr>
          <p:grpSpPr>
            <a:xfrm>
              <a:off x="10713041" y="4194344"/>
              <a:ext cx="535620" cy="676903"/>
              <a:chOff x="5045587" y="3018889"/>
              <a:chExt cx="535620" cy="676903"/>
            </a:xfrm>
          </p:grpSpPr>
          <p:grpSp>
            <p:nvGrpSpPr>
              <p:cNvPr id="419" name="Группа 418">
                <a:extLst>
                  <a:ext uri="{FF2B5EF4-FFF2-40B4-BE49-F238E27FC236}">
                    <a16:creationId xmlns:a16="http://schemas.microsoft.com/office/drawing/2014/main" id="{3A9835F7-685B-4CB5-9E1B-85AA60AA78CD}"/>
                  </a:ext>
                </a:extLst>
              </p:cNvPr>
              <p:cNvGrpSpPr/>
              <p:nvPr/>
            </p:nvGrpSpPr>
            <p:grpSpPr>
              <a:xfrm>
                <a:off x="5046416" y="3018889"/>
                <a:ext cx="534791" cy="676903"/>
                <a:chOff x="7071822" y="4225276"/>
                <a:chExt cx="817518" cy="1163961"/>
              </a:xfrm>
            </p:grpSpPr>
            <p:sp>
              <p:nvSpPr>
                <p:cNvPr id="421" name="Прямоугольник 420">
                  <a:extLst>
                    <a:ext uri="{FF2B5EF4-FFF2-40B4-BE49-F238E27FC236}">
                      <a16:creationId xmlns:a16="http://schemas.microsoft.com/office/drawing/2014/main" id="{2A65E838-584E-4E9E-A4C5-B2E7F766557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22" name="Прямая соединительная линия 421">
                  <a:extLst>
                    <a:ext uri="{FF2B5EF4-FFF2-40B4-BE49-F238E27FC236}">
                      <a16:creationId xmlns:a16="http://schemas.microsoft.com/office/drawing/2014/main" id="{C70113D3-7DC5-4928-A708-04D693E235B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Текст 1">
                  <a:extLst>
                    <a:ext uri="{FF2B5EF4-FFF2-40B4-BE49-F238E27FC236}">
                      <a16:creationId xmlns:a16="http://schemas.microsoft.com/office/drawing/2014/main" id="{16F8EFD7-2BDF-42AA-A5DD-333124AC660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424" name="Рисунок 423">
                  <a:extLst>
                    <a:ext uri="{FF2B5EF4-FFF2-40B4-BE49-F238E27FC236}">
                      <a16:creationId xmlns:a16="http://schemas.microsoft.com/office/drawing/2014/main" id="{5040456E-7358-4254-BE1A-BC19E91BA66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20" name="Текст 1">
                <a:extLst>
                  <a:ext uri="{FF2B5EF4-FFF2-40B4-BE49-F238E27FC236}">
                    <a16:creationId xmlns:a16="http://schemas.microsoft.com/office/drawing/2014/main" id="{C8C2AF88-918B-4AD6-8830-1268B0B62EAD}"/>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sp>
          <p:nvSpPr>
            <p:cNvPr id="425" name="Полилиния: фигура 424">
              <a:extLst>
                <a:ext uri="{FF2B5EF4-FFF2-40B4-BE49-F238E27FC236}">
                  <a16:creationId xmlns:a16="http://schemas.microsoft.com/office/drawing/2014/main" id="{A1BECA22-3623-4C08-8D96-823359DDFA86}"/>
                </a:ext>
              </a:extLst>
            </p:cNvPr>
            <p:cNvSpPr/>
            <p:nvPr/>
          </p:nvSpPr>
          <p:spPr>
            <a:xfrm>
              <a:off x="5019040" y="3007360"/>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6" name="TextBox 425">
              <a:extLst>
                <a:ext uri="{FF2B5EF4-FFF2-40B4-BE49-F238E27FC236}">
                  <a16:creationId xmlns:a16="http://schemas.microsoft.com/office/drawing/2014/main" id="{81686134-2D92-4E56-91BF-9F22BFB1207E}"/>
                </a:ext>
              </a:extLst>
            </p:cNvPr>
            <p:cNvSpPr txBox="1"/>
            <p:nvPr/>
          </p:nvSpPr>
          <p:spPr>
            <a:xfrm>
              <a:off x="8446595" y="3457472"/>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sp>
          <p:nvSpPr>
            <p:cNvPr id="427" name="Полилиния: фигура 426">
              <a:extLst>
                <a:ext uri="{FF2B5EF4-FFF2-40B4-BE49-F238E27FC236}">
                  <a16:creationId xmlns:a16="http://schemas.microsoft.com/office/drawing/2014/main" id="{D8A04197-63FC-4EAF-A91D-A4B3C92D1AA7}"/>
                </a:ext>
              </a:extLst>
            </p:cNvPr>
            <p:cNvSpPr/>
            <p:nvPr/>
          </p:nvSpPr>
          <p:spPr>
            <a:xfrm>
              <a:off x="5019040" y="5108141"/>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8" name="TextBox 427">
              <a:extLst>
                <a:ext uri="{FF2B5EF4-FFF2-40B4-BE49-F238E27FC236}">
                  <a16:creationId xmlns:a16="http://schemas.microsoft.com/office/drawing/2014/main" id="{0700408C-BB0C-4D2A-9F90-2DB62B410C7C}"/>
                </a:ext>
              </a:extLst>
            </p:cNvPr>
            <p:cNvSpPr txBox="1"/>
            <p:nvPr/>
          </p:nvSpPr>
          <p:spPr>
            <a:xfrm>
              <a:off x="8446595" y="555825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grpSp>
    </p:spTree>
    <p:extLst>
      <p:ext uri="{BB962C8B-B14F-4D97-AF65-F5344CB8AC3E}">
        <p14:creationId xmlns:p14="http://schemas.microsoft.com/office/powerpoint/2010/main" val="203366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пре-коммитом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F4A76B58-62D6-43F4-8121-9A474DF5AA9F}"/>
              </a:ext>
            </a:extLst>
          </p:cNvPr>
          <p:cNvGrpSpPr/>
          <p:nvPr/>
        </p:nvGrpSpPr>
        <p:grpSpPr>
          <a:xfrm>
            <a:off x="454454" y="907041"/>
            <a:ext cx="11272710" cy="5094041"/>
            <a:chOff x="266544" y="1004014"/>
            <a:chExt cx="11714346" cy="5290756"/>
          </a:xfrm>
        </p:grpSpPr>
        <p:pic>
          <p:nvPicPr>
            <p:cNvPr id="138" name="Рисунок 137">
              <a:extLst>
                <a:ext uri="{FF2B5EF4-FFF2-40B4-BE49-F238E27FC236}">
                  <a16:creationId xmlns:a16="http://schemas.microsoft.com/office/drawing/2014/main" id="{4EC8935D-871D-4592-96C6-F6982542906B}"/>
                </a:ext>
              </a:extLst>
            </p:cNvPr>
            <p:cNvPicPr>
              <a:picLocks noChangeAspect="1"/>
            </p:cNvPicPr>
            <p:nvPr/>
          </p:nvPicPr>
          <p:blipFill>
            <a:blip r:embed="rId3"/>
            <a:stretch>
              <a:fillRect/>
            </a:stretch>
          </p:blipFill>
          <p:spPr>
            <a:xfrm>
              <a:off x="2239361" y="1004014"/>
              <a:ext cx="3607739" cy="5290753"/>
            </a:xfrm>
            <a:prstGeom prst="rect">
              <a:avLst/>
            </a:prstGeom>
          </p:spPr>
        </p:pic>
        <p:sp>
          <p:nvSpPr>
            <p:cNvPr id="139" name="Прямоугольник 138">
              <a:extLst>
                <a:ext uri="{FF2B5EF4-FFF2-40B4-BE49-F238E27FC236}">
                  <a16:creationId xmlns:a16="http://schemas.microsoft.com/office/drawing/2014/main" id="{8D318DCA-382B-4641-872C-6E126C6C2779}"/>
                </a:ext>
              </a:extLst>
            </p:cNvPr>
            <p:cNvSpPr/>
            <p:nvPr/>
          </p:nvSpPr>
          <p:spPr>
            <a:xfrm>
              <a:off x="2476415" y="190373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0" name="Прямоугольник 139">
              <a:extLst>
                <a:ext uri="{FF2B5EF4-FFF2-40B4-BE49-F238E27FC236}">
                  <a16:creationId xmlns:a16="http://schemas.microsoft.com/office/drawing/2014/main" id="{611D0900-BC9F-413D-829D-AF4754BEEAF4}"/>
                </a:ext>
              </a:extLst>
            </p:cNvPr>
            <p:cNvSpPr/>
            <p:nvPr/>
          </p:nvSpPr>
          <p:spPr>
            <a:xfrm>
              <a:off x="3180601" y="190312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1" name="Цилиндр 140">
              <a:extLst>
                <a:ext uri="{FF2B5EF4-FFF2-40B4-BE49-F238E27FC236}">
                  <a16:creationId xmlns:a16="http://schemas.microsoft.com/office/drawing/2014/main" id="{C78E30CC-2862-443E-BA92-4814206D7618}"/>
                </a:ext>
              </a:extLst>
            </p:cNvPr>
            <p:cNvSpPr/>
            <p:nvPr/>
          </p:nvSpPr>
          <p:spPr>
            <a:xfrm rot="5400000">
              <a:off x="1409722" y="1731068"/>
              <a:ext cx="5290754" cy="3836649"/>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C5791B75-CBB2-4106-B08D-1CD91D60959A}"/>
                </a:ext>
              </a:extLst>
            </p:cNvPr>
            <p:cNvSpPr txBox="1"/>
            <p:nvPr/>
          </p:nvSpPr>
          <p:spPr>
            <a:xfrm>
              <a:off x="2372349" y="1020223"/>
              <a:ext cx="3421684"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43" name="Текст 1">
              <a:extLst>
                <a:ext uri="{FF2B5EF4-FFF2-40B4-BE49-F238E27FC236}">
                  <a16:creationId xmlns:a16="http://schemas.microsoft.com/office/drawing/2014/main" id="{26438EEC-ACD5-44A0-965A-7D93229472FD}"/>
                </a:ext>
              </a:extLst>
            </p:cNvPr>
            <p:cNvSpPr txBox="1">
              <a:spLocks/>
            </p:cNvSpPr>
            <p:nvPr/>
          </p:nvSpPr>
          <p:spPr>
            <a:xfrm>
              <a:off x="4086815" y="165908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4" name="Текст 1">
              <a:extLst>
                <a:ext uri="{FF2B5EF4-FFF2-40B4-BE49-F238E27FC236}">
                  <a16:creationId xmlns:a16="http://schemas.microsoft.com/office/drawing/2014/main" id="{37A68D75-8D49-4A0F-8DC2-BE3662C525DE}"/>
                </a:ext>
              </a:extLst>
            </p:cNvPr>
            <p:cNvSpPr txBox="1">
              <a:spLocks/>
            </p:cNvSpPr>
            <p:nvPr/>
          </p:nvSpPr>
          <p:spPr>
            <a:xfrm>
              <a:off x="3392873" y="165706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45" name="Текст 1">
              <a:extLst>
                <a:ext uri="{FF2B5EF4-FFF2-40B4-BE49-F238E27FC236}">
                  <a16:creationId xmlns:a16="http://schemas.microsoft.com/office/drawing/2014/main" id="{FAFCE08A-2E88-4A3A-8809-C2A4BF83E283}"/>
                </a:ext>
              </a:extLst>
            </p:cNvPr>
            <p:cNvSpPr txBox="1">
              <a:spLocks/>
            </p:cNvSpPr>
            <p:nvPr/>
          </p:nvSpPr>
          <p:spPr>
            <a:xfrm>
              <a:off x="5259161" y="189645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46" name="Прямоугольник 145">
              <a:extLst>
                <a:ext uri="{FF2B5EF4-FFF2-40B4-BE49-F238E27FC236}">
                  <a16:creationId xmlns:a16="http://schemas.microsoft.com/office/drawing/2014/main" id="{01CC179E-0CCC-4A2E-9B2D-2DCCE1DD16B6}"/>
                </a:ext>
              </a:extLst>
            </p:cNvPr>
            <p:cNvSpPr/>
            <p:nvPr/>
          </p:nvSpPr>
          <p:spPr>
            <a:xfrm>
              <a:off x="2514907" y="460434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7" name="Прямоугольник 146">
              <a:extLst>
                <a:ext uri="{FF2B5EF4-FFF2-40B4-BE49-F238E27FC236}">
                  <a16:creationId xmlns:a16="http://schemas.microsoft.com/office/drawing/2014/main" id="{56C49D72-A174-4933-B596-EDB34C723397}"/>
                </a:ext>
              </a:extLst>
            </p:cNvPr>
            <p:cNvSpPr/>
            <p:nvPr/>
          </p:nvSpPr>
          <p:spPr>
            <a:xfrm>
              <a:off x="3219093" y="460373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8" name="Текст 1">
              <a:extLst>
                <a:ext uri="{FF2B5EF4-FFF2-40B4-BE49-F238E27FC236}">
                  <a16:creationId xmlns:a16="http://schemas.microsoft.com/office/drawing/2014/main" id="{F8CC05E4-A506-4B7B-8102-C99F154CDD73}"/>
                </a:ext>
              </a:extLst>
            </p:cNvPr>
            <p:cNvSpPr txBox="1">
              <a:spLocks/>
            </p:cNvSpPr>
            <p:nvPr/>
          </p:nvSpPr>
          <p:spPr>
            <a:xfrm>
              <a:off x="4125307" y="435969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9" name="Текст 1">
              <a:extLst>
                <a:ext uri="{FF2B5EF4-FFF2-40B4-BE49-F238E27FC236}">
                  <a16:creationId xmlns:a16="http://schemas.microsoft.com/office/drawing/2014/main" id="{F2DA682A-D5C4-493D-9F54-A75316136E5A}"/>
                </a:ext>
              </a:extLst>
            </p:cNvPr>
            <p:cNvSpPr txBox="1">
              <a:spLocks/>
            </p:cNvSpPr>
            <p:nvPr/>
          </p:nvSpPr>
          <p:spPr>
            <a:xfrm>
              <a:off x="3431365" y="4357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50" name="Текст 1">
              <a:extLst>
                <a:ext uri="{FF2B5EF4-FFF2-40B4-BE49-F238E27FC236}">
                  <a16:creationId xmlns:a16="http://schemas.microsoft.com/office/drawing/2014/main" id="{0C07CF67-1C5C-49BE-AF2C-F98074189218}"/>
                </a:ext>
              </a:extLst>
            </p:cNvPr>
            <p:cNvSpPr txBox="1">
              <a:spLocks/>
            </p:cNvSpPr>
            <p:nvPr/>
          </p:nvSpPr>
          <p:spPr>
            <a:xfrm>
              <a:off x="5259600" y="4596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63" name="Стрелка: вправо 162">
              <a:extLst>
                <a:ext uri="{FF2B5EF4-FFF2-40B4-BE49-F238E27FC236}">
                  <a16:creationId xmlns:a16="http://schemas.microsoft.com/office/drawing/2014/main" id="{5983724B-F9B8-43C6-92F0-7EDA175472A2}"/>
                </a:ext>
              </a:extLst>
            </p:cNvPr>
            <p:cNvSpPr/>
            <p:nvPr/>
          </p:nvSpPr>
          <p:spPr>
            <a:xfrm>
              <a:off x="1601323" y="347045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4" name="Прямая со стрелкой 163">
              <a:extLst>
                <a:ext uri="{FF2B5EF4-FFF2-40B4-BE49-F238E27FC236}">
                  <a16:creationId xmlns:a16="http://schemas.microsoft.com/office/drawing/2014/main" id="{05E561EB-C353-4AF0-BAA9-1270A8FFD252}"/>
                </a:ext>
              </a:extLst>
            </p:cNvPr>
            <p:cNvCxnSpPr>
              <a:cxnSpLocks/>
              <a:stCxn id="141" idx="3"/>
              <a:endCxn id="139" idx="1"/>
            </p:cNvCxnSpPr>
            <p:nvPr/>
          </p:nvCxnSpPr>
          <p:spPr>
            <a:xfrm flipV="1">
              <a:off x="2136775" y="2303720"/>
              <a:ext cx="339640" cy="134567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Прямая со стрелкой 164">
              <a:extLst>
                <a:ext uri="{FF2B5EF4-FFF2-40B4-BE49-F238E27FC236}">
                  <a16:creationId xmlns:a16="http://schemas.microsoft.com/office/drawing/2014/main" id="{AEA1590B-D3C5-4785-9B81-AE8BED70DFD5}"/>
                </a:ext>
              </a:extLst>
            </p:cNvPr>
            <p:cNvCxnSpPr>
              <a:cxnSpLocks/>
              <a:stCxn id="141" idx="3"/>
              <a:endCxn id="146" idx="1"/>
            </p:cNvCxnSpPr>
            <p:nvPr/>
          </p:nvCxnSpPr>
          <p:spPr>
            <a:xfrm>
              <a:off x="2136775" y="3649393"/>
              <a:ext cx="378132" cy="135494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a:extLst>
                <a:ext uri="{FF2B5EF4-FFF2-40B4-BE49-F238E27FC236}">
                  <a16:creationId xmlns:a16="http://schemas.microsoft.com/office/drawing/2014/main" id="{3F8C6452-5F51-4A8D-A037-F7930D9469BC}"/>
                </a:ext>
              </a:extLst>
            </p:cNvPr>
            <p:cNvCxnSpPr>
              <a:cxnSpLocks/>
              <a:stCxn id="171" idx="3"/>
              <a:endCxn id="239" idx="1"/>
            </p:cNvCxnSpPr>
            <p:nvPr/>
          </p:nvCxnSpPr>
          <p:spPr>
            <a:xfrm flipV="1">
              <a:off x="5293159" y="2302644"/>
              <a:ext cx="1019681" cy="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a:extLst>
                <a:ext uri="{FF2B5EF4-FFF2-40B4-BE49-F238E27FC236}">
                  <a16:creationId xmlns:a16="http://schemas.microsoft.com/office/drawing/2014/main" id="{E1A916B0-DB8F-4FDC-9B5A-1D1A7F13FD8E}"/>
                </a:ext>
              </a:extLst>
            </p:cNvPr>
            <p:cNvCxnSpPr>
              <a:cxnSpLocks/>
              <a:stCxn id="172" idx="3"/>
              <a:endCxn id="249" idx="1"/>
            </p:cNvCxnSpPr>
            <p:nvPr/>
          </p:nvCxnSpPr>
          <p:spPr>
            <a:xfrm flipV="1">
              <a:off x="5331651" y="4996140"/>
              <a:ext cx="981633" cy="797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Прямая со стрелкой 167">
              <a:extLst>
                <a:ext uri="{FF2B5EF4-FFF2-40B4-BE49-F238E27FC236}">
                  <a16:creationId xmlns:a16="http://schemas.microsoft.com/office/drawing/2014/main" id="{8E6E3BD7-0E59-4487-BC72-3DFD13BC80BB}"/>
                </a:ext>
              </a:extLst>
            </p:cNvPr>
            <p:cNvCxnSpPr>
              <a:cxnSpLocks/>
              <a:stCxn id="239" idx="3"/>
            </p:cNvCxnSpPr>
            <p:nvPr/>
          </p:nvCxnSpPr>
          <p:spPr>
            <a:xfrm>
              <a:off x="10164805" y="2302644"/>
              <a:ext cx="300619"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a:extLst>
                <a:ext uri="{FF2B5EF4-FFF2-40B4-BE49-F238E27FC236}">
                  <a16:creationId xmlns:a16="http://schemas.microsoft.com/office/drawing/2014/main" id="{3045F79A-DB31-477B-A56B-2FD8FEF684CB}"/>
                </a:ext>
              </a:extLst>
            </p:cNvPr>
            <p:cNvCxnSpPr>
              <a:cxnSpLocks/>
              <a:stCxn id="249" idx="3"/>
            </p:cNvCxnSpPr>
            <p:nvPr/>
          </p:nvCxnSpPr>
          <p:spPr>
            <a:xfrm>
              <a:off x="10165249" y="4996140"/>
              <a:ext cx="300175"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Прямоугольник 169">
              <a:extLst>
                <a:ext uri="{FF2B5EF4-FFF2-40B4-BE49-F238E27FC236}">
                  <a16:creationId xmlns:a16="http://schemas.microsoft.com/office/drawing/2014/main" id="{A71E87E6-C92A-4A9A-B634-CC7E68937F11}"/>
                </a:ext>
              </a:extLst>
            </p:cNvPr>
            <p:cNvSpPr/>
            <p:nvPr/>
          </p:nvSpPr>
          <p:spPr>
            <a:xfrm>
              <a:off x="266544" y="229200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171" name="Прямоугольник 170">
              <a:extLst>
                <a:ext uri="{FF2B5EF4-FFF2-40B4-BE49-F238E27FC236}">
                  <a16:creationId xmlns:a16="http://schemas.microsoft.com/office/drawing/2014/main" id="{E2035D60-92D6-4A2B-910B-3148B526B487}"/>
                </a:ext>
              </a:extLst>
            </p:cNvPr>
            <p:cNvSpPr/>
            <p:nvPr/>
          </p:nvSpPr>
          <p:spPr>
            <a:xfrm>
              <a:off x="4588973" y="1903292"/>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2" name="Прямоугольник 171">
              <a:extLst>
                <a:ext uri="{FF2B5EF4-FFF2-40B4-BE49-F238E27FC236}">
                  <a16:creationId xmlns:a16="http://schemas.microsoft.com/office/drawing/2014/main" id="{BC543244-4C9C-477D-893A-76895AF6F9F9}"/>
                </a:ext>
              </a:extLst>
            </p:cNvPr>
            <p:cNvSpPr/>
            <p:nvPr/>
          </p:nvSpPr>
          <p:spPr>
            <a:xfrm>
              <a:off x="4627465" y="4603906"/>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73" name="Группа 172">
              <a:extLst>
                <a:ext uri="{FF2B5EF4-FFF2-40B4-BE49-F238E27FC236}">
                  <a16:creationId xmlns:a16="http://schemas.microsoft.com/office/drawing/2014/main" id="{4BD9695F-4B67-4BD3-A692-302EA29CCDEE}"/>
                </a:ext>
              </a:extLst>
            </p:cNvPr>
            <p:cNvGrpSpPr/>
            <p:nvPr/>
          </p:nvGrpSpPr>
          <p:grpSpPr>
            <a:xfrm>
              <a:off x="10465424" y="1847475"/>
              <a:ext cx="1515466" cy="3651042"/>
              <a:chOff x="10381349" y="2294605"/>
              <a:chExt cx="1515466" cy="2928531"/>
            </a:xfrm>
          </p:grpSpPr>
          <p:pic>
            <p:nvPicPr>
              <p:cNvPr id="174" name="Рисунок 173">
                <a:extLst>
                  <a:ext uri="{FF2B5EF4-FFF2-40B4-BE49-F238E27FC236}">
                    <a16:creationId xmlns:a16="http://schemas.microsoft.com/office/drawing/2014/main" id="{A0D46B23-4C8A-4610-9BCB-DC5C94137B34}"/>
                  </a:ext>
                </a:extLst>
              </p:cNvPr>
              <p:cNvPicPr>
                <a:picLocks noChangeAspect="1"/>
              </p:cNvPicPr>
              <p:nvPr/>
            </p:nvPicPr>
            <p:blipFill>
              <a:blip r:embed="rId4"/>
              <a:stretch>
                <a:fillRect/>
              </a:stretch>
            </p:blipFill>
            <p:spPr>
              <a:xfrm>
                <a:off x="10452377" y="3253413"/>
                <a:ext cx="274961" cy="752525"/>
              </a:xfrm>
              <a:prstGeom prst="rect">
                <a:avLst/>
              </a:prstGeom>
              <a:ln>
                <a:noFill/>
              </a:ln>
            </p:spPr>
          </p:pic>
          <p:sp>
            <p:nvSpPr>
              <p:cNvPr id="175" name="Цилиндр 174">
                <a:extLst>
                  <a:ext uri="{FF2B5EF4-FFF2-40B4-BE49-F238E27FC236}">
                    <a16:creationId xmlns:a16="http://schemas.microsoft.com/office/drawing/2014/main" id="{035CFF84-66A4-444A-9E3B-8E6D9AE39FE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6" name="TextBox 175">
                <a:extLst>
                  <a:ext uri="{FF2B5EF4-FFF2-40B4-BE49-F238E27FC236}">
                    <a16:creationId xmlns:a16="http://schemas.microsoft.com/office/drawing/2014/main" id="{EAE2DAE1-3A1A-433D-BEF4-E70A9981E3E8}"/>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177" name="Группа 176">
              <a:extLst>
                <a:ext uri="{FF2B5EF4-FFF2-40B4-BE49-F238E27FC236}">
                  <a16:creationId xmlns:a16="http://schemas.microsoft.com/office/drawing/2014/main" id="{38CAC54B-288F-4D60-8871-67A98229CCD3}"/>
                </a:ext>
              </a:extLst>
            </p:cNvPr>
            <p:cNvGrpSpPr/>
            <p:nvPr/>
          </p:nvGrpSpPr>
          <p:grpSpPr>
            <a:xfrm>
              <a:off x="399994" y="2968823"/>
              <a:ext cx="959269" cy="1341938"/>
              <a:chOff x="266544" y="5203679"/>
              <a:chExt cx="959269" cy="1341938"/>
            </a:xfrm>
          </p:grpSpPr>
          <p:grpSp>
            <p:nvGrpSpPr>
              <p:cNvPr id="178" name="Группа 177">
                <a:extLst>
                  <a:ext uri="{FF2B5EF4-FFF2-40B4-BE49-F238E27FC236}">
                    <a16:creationId xmlns:a16="http://schemas.microsoft.com/office/drawing/2014/main" id="{F9513D1F-E4CB-4838-8C38-6C105C1267C8}"/>
                  </a:ext>
                </a:extLst>
              </p:cNvPr>
              <p:cNvGrpSpPr/>
              <p:nvPr/>
            </p:nvGrpSpPr>
            <p:grpSpPr>
              <a:xfrm>
                <a:off x="266544" y="5203679"/>
                <a:ext cx="805213" cy="1192793"/>
                <a:chOff x="7070555" y="4225276"/>
                <a:chExt cx="805213" cy="1192793"/>
              </a:xfrm>
            </p:grpSpPr>
            <p:grpSp>
              <p:nvGrpSpPr>
                <p:cNvPr id="201" name="Группа 200">
                  <a:extLst>
                    <a:ext uri="{FF2B5EF4-FFF2-40B4-BE49-F238E27FC236}">
                      <a16:creationId xmlns:a16="http://schemas.microsoft.com/office/drawing/2014/main" id="{CFC4D66F-F124-4133-B410-E0294851051A}"/>
                    </a:ext>
                  </a:extLst>
                </p:cNvPr>
                <p:cNvGrpSpPr/>
                <p:nvPr/>
              </p:nvGrpSpPr>
              <p:grpSpPr>
                <a:xfrm>
                  <a:off x="7071822" y="4225276"/>
                  <a:ext cx="803946" cy="1192793"/>
                  <a:chOff x="7071822" y="4225276"/>
                  <a:chExt cx="803946" cy="1192793"/>
                </a:xfrm>
              </p:grpSpPr>
              <p:sp>
                <p:nvSpPr>
                  <p:cNvPr id="203" name="Прямоугольник 202">
                    <a:extLst>
                      <a:ext uri="{FF2B5EF4-FFF2-40B4-BE49-F238E27FC236}">
                        <a16:creationId xmlns:a16="http://schemas.microsoft.com/office/drawing/2014/main" id="{98F67831-3F41-4475-8805-CFED2E01AB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4" name="Прямая соединительная линия 203">
                    <a:extLst>
                      <a:ext uri="{FF2B5EF4-FFF2-40B4-BE49-F238E27FC236}">
                        <a16:creationId xmlns:a16="http://schemas.microsoft.com/office/drawing/2014/main" id="{80E74F82-19A4-4E27-9A44-99E16D8BE17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Текст 1">
                    <a:extLst>
                      <a:ext uri="{FF2B5EF4-FFF2-40B4-BE49-F238E27FC236}">
                        <a16:creationId xmlns:a16="http://schemas.microsoft.com/office/drawing/2014/main" id="{6D0ACEEA-6CE7-412A-9B42-48BFD016D99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6" name="Рисунок 205">
                    <a:extLst>
                      <a:ext uri="{FF2B5EF4-FFF2-40B4-BE49-F238E27FC236}">
                        <a16:creationId xmlns:a16="http://schemas.microsoft.com/office/drawing/2014/main" id="{386BE9D1-C5B8-4491-AE34-C64976448537}"/>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02" name="Текст 1">
                  <a:extLst>
                    <a:ext uri="{FF2B5EF4-FFF2-40B4-BE49-F238E27FC236}">
                      <a16:creationId xmlns:a16="http://schemas.microsoft.com/office/drawing/2014/main" id="{26184CE4-1286-4B33-905D-7540A7B495F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79" name="Группа 178">
                <a:extLst>
                  <a:ext uri="{FF2B5EF4-FFF2-40B4-BE49-F238E27FC236}">
                    <a16:creationId xmlns:a16="http://schemas.microsoft.com/office/drawing/2014/main" id="{D69F3195-9483-41F6-BC58-D7EF338A60DA}"/>
                  </a:ext>
                </a:extLst>
              </p:cNvPr>
              <p:cNvGrpSpPr/>
              <p:nvPr/>
            </p:nvGrpSpPr>
            <p:grpSpPr>
              <a:xfrm>
                <a:off x="316529" y="5253160"/>
                <a:ext cx="805213" cy="1192793"/>
                <a:chOff x="7070555" y="4225276"/>
                <a:chExt cx="805213" cy="1192793"/>
              </a:xfrm>
            </p:grpSpPr>
            <p:grpSp>
              <p:nvGrpSpPr>
                <p:cNvPr id="195" name="Группа 194">
                  <a:extLst>
                    <a:ext uri="{FF2B5EF4-FFF2-40B4-BE49-F238E27FC236}">
                      <a16:creationId xmlns:a16="http://schemas.microsoft.com/office/drawing/2014/main" id="{61E59387-985C-492C-A9ED-7248AA226682}"/>
                    </a:ext>
                  </a:extLst>
                </p:cNvPr>
                <p:cNvGrpSpPr/>
                <p:nvPr/>
              </p:nvGrpSpPr>
              <p:grpSpPr>
                <a:xfrm>
                  <a:off x="7071822" y="4225276"/>
                  <a:ext cx="803946" cy="1192793"/>
                  <a:chOff x="7071822" y="4225276"/>
                  <a:chExt cx="803946" cy="1192793"/>
                </a:xfrm>
              </p:grpSpPr>
              <p:sp>
                <p:nvSpPr>
                  <p:cNvPr id="197" name="Прямоугольник 196">
                    <a:extLst>
                      <a:ext uri="{FF2B5EF4-FFF2-40B4-BE49-F238E27FC236}">
                        <a16:creationId xmlns:a16="http://schemas.microsoft.com/office/drawing/2014/main" id="{7D4B96F1-0ECB-4CAD-8F56-B218C77FC38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8" name="Прямая соединительная линия 197">
                    <a:extLst>
                      <a:ext uri="{FF2B5EF4-FFF2-40B4-BE49-F238E27FC236}">
                        <a16:creationId xmlns:a16="http://schemas.microsoft.com/office/drawing/2014/main" id="{30A6A835-C63F-4658-9D5F-00267176368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Текст 1">
                    <a:extLst>
                      <a:ext uri="{FF2B5EF4-FFF2-40B4-BE49-F238E27FC236}">
                        <a16:creationId xmlns:a16="http://schemas.microsoft.com/office/drawing/2014/main" id="{93DA9B15-35A9-4D33-BD13-3EB973BCA880}"/>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0" name="Рисунок 199">
                    <a:extLst>
                      <a:ext uri="{FF2B5EF4-FFF2-40B4-BE49-F238E27FC236}">
                        <a16:creationId xmlns:a16="http://schemas.microsoft.com/office/drawing/2014/main" id="{806FE108-7829-4EC9-88AD-8A944167310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96" name="Текст 1">
                  <a:extLst>
                    <a:ext uri="{FF2B5EF4-FFF2-40B4-BE49-F238E27FC236}">
                      <a16:creationId xmlns:a16="http://schemas.microsoft.com/office/drawing/2014/main" id="{C4BDEA4A-25BA-4790-A3A0-7DC2E3989238}"/>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0" name="Группа 179">
                <a:extLst>
                  <a:ext uri="{FF2B5EF4-FFF2-40B4-BE49-F238E27FC236}">
                    <a16:creationId xmlns:a16="http://schemas.microsoft.com/office/drawing/2014/main" id="{3E508B0A-2EAB-4F93-9866-0003D178B9B4}"/>
                  </a:ext>
                </a:extLst>
              </p:cNvPr>
              <p:cNvGrpSpPr/>
              <p:nvPr/>
            </p:nvGrpSpPr>
            <p:grpSpPr>
              <a:xfrm>
                <a:off x="365167" y="5301800"/>
                <a:ext cx="805213" cy="1192793"/>
                <a:chOff x="7070555" y="4225276"/>
                <a:chExt cx="805213" cy="1192793"/>
              </a:xfrm>
            </p:grpSpPr>
            <p:grpSp>
              <p:nvGrpSpPr>
                <p:cNvPr id="189" name="Группа 188">
                  <a:extLst>
                    <a:ext uri="{FF2B5EF4-FFF2-40B4-BE49-F238E27FC236}">
                      <a16:creationId xmlns:a16="http://schemas.microsoft.com/office/drawing/2014/main" id="{E82DDCC3-D395-4E6C-A757-39CD8BF6E106}"/>
                    </a:ext>
                  </a:extLst>
                </p:cNvPr>
                <p:cNvGrpSpPr/>
                <p:nvPr/>
              </p:nvGrpSpPr>
              <p:grpSpPr>
                <a:xfrm>
                  <a:off x="7071822" y="4225276"/>
                  <a:ext cx="803946" cy="1192793"/>
                  <a:chOff x="7071822" y="4225276"/>
                  <a:chExt cx="803946" cy="1192793"/>
                </a:xfrm>
              </p:grpSpPr>
              <p:sp>
                <p:nvSpPr>
                  <p:cNvPr id="191" name="Прямоугольник 190">
                    <a:extLst>
                      <a:ext uri="{FF2B5EF4-FFF2-40B4-BE49-F238E27FC236}">
                        <a16:creationId xmlns:a16="http://schemas.microsoft.com/office/drawing/2014/main" id="{BBEEAD24-8B0A-4BC1-80E3-4ED039A8289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2" name="Прямая соединительная линия 191">
                    <a:extLst>
                      <a:ext uri="{FF2B5EF4-FFF2-40B4-BE49-F238E27FC236}">
                        <a16:creationId xmlns:a16="http://schemas.microsoft.com/office/drawing/2014/main" id="{7BFFA19A-490B-476D-9B4B-9B5A17208F0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Текст 1">
                    <a:extLst>
                      <a:ext uri="{FF2B5EF4-FFF2-40B4-BE49-F238E27FC236}">
                        <a16:creationId xmlns:a16="http://schemas.microsoft.com/office/drawing/2014/main" id="{CD1C1088-2120-4D9E-8FB8-2FE7B02617E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194" name="Рисунок 193">
                    <a:extLst>
                      <a:ext uri="{FF2B5EF4-FFF2-40B4-BE49-F238E27FC236}">
                        <a16:creationId xmlns:a16="http://schemas.microsoft.com/office/drawing/2014/main" id="{6239EB24-B325-45FE-A6AA-9F101E19BB8E}"/>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90" name="Текст 1">
                  <a:extLst>
                    <a:ext uri="{FF2B5EF4-FFF2-40B4-BE49-F238E27FC236}">
                      <a16:creationId xmlns:a16="http://schemas.microsoft.com/office/drawing/2014/main" id="{31146A2D-68B6-4DC8-9169-39E5C17FFA9D}"/>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1" name="Группа 180">
                <a:extLst>
                  <a:ext uri="{FF2B5EF4-FFF2-40B4-BE49-F238E27FC236}">
                    <a16:creationId xmlns:a16="http://schemas.microsoft.com/office/drawing/2014/main" id="{6E82797A-0872-4331-BFD9-7F0B14E6DDFF}"/>
                  </a:ext>
                </a:extLst>
              </p:cNvPr>
              <p:cNvGrpSpPr/>
              <p:nvPr/>
            </p:nvGrpSpPr>
            <p:grpSpPr>
              <a:xfrm>
                <a:off x="420600" y="5352824"/>
                <a:ext cx="805213" cy="1192793"/>
                <a:chOff x="7070555" y="4225276"/>
                <a:chExt cx="805213" cy="1192793"/>
              </a:xfrm>
            </p:grpSpPr>
            <p:grpSp>
              <p:nvGrpSpPr>
                <p:cNvPr id="182" name="Группа 181">
                  <a:extLst>
                    <a:ext uri="{FF2B5EF4-FFF2-40B4-BE49-F238E27FC236}">
                      <a16:creationId xmlns:a16="http://schemas.microsoft.com/office/drawing/2014/main" id="{D5D03742-2E9A-45D9-A510-96CFE6D26E20}"/>
                    </a:ext>
                  </a:extLst>
                </p:cNvPr>
                <p:cNvGrpSpPr/>
                <p:nvPr/>
              </p:nvGrpSpPr>
              <p:grpSpPr>
                <a:xfrm>
                  <a:off x="7071822" y="4225276"/>
                  <a:ext cx="803946" cy="1192793"/>
                  <a:chOff x="7071822" y="4225276"/>
                  <a:chExt cx="803946" cy="1192793"/>
                </a:xfrm>
              </p:grpSpPr>
              <p:sp>
                <p:nvSpPr>
                  <p:cNvPr id="184" name="Прямоугольник 183">
                    <a:extLst>
                      <a:ext uri="{FF2B5EF4-FFF2-40B4-BE49-F238E27FC236}">
                        <a16:creationId xmlns:a16="http://schemas.microsoft.com/office/drawing/2014/main" id="{ECB1764C-6404-4891-A941-A3B7E01A7DF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5" name="Прямая соединительная линия 184">
                    <a:extLst>
                      <a:ext uri="{FF2B5EF4-FFF2-40B4-BE49-F238E27FC236}">
                        <a16:creationId xmlns:a16="http://schemas.microsoft.com/office/drawing/2014/main" id="{FED84360-147D-4913-AE50-40A5B4CDC96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Текст 1">
                    <a:extLst>
                      <a:ext uri="{FF2B5EF4-FFF2-40B4-BE49-F238E27FC236}">
                        <a16:creationId xmlns:a16="http://schemas.microsoft.com/office/drawing/2014/main" id="{F0CFA453-0C24-472F-9B41-C1E1ADAA557D}"/>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14</a:t>
                    </a:r>
                  </a:p>
                </p:txBody>
              </p:sp>
              <p:pic>
                <p:nvPicPr>
                  <p:cNvPr id="188" name="Рисунок 187">
                    <a:extLst>
                      <a:ext uri="{FF2B5EF4-FFF2-40B4-BE49-F238E27FC236}">
                        <a16:creationId xmlns:a16="http://schemas.microsoft.com/office/drawing/2014/main" id="{275D9369-99C5-4F17-925F-EDC8BD9EFFFC}"/>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83" name="Текст 1">
                  <a:extLst>
                    <a:ext uri="{FF2B5EF4-FFF2-40B4-BE49-F238E27FC236}">
                      <a16:creationId xmlns:a16="http://schemas.microsoft.com/office/drawing/2014/main" id="{D79D2F40-B18B-4DEA-8E17-A9907517351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grpSp>
          <p:nvGrpSpPr>
            <p:cNvPr id="207" name="Группа 206">
              <a:extLst>
                <a:ext uri="{FF2B5EF4-FFF2-40B4-BE49-F238E27FC236}">
                  <a16:creationId xmlns:a16="http://schemas.microsoft.com/office/drawing/2014/main" id="{A6D3A23C-3072-4653-9065-68FD63004951}"/>
                </a:ext>
              </a:extLst>
            </p:cNvPr>
            <p:cNvGrpSpPr/>
            <p:nvPr/>
          </p:nvGrpSpPr>
          <p:grpSpPr>
            <a:xfrm>
              <a:off x="3970890" y="1958457"/>
              <a:ext cx="535620" cy="676903"/>
              <a:chOff x="3620364" y="3008390"/>
              <a:chExt cx="535620" cy="676903"/>
            </a:xfrm>
          </p:grpSpPr>
          <p:grpSp>
            <p:nvGrpSpPr>
              <p:cNvPr id="208" name="Группа 207">
                <a:extLst>
                  <a:ext uri="{FF2B5EF4-FFF2-40B4-BE49-F238E27FC236}">
                    <a16:creationId xmlns:a16="http://schemas.microsoft.com/office/drawing/2014/main" id="{706CDF2F-2A58-4F83-A2DE-215ED3412B84}"/>
                  </a:ext>
                </a:extLst>
              </p:cNvPr>
              <p:cNvGrpSpPr/>
              <p:nvPr/>
            </p:nvGrpSpPr>
            <p:grpSpPr>
              <a:xfrm>
                <a:off x="3621193" y="3008390"/>
                <a:ext cx="534791" cy="676903"/>
                <a:chOff x="7071822" y="4225276"/>
                <a:chExt cx="817518" cy="1163961"/>
              </a:xfrm>
            </p:grpSpPr>
            <p:sp>
              <p:nvSpPr>
                <p:cNvPr id="210" name="Прямоугольник 209">
                  <a:extLst>
                    <a:ext uri="{FF2B5EF4-FFF2-40B4-BE49-F238E27FC236}">
                      <a16:creationId xmlns:a16="http://schemas.microsoft.com/office/drawing/2014/main" id="{017E64E6-E4DB-416F-AA42-83C8344D1B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1" name="Прямая соединительная линия 210">
                  <a:extLst>
                    <a:ext uri="{FF2B5EF4-FFF2-40B4-BE49-F238E27FC236}">
                      <a16:creationId xmlns:a16="http://schemas.microsoft.com/office/drawing/2014/main" id="{6ECEEA74-A1E1-459B-9396-FAAAD613E3B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Текст 1">
                  <a:extLst>
                    <a:ext uri="{FF2B5EF4-FFF2-40B4-BE49-F238E27FC236}">
                      <a16:creationId xmlns:a16="http://schemas.microsoft.com/office/drawing/2014/main" id="{8A2513AF-57E1-4E88-BEB0-ECFE8BE2043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11</a:t>
                  </a:r>
                </a:p>
              </p:txBody>
            </p:sp>
            <p:pic>
              <p:nvPicPr>
                <p:cNvPr id="213" name="Рисунок 212">
                  <a:extLst>
                    <a:ext uri="{FF2B5EF4-FFF2-40B4-BE49-F238E27FC236}">
                      <a16:creationId xmlns:a16="http://schemas.microsoft.com/office/drawing/2014/main" id="{DD9CB8E5-2E94-4D30-AA9B-D9A855B7D72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09" name="Текст 1">
                <a:extLst>
                  <a:ext uri="{FF2B5EF4-FFF2-40B4-BE49-F238E27FC236}">
                    <a16:creationId xmlns:a16="http://schemas.microsoft.com/office/drawing/2014/main" id="{CEC6FB43-804F-40D9-9DA2-0B79464D8FAA}"/>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14" name="Группа 213">
              <a:extLst>
                <a:ext uri="{FF2B5EF4-FFF2-40B4-BE49-F238E27FC236}">
                  <a16:creationId xmlns:a16="http://schemas.microsoft.com/office/drawing/2014/main" id="{D156A375-7542-435F-9BE0-452CE51726FA}"/>
                </a:ext>
              </a:extLst>
            </p:cNvPr>
            <p:cNvGrpSpPr/>
            <p:nvPr/>
          </p:nvGrpSpPr>
          <p:grpSpPr>
            <a:xfrm>
              <a:off x="3272141" y="1958127"/>
              <a:ext cx="535620" cy="676903"/>
              <a:chOff x="3620364" y="3008390"/>
              <a:chExt cx="535620" cy="676903"/>
            </a:xfrm>
          </p:grpSpPr>
          <p:grpSp>
            <p:nvGrpSpPr>
              <p:cNvPr id="215" name="Группа 214">
                <a:extLst>
                  <a:ext uri="{FF2B5EF4-FFF2-40B4-BE49-F238E27FC236}">
                    <a16:creationId xmlns:a16="http://schemas.microsoft.com/office/drawing/2014/main" id="{A288DD83-63BB-4076-A9A2-151C79C15182}"/>
                  </a:ext>
                </a:extLst>
              </p:cNvPr>
              <p:cNvGrpSpPr/>
              <p:nvPr/>
            </p:nvGrpSpPr>
            <p:grpSpPr>
              <a:xfrm>
                <a:off x="3621193" y="3008390"/>
                <a:ext cx="534791" cy="676903"/>
                <a:chOff x="7071822" y="4225276"/>
                <a:chExt cx="817518" cy="1163961"/>
              </a:xfrm>
            </p:grpSpPr>
            <p:sp>
              <p:nvSpPr>
                <p:cNvPr id="217" name="Прямоугольник 216">
                  <a:extLst>
                    <a:ext uri="{FF2B5EF4-FFF2-40B4-BE49-F238E27FC236}">
                      <a16:creationId xmlns:a16="http://schemas.microsoft.com/office/drawing/2014/main" id="{A283A537-5864-41CF-8E27-6D5D96D3C4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8" name="Прямая соединительная линия 217">
                  <a:extLst>
                    <a:ext uri="{FF2B5EF4-FFF2-40B4-BE49-F238E27FC236}">
                      <a16:creationId xmlns:a16="http://schemas.microsoft.com/office/drawing/2014/main" id="{E76DB135-C56A-4FE5-A7AA-227AA9E9BD1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Текст 1">
                  <a:extLst>
                    <a:ext uri="{FF2B5EF4-FFF2-40B4-BE49-F238E27FC236}">
                      <a16:creationId xmlns:a16="http://schemas.microsoft.com/office/drawing/2014/main" id="{C8393E4C-8040-498D-90B1-70AF072ED3D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13</a:t>
                  </a:r>
                </a:p>
              </p:txBody>
            </p:sp>
            <p:pic>
              <p:nvPicPr>
                <p:cNvPr id="220" name="Рисунок 219">
                  <a:extLst>
                    <a:ext uri="{FF2B5EF4-FFF2-40B4-BE49-F238E27FC236}">
                      <a16:creationId xmlns:a16="http://schemas.microsoft.com/office/drawing/2014/main" id="{F1B889C8-BC6B-4E6D-A6EA-20CBF2F7A2EB}"/>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16" name="Текст 1">
                <a:extLst>
                  <a:ext uri="{FF2B5EF4-FFF2-40B4-BE49-F238E27FC236}">
                    <a16:creationId xmlns:a16="http://schemas.microsoft.com/office/drawing/2014/main" id="{3064470C-ABB2-4F8A-B7D2-B361FFEABF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1" name="Группа 220">
              <a:extLst>
                <a:ext uri="{FF2B5EF4-FFF2-40B4-BE49-F238E27FC236}">
                  <a16:creationId xmlns:a16="http://schemas.microsoft.com/office/drawing/2014/main" id="{A0F18C33-A6DC-4184-B49A-3F949C01650E}"/>
                </a:ext>
              </a:extLst>
            </p:cNvPr>
            <p:cNvGrpSpPr/>
            <p:nvPr/>
          </p:nvGrpSpPr>
          <p:grpSpPr>
            <a:xfrm>
              <a:off x="3999192" y="4665322"/>
              <a:ext cx="535620" cy="676903"/>
              <a:chOff x="3620364" y="3008390"/>
              <a:chExt cx="535620" cy="676903"/>
            </a:xfrm>
          </p:grpSpPr>
          <p:grpSp>
            <p:nvGrpSpPr>
              <p:cNvPr id="222" name="Группа 221">
                <a:extLst>
                  <a:ext uri="{FF2B5EF4-FFF2-40B4-BE49-F238E27FC236}">
                    <a16:creationId xmlns:a16="http://schemas.microsoft.com/office/drawing/2014/main" id="{8AD5A0BF-61D3-4A33-84D8-2AF0390EFC2B}"/>
                  </a:ext>
                </a:extLst>
              </p:cNvPr>
              <p:cNvGrpSpPr/>
              <p:nvPr/>
            </p:nvGrpSpPr>
            <p:grpSpPr>
              <a:xfrm>
                <a:off x="3621193" y="3008390"/>
                <a:ext cx="534791" cy="676903"/>
                <a:chOff x="7071822" y="4225276"/>
                <a:chExt cx="817518" cy="1163961"/>
              </a:xfrm>
            </p:grpSpPr>
            <p:sp>
              <p:nvSpPr>
                <p:cNvPr id="224" name="Прямоугольник 223">
                  <a:extLst>
                    <a:ext uri="{FF2B5EF4-FFF2-40B4-BE49-F238E27FC236}">
                      <a16:creationId xmlns:a16="http://schemas.microsoft.com/office/drawing/2014/main" id="{68633C9C-6749-44E2-9EA4-FDF54503E33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5" name="Прямая соединительная линия 224">
                  <a:extLst>
                    <a:ext uri="{FF2B5EF4-FFF2-40B4-BE49-F238E27FC236}">
                      <a16:creationId xmlns:a16="http://schemas.microsoft.com/office/drawing/2014/main" id="{A404C3C3-391D-4C62-896D-037229E2AAD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Текст 1">
                  <a:extLst>
                    <a:ext uri="{FF2B5EF4-FFF2-40B4-BE49-F238E27FC236}">
                      <a16:creationId xmlns:a16="http://schemas.microsoft.com/office/drawing/2014/main" id="{4A7B92E3-1FED-4739-B1C5-5EF80741D0C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10</a:t>
                  </a:r>
                </a:p>
              </p:txBody>
            </p:sp>
            <p:pic>
              <p:nvPicPr>
                <p:cNvPr id="227" name="Рисунок 226">
                  <a:extLst>
                    <a:ext uri="{FF2B5EF4-FFF2-40B4-BE49-F238E27FC236}">
                      <a16:creationId xmlns:a16="http://schemas.microsoft.com/office/drawing/2014/main" id="{61D1F2D5-6385-482A-8CBE-E6A4F1C07CD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23" name="Текст 1">
                <a:extLst>
                  <a:ext uri="{FF2B5EF4-FFF2-40B4-BE49-F238E27FC236}">
                    <a16:creationId xmlns:a16="http://schemas.microsoft.com/office/drawing/2014/main" id="{AEE82959-96F0-4F60-82C4-5AAAD7A31884}"/>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8" name="Группа 227">
              <a:extLst>
                <a:ext uri="{FF2B5EF4-FFF2-40B4-BE49-F238E27FC236}">
                  <a16:creationId xmlns:a16="http://schemas.microsoft.com/office/drawing/2014/main" id="{4F6E5BA5-F67B-4C45-A56D-A558F7BB4C5F}"/>
                </a:ext>
              </a:extLst>
            </p:cNvPr>
            <p:cNvGrpSpPr/>
            <p:nvPr/>
          </p:nvGrpSpPr>
          <p:grpSpPr>
            <a:xfrm>
              <a:off x="3300443" y="4664992"/>
              <a:ext cx="535620" cy="676903"/>
              <a:chOff x="3620364" y="3008390"/>
              <a:chExt cx="535620" cy="676903"/>
            </a:xfrm>
          </p:grpSpPr>
          <p:grpSp>
            <p:nvGrpSpPr>
              <p:cNvPr id="229" name="Группа 228">
                <a:extLst>
                  <a:ext uri="{FF2B5EF4-FFF2-40B4-BE49-F238E27FC236}">
                    <a16:creationId xmlns:a16="http://schemas.microsoft.com/office/drawing/2014/main" id="{7BE64CAB-6FC4-4EF1-9859-A8C3BA4B9E41}"/>
                  </a:ext>
                </a:extLst>
              </p:cNvPr>
              <p:cNvGrpSpPr/>
              <p:nvPr/>
            </p:nvGrpSpPr>
            <p:grpSpPr>
              <a:xfrm>
                <a:off x="3621193" y="3008390"/>
                <a:ext cx="534791" cy="676903"/>
                <a:chOff x="7071822" y="4225276"/>
                <a:chExt cx="817518" cy="1163961"/>
              </a:xfrm>
            </p:grpSpPr>
            <p:sp>
              <p:nvSpPr>
                <p:cNvPr id="231" name="Прямоугольник 230">
                  <a:extLst>
                    <a:ext uri="{FF2B5EF4-FFF2-40B4-BE49-F238E27FC236}">
                      <a16:creationId xmlns:a16="http://schemas.microsoft.com/office/drawing/2014/main" id="{D5398FE3-2AC1-4707-9962-156CD07F266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32" name="Прямая соединительная линия 231">
                  <a:extLst>
                    <a:ext uri="{FF2B5EF4-FFF2-40B4-BE49-F238E27FC236}">
                      <a16:creationId xmlns:a16="http://schemas.microsoft.com/office/drawing/2014/main" id="{2D430217-82E6-4600-B6D9-18BE2A3A3A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Текст 1">
                  <a:extLst>
                    <a:ext uri="{FF2B5EF4-FFF2-40B4-BE49-F238E27FC236}">
                      <a16:creationId xmlns:a16="http://schemas.microsoft.com/office/drawing/2014/main" id="{B006281F-41CE-420E-AD83-485DB13C405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12</a:t>
                  </a:r>
                </a:p>
              </p:txBody>
            </p:sp>
            <p:pic>
              <p:nvPicPr>
                <p:cNvPr id="234" name="Рисунок 233">
                  <a:extLst>
                    <a:ext uri="{FF2B5EF4-FFF2-40B4-BE49-F238E27FC236}">
                      <a16:creationId xmlns:a16="http://schemas.microsoft.com/office/drawing/2014/main" id="{C17C4823-E2CD-4E2B-92AE-1961F23C7FEF}"/>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30" name="Текст 1">
                <a:extLst>
                  <a:ext uri="{FF2B5EF4-FFF2-40B4-BE49-F238E27FC236}">
                    <a16:creationId xmlns:a16="http://schemas.microsoft.com/office/drawing/2014/main" id="{F81D922F-782C-4FCC-ACC9-F4492528E5C3}"/>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aphicFrame>
          <p:nvGraphicFramePr>
            <p:cNvPr id="235" name="Объект 234">
              <a:extLst>
                <a:ext uri="{FF2B5EF4-FFF2-40B4-BE49-F238E27FC236}">
                  <a16:creationId xmlns:a16="http://schemas.microsoft.com/office/drawing/2014/main" id="{90B01115-7E1C-4E68-83C1-BDE637BF4979}"/>
                </a:ext>
              </a:extLst>
            </p:cNvPr>
            <p:cNvGraphicFramePr>
              <a:graphicFrameLocks noChangeAspect="1"/>
            </p:cNvGraphicFramePr>
            <p:nvPr>
              <p:extLst>
                <p:ext uri="{D42A27DB-BD31-4B8C-83A1-F6EECF244321}">
                  <p14:modId xmlns:p14="http://schemas.microsoft.com/office/powerpoint/2010/main" val="488759432"/>
                </p:ext>
              </p:extLst>
            </p:nvPr>
          </p:nvGraphicFramePr>
          <p:xfrm>
            <a:off x="6433061" y="2284415"/>
            <a:ext cx="458385" cy="303749"/>
          </p:xfrm>
          <a:graphic>
            <a:graphicData uri="http://schemas.openxmlformats.org/presentationml/2006/ole">
              <mc:AlternateContent xmlns:mc="http://schemas.openxmlformats.org/markup-compatibility/2006">
                <mc:Choice xmlns:v="urn:schemas-microsoft-com:vml" Requires="v">
                  <p:oleObj spid="_x0000_s4138" r:id="rId6" imgW="790200" imgH="523800" progId="">
                    <p:embed/>
                  </p:oleObj>
                </mc:Choice>
                <mc:Fallback>
                  <p:oleObj r:id="rId6" imgW="790200" imgH="523800" progId="">
                    <p:embed/>
                    <p:pic>
                      <p:nvPicPr>
                        <p:cNvPr id="180" name="Объект 179">
                          <a:extLst>
                            <a:ext uri="{FF2B5EF4-FFF2-40B4-BE49-F238E27FC236}">
                              <a16:creationId xmlns:a16="http://schemas.microsoft.com/office/drawing/2014/main" id="{D5B2D88B-EDE3-4D37-B23C-1144B18983C1}"/>
                            </a:ext>
                          </a:extLst>
                        </p:cNvPr>
                        <p:cNvPicPr/>
                        <p:nvPr/>
                      </p:nvPicPr>
                      <p:blipFill>
                        <a:blip r:embed="rId7"/>
                        <a:stretch>
                          <a:fillRect/>
                        </a:stretch>
                      </p:blipFill>
                      <p:spPr>
                        <a:xfrm>
                          <a:off x="6433061" y="2284415"/>
                          <a:ext cx="458385" cy="303749"/>
                        </a:xfrm>
                        <a:prstGeom prst="rect">
                          <a:avLst/>
                        </a:prstGeom>
                      </p:spPr>
                    </p:pic>
                  </p:oleObj>
                </mc:Fallback>
              </mc:AlternateContent>
            </a:graphicData>
          </a:graphic>
        </p:graphicFrame>
        <p:graphicFrame>
          <p:nvGraphicFramePr>
            <p:cNvPr id="236" name="Объект 235">
              <a:extLst>
                <a:ext uri="{FF2B5EF4-FFF2-40B4-BE49-F238E27FC236}">
                  <a16:creationId xmlns:a16="http://schemas.microsoft.com/office/drawing/2014/main" id="{66BD994A-6393-4DEC-80A1-3F0430C0AB30}"/>
                </a:ext>
              </a:extLst>
            </p:cNvPr>
            <p:cNvGraphicFramePr>
              <a:graphicFrameLocks noChangeAspect="1"/>
            </p:cNvGraphicFramePr>
            <p:nvPr>
              <p:extLst>
                <p:ext uri="{D42A27DB-BD31-4B8C-83A1-F6EECF244321}">
                  <p14:modId xmlns:p14="http://schemas.microsoft.com/office/powerpoint/2010/main" val="1891954024"/>
                </p:ext>
              </p:extLst>
            </p:nvPr>
          </p:nvGraphicFramePr>
          <p:xfrm>
            <a:off x="8304454" y="1847475"/>
            <a:ext cx="1828800" cy="1200150"/>
          </p:xfrm>
          <a:graphic>
            <a:graphicData uri="http://schemas.openxmlformats.org/presentationml/2006/ole">
              <mc:AlternateContent xmlns:mc="http://schemas.openxmlformats.org/markup-compatibility/2006">
                <mc:Choice xmlns:v="urn:schemas-microsoft-com:vml" Requires="v">
                  <p:oleObj spid="_x0000_s4139" r:id="rId8" imgW="1828440" imgH="1199880" progId="">
                    <p:embed/>
                  </p:oleObj>
                </mc:Choice>
                <mc:Fallback>
                  <p:oleObj r:id="rId8" imgW="1828440" imgH="1199880" progId="">
                    <p:embed/>
                    <p:pic>
                      <p:nvPicPr>
                        <p:cNvPr id="181" name="Объект 180">
                          <a:extLst>
                            <a:ext uri="{FF2B5EF4-FFF2-40B4-BE49-F238E27FC236}">
                              <a16:creationId xmlns:a16="http://schemas.microsoft.com/office/drawing/2014/main" id="{94A92ECF-E2AD-4E85-9983-1C8AB689C09D}"/>
                            </a:ext>
                          </a:extLst>
                        </p:cNvPr>
                        <p:cNvPicPr/>
                        <p:nvPr/>
                      </p:nvPicPr>
                      <p:blipFill>
                        <a:blip r:embed="rId9"/>
                        <a:stretch>
                          <a:fillRect/>
                        </a:stretch>
                      </p:blipFill>
                      <p:spPr>
                        <a:xfrm>
                          <a:off x="8304454" y="1847475"/>
                          <a:ext cx="1828800" cy="1200150"/>
                        </a:xfrm>
                        <a:prstGeom prst="rect">
                          <a:avLst/>
                        </a:prstGeom>
                      </p:spPr>
                    </p:pic>
                  </p:oleObj>
                </mc:Fallback>
              </mc:AlternateContent>
            </a:graphicData>
          </a:graphic>
        </p:graphicFrame>
        <p:graphicFrame>
          <p:nvGraphicFramePr>
            <p:cNvPr id="237" name="Объект 236">
              <a:extLst>
                <a:ext uri="{FF2B5EF4-FFF2-40B4-BE49-F238E27FC236}">
                  <a16:creationId xmlns:a16="http://schemas.microsoft.com/office/drawing/2014/main" id="{5EE79A7E-7EDC-483E-BAA2-5D78AF848CE7}"/>
                </a:ext>
              </a:extLst>
            </p:cNvPr>
            <p:cNvGraphicFramePr>
              <a:graphicFrameLocks noChangeAspect="1"/>
            </p:cNvGraphicFramePr>
            <p:nvPr>
              <p:extLst>
                <p:ext uri="{D42A27DB-BD31-4B8C-83A1-F6EECF244321}">
                  <p14:modId xmlns:p14="http://schemas.microsoft.com/office/powerpoint/2010/main" val="3228280040"/>
                </p:ext>
              </p:extLst>
            </p:nvPr>
          </p:nvGraphicFramePr>
          <p:xfrm>
            <a:off x="8006850" y="1605056"/>
            <a:ext cx="458385" cy="303749"/>
          </p:xfrm>
          <a:graphic>
            <a:graphicData uri="http://schemas.openxmlformats.org/presentationml/2006/ole">
              <mc:AlternateContent xmlns:mc="http://schemas.openxmlformats.org/markup-compatibility/2006">
                <mc:Choice xmlns:v="urn:schemas-microsoft-com:vml" Requires="v">
                  <p:oleObj spid="_x0000_s4140" r:id="rId10" imgW="790200" imgH="523800" progId="">
                    <p:embed/>
                  </p:oleObj>
                </mc:Choice>
                <mc:Fallback>
                  <p:oleObj r:id="rId10" imgW="790200" imgH="523800" progId="">
                    <p:embed/>
                    <p:pic>
                      <p:nvPicPr>
                        <p:cNvPr id="182" name="Объект 181">
                          <a:extLst>
                            <a:ext uri="{FF2B5EF4-FFF2-40B4-BE49-F238E27FC236}">
                              <a16:creationId xmlns:a16="http://schemas.microsoft.com/office/drawing/2014/main" id="{0B2AC7B2-353B-49D2-8681-7D31E3A60575}"/>
                            </a:ext>
                          </a:extLst>
                        </p:cNvPr>
                        <p:cNvPicPr/>
                        <p:nvPr/>
                      </p:nvPicPr>
                      <p:blipFill>
                        <a:blip r:embed="rId7"/>
                        <a:stretch>
                          <a:fillRect/>
                        </a:stretch>
                      </p:blipFill>
                      <p:spPr>
                        <a:xfrm>
                          <a:off x="8006850" y="1605056"/>
                          <a:ext cx="458385" cy="303749"/>
                        </a:xfrm>
                        <a:prstGeom prst="rect">
                          <a:avLst/>
                        </a:prstGeom>
                      </p:spPr>
                    </p:pic>
                  </p:oleObj>
                </mc:Fallback>
              </mc:AlternateContent>
            </a:graphicData>
          </a:graphic>
        </p:graphicFrame>
        <p:graphicFrame>
          <p:nvGraphicFramePr>
            <p:cNvPr id="238" name="Объект 237">
              <a:extLst>
                <a:ext uri="{FF2B5EF4-FFF2-40B4-BE49-F238E27FC236}">
                  <a16:creationId xmlns:a16="http://schemas.microsoft.com/office/drawing/2014/main" id="{6D5DC6D9-D6E1-4092-8300-CE7789F5D6DE}"/>
                </a:ext>
              </a:extLst>
            </p:cNvPr>
            <p:cNvGraphicFramePr>
              <a:graphicFrameLocks noChangeAspect="1"/>
            </p:cNvGraphicFramePr>
            <p:nvPr>
              <p:extLst>
                <p:ext uri="{D42A27DB-BD31-4B8C-83A1-F6EECF244321}">
                  <p14:modId xmlns:p14="http://schemas.microsoft.com/office/powerpoint/2010/main" val="2501369198"/>
                </p:ext>
              </p:extLst>
            </p:nvPr>
          </p:nvGraphicFramePr>
          <p:xfrm>
            <a:off x="8006850" y="2918106"/>
            <a:ext cx="458385" cy="303749"/>
          </p:xfrm>
          <a:graphic>
            <a:graphicData uri="http://schemas.openxmlformats.org/presentationml/2006/ole">
              <mc:AlternateContent xmlns:mc="http://schemas.openxmlformats.org/markup-compatibility/2006">
                <mc:Choice xmlns:v="urn:schemas-microsoft-com:vml" Requires="v">
                  <p:oleObj spid="_x0000_s4141" r:id="rId11" imgW="790200" imgH="523800" progId="">
                    <p:embed/>
                  </p:oleObj>
                </mc:Choice>
                <mc:Fallback>
                  <p:oleObj r:id="rId11" imgW="790200" imgH="523800" progId="">
                    <p:embed/>
                    <p:pic>
                      <p:nvPicPr>
                        <p:cNvPr id="184" name="Объект 183">
                          <a:extLst>
                            <a:ext uri="{FF2B5EF4-FFF2-40B4-BE49-F238E27FC236}">
                              <a16:creationId xmlns:a16="http://schemas.microsoft.com/office/drawing/2014/main" id="{B51B8452-3988-4982-B0A6-66C8917A304D}"/>
                            </a:ext>
                          </a:extLst>
                        </p:cNvPr>
                        <p:cNvPicPr/>
                        <p:nvPr/>
                      </p:nvPicPr>
                      <p:blipFill>
                        <a:blip r:embed="rId7"/>
                        <a:stretch>
                          <a:fillRect/>
                        </a:stretch>
                      </p:blipFill>
                      <p:spPr>
                        <a:xfrm>
                          <a:off x="8006850" y="2918106"/>
                          <a:ext cx="458385" cy="303749"/>
                        </a:xfrm>
                        <a:prstGeom prst="rect">
                          <a:avLst/>
                        </a:prstGeom>
                      </p:spPr>
                    </p:pic>
                  </p:oleObj>
                </mc:Fallback>
              </mc:AlternateContent>
            </a:graphicData>
          </a:graphic>
        </p:graphicFrame>
        <p:sp>
          <p:nvSpPr>
            <p:cNvPr id="239" name="Прямоугольник 238">
              <a:extLst>
                <a:ext uri="{FF2B5EF4-FFF2-40B4-BE49-F238E27FC236}">
                  <a16:creationId xmlns:a16="http://schemas.microsoft.com/office/drawing/2014/main" id="{ECD55CBE-6768-4B35-ABB9-F4A6312F7861}"/>
                </a:ext>
              </a:extLst>
            </p:cNvPr>
            <p:cNvSpPr/>
            <p:nvPr/>
          </p:nvSpPr>
          <p:spPr>
            <a:xfrm>
              <a:off x="6312840" y="1004015"/>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40" name="Прямоугольник 239">
              <a:extLst>
                <a:ext uri="{FF2B5EF4-FFF2-40B4-BE49-F238E27FC236}">
                  <a16:creationId xmlns:a16="http://schemas.microsoft.com/office/drawing/2014/main" id="{BF7B65BF-8AE3-4A92-A33D-505634CB9A23}"/>
                </a:ext>
              </a:extLst>
            </p:cNvPr>
            <p:cNvSpPr/>
            <p:nvPr/>
          </p:nvSpPr>
          <p:spPr>
            <a:xfrm>
              <a:off x="8461072" y="1374486"/>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1" name="Прямоугольник 240">
              <a:extLst>
                <a:ext uri="{FF2B5EF4-FFF2-40B4-BE49-F238E27FC236}">
                  <a16:creationId xmlns:a16="http://schemas.microsoft.com/office/drawing/2014/main" id="{135BB5E0-E441-4C56-A88D-D42AF80C7631}"/>
                </a:ext>
              </a:extLst>
            </p:cNvPr>
            <p:cNvSpPr/>
            <p:nvPr/>
          </p:nvSpPr>
          <p:spPr>
            <a:xfrm>
              <a:off x="8460000" y="2685398"/>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2" name="Прямоугольник 241">
              <a:extLst>
                <a:ext uri="{FF2B5EF4-FFF2-40B4-BE49-F238E27FC236}">
                  <a16:creationId xmlns:a16="http://schemas.microsoft.com/office/drawing/2014/main" id="{5DB0E6F8-121F-491D-B29E-0DFE162EA6FA}"/>
                </a:ext>
              </a:extLst>
            </p:cNvPr>
            <p:cNvSpPr/>
            <p:nvPr/>
          </p:nvSpPr>
          <p:spPr>
            <a:xfrm>
              <a:off x="6899066" y="2005044"/>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3" name="Соединитель: уступ 242">
              <a:extLst>
                <a:ext uri="{FF2B5EF4-FFF2-40B4-BE49-F238E27FC236}">
                  <a16:creationId xmlns:a16="http://schemas.microsoft.com/office/drawing/2014/main" id="{E452DDEC-C86D-4245-A9F1-9E324DF3A9BF}"/>
                </a:ext>
              </a:extLst>
            </p:cNvPr>
            <p:cNvCxnSpPr>
              <a:cxnSpLocks/>
              <a:endCxn id="237" idx="1"/>
            </p:cNvCxnSpPr>
            <p:nvPr/>
          </p:nvCxnSpPr>
          <p:spPr>
            <a:xfrm rot="5400000" flipH="1" flipV="1">
              <a:off x="7763214" y="1761408"/>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4" name="Соединитель: уступ 243">
              <a:extLst>
                <a:ext uri="{FF2B5EF4-FFF2-40B4-BE49-F238E27FC236}">
                  <a16:creationId xmlns:a16="http://schemas.microsoft.com/office/drawing/2014/main" id="{FABC9AA4-87EC-4CB6-A91B-AE3DBDD9A305}"/>
                </a:ext>
              </a:extLst>
            </p:cNvPr>
            <p:cNvCxnSpPr>
              <a:cxnSpLocks/>
              <a:endCxn id="238" idx="1"/>
            </p:cNvCxnSpPr>
            <p:nvPr/>
          </p:nvCxnSpPr>
          <p:spPr>
            <a:xfrm rot="16200000" flipH="1">
              <a:off x="7754792" y="2817922"/>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45" name="Объект 244">
              <a:extLst>
                <a:ext uri="{FF2B5EF4-FFF2-40B4-BE49-F238E27FC236}">
                  <a16:creationId xmlns:a16="http://schemas.microsoft.com/office/drawing/2014/main" id="{F782358E-43D1-437A-8E86-2578382C0228}"/>
                </a:ext>
              </a:extLst>
            </p:cNvPr>
            <p:cNvGraphicFramePr>
              <a:graphicFrameLocks noChangeAspect="1"/>
            </p:cNvGraphicFramePr>
            <p:nvPr>
              <p:extLst>
                <p:ext uri="{D42A27DB-BD31-4B8C-83A1-F6EECF244321}">
                  <p14:modId xmlns:p14="http://schemas.microsoft.com/office/powerpoint/2010/main" val="1563804731"/>
                </p:ext>
              </p:extLst>
            </p:nvPr>
          </p:nvGraphicFramePr>
          <p:xfrm>
            <a:off x="6433505" y="4977911"/>
            <a:ext cx="458385" cy="303749"/>
          </p:xfrm>
          <a:graphic>
            <a:graphicData uri="http://schemas.openxmlformats.org/presentationml/2006/ole">
              <mc:AlternateContent xmlns:mc="http://schemas.openxmlformats.org/markup-compatibility/2006">
                <mc:Choice xmlns:v="urn:schemas-microsoft-com:vml" Requires="v">
                  <p:oleObj spid="_x0000_s4142" r:id="rId12" imgW="790200" imgH="523800" progId="">
                    <p:embed/>
                  </p:oleObj>
                </mc:Choice>
                <mc:Fallback>
                  <p:oleObj r:id="rId12" imgW="790200" imgH="523800" progId="">
                    <p:embed/>
                    <p:pic>
                      <p:nvPicPr>
                        <p:cNvPr id="192" name="Объект 191">
                          <a:extLst>
                            <a:ext uri="{FF2B5EF4-FFF2-40B4-BE49-F238E27FC236}">
                              <a16:creationId xmlns:a16="http://schemas.microsoft.com/office/drawing/2014/main" id="{865362CA-00F3-486A-800F-DC08C0FC3533}"/>
                            </a:ext>
                          </a:extLst>
                        </p:cNvPr>
                        <p:cNvPicPr/>
                        <p:nvPr/>
                      </p:nvPicPr>
                      <p:blipFill>
                        <a:blip r:embed="rId7"/>
                        <a:stretch>
                          <a:fillRect/>
                        </a:stretch>
                      </p:blipFill>
                      <p:spPr>
                        <a:xfrm>
                          <a:off x="6433505" y="4977911"/>
                          <a:ext cx="458385" cy="303749"/>
                        </a:xfrm>
                        <a:prstGeom prst="rect">
                          <a:avLst/>
                        </a:prstGeom>
                      </p:spPr>
                    </p:pic>
                  </p:oleObj>
                </mc:Fallback>
              </mc:AlternateContent>
            </a:graphicData>
          </a:graphic>
        </p:graphicFrame>
        <p:graphicFrame>
          <p:nvGraphicFramePr>
            <p:cNvPr id="246" name="Объект 245">
              <a:extLst>
                <a:ext uri="{FF2B5EF4-FFF2-40B4-BE49-F238E27FC236}">
                  <a16:creationId xmlns:a16="http://schemas.microsoft.com/office/drawing/2014/main" id="{724BC73E-C948-40A5-A8F0-1599F5189087}"/>
                </a:ext>
              </a:extLst>
            </p:cNvPr>
            <p:cNvGraphicFramePr>
              <a:graphicFrameLocks noChangeAspect="1"/>
            </p:cNvGraphicFramePr>
            <p:nvPr>
              <p:extLst>
                <p:ext uri="{D42A27DB-BD31-4B8C-83A1-F6EECF244321}">
                  <p14:modId xmlns:p14="http://schemas.microsoft.com/office/powerpoint/2010/main" val="2146910479"/>
                </p:ext>
              </p:extLst>
            </p:nvPr>
          </p:nvGraphicFramePr>
          <p:xfrm>
            <a:off x="8304898" y="4540971"/>
            <a:ext cx="1828800" cy="1200150"/>
          </p:xfrm>
          <a:graphic>
            <a:graphicData uri="http://schemas.openxmlformats.org/presentationml/2006/ole">
              <mc:AlternateContent xmlns:mc="http://schemas.openxmlformats.org/markup-compatibility/2006">
                <mc:Choice xmlns:v="urn:schemas-microsoft-com:vml" Requires="v">
                  <p:oleObj spid="_x0000_s4143" r:id="rId13" imgW="1828440" imgH="1199880" progId="">
                    <p:embed/>
                  </p:oleObj>
                </mc:Choice>
                <mc:Fallback>
                  <p:oleObj r:id="rId13" imgW="1828440" imgH="1199880" progId="">
                    <p:embed/>
                    <p:pic>
                      <p:nvPicPr>
                        <p:cNvPr id="193" name="Объект 192">
                          <a:extLst>
                            <a:ext uri="{FF2B5EF4-FFF2-40B4-BE49-F238E27FC236}">
                              <a16:creationId xmlns:a16="http://schemas.microsoft.com/office/drawing/2014/main" id="{DC488BA5-9D07-47BF-B28D-CD5E55DD1641}"/>
                            </a:ext>
                          </a:extLst>
                        </p:cNvPr>
                        <p:cNvPicPr/>
                        <p:nvPr/>
                      </p:nvPicPr>
                      <p:blipFill>
                        <a:blip r:embed="rId9"/>
                        <a:stretch>
                          <a:fillRect/>
                        </a:stretch>
                      </p:blipFill>
                      <p:spPr>
                        <a:xfrm>
                          <a:off x="8304898" y="4540971"/>
                          <a:ext cx="1828800" cy="1200150"/>
                        </a:xfrm>
                        <a:prstGeom prst="rect">
                          <a:avLst/>
                        </a:prstGeom>
                      </p:spPr>
                    </p:pic>
                  </p:oleObj>
                </mc:Fallback>
              </mc:AlternateContent>
            </a:graphicData>
          </a:graphic>
        </p:graphicFrame>
        <p:graphicFrame>
          <p:nvGraphicFramePr>
            <p:cNvPr id="247" name="Объект 246">
              <a:extLst>
                <a:ext uri="{FF2B5EF4-FFF2-40B4-BE49-F238E27FC236}">
                  <a16:creationId xmlns:a16="http://schemas.microsoft.com/office/drawing/2014/main" id="{1F3A3804-AB17-471A-8ECD-33ACCA7CDFCD}"/>
                </a:ext>
              </a:extLst>
            </p:cNvPr>
            <p:cNvGraphicFramePr>
              <a:graphicFrameLocks noChangeAspect="1"/>
            </p:cNvGraphicFramePr>
            <p:nvPr>
              <p:extLst>
                <p:ext uri="{D42A27DB-BD31-4B8C-83A1-F6EECF244321}">
                  <p14:modId xmlns:p14="http://schemas.microsoft.com/office/powerpoint/2010/main" val="1964939378"/>
                </p:ext>
              </p:extLst>
            </p:nvPr>
          </p:nvGraphicFramePr>
          <p:xfrm>
            <a:off x="8007294" y="4298552"/>
            <a:ext cx="458385" cy="303749"/>
          </p:xfrm>
          <a:graphic>
            <a:graphicData uri="http://schemas.openxmlformats.org/presentationml/2006/ole">
              <mc:AlternateContent xmlns:mc="http://schemas.openxmlformats.org/markup-compatibility/2006">
                <mc:Choice xmlns:v="urn:schemas-microsoft-com:vml" Requires="v">
                  <p:oleObj spid="_x0000_s4144" r:id="rId14" imgW="790200" imgH="523800" progId="">
                    <p:embed/>
                  </p:oleObj>
                </mc:Choice>
                <mc:Fallback>
                  <p:oleObj r:id="rId14" imgW="790200" imgH="523800" progId="">
                    <p:embed/>
                    <p:pic>
                      <p:nvPicPr>
                        <p:cNvPr id="194" name="Объект 193">
                          <a:extLst>
                            <a:ext uri="{FF2B5EF4-FFF2-40B4-BE49-F238E27FC236}">
                              <a16:creationId xmlns:a16="http://schemas.microsoft.com/office/drawing/2014/main" id="{BAA0062B-6434-443E-9FB7-BAFD1A1979B0}"/>
                            </a:ext>
                          </a:extLst>
                        </p:cNvPr>
                        <p:cNvPicPr/>
                        <p:nvPr/>
                      </p:nvPicPr>
                      <p:blipFill>
                        <a:blip r:embed="rId7"/>
                        <a:stretch>
                          <a:fillRect/>
                        </a:stretch>
                      </p:blipFill>
                      <p:spPr>
                        <a:xfrm>
                          <a:off x="8007294" y="4298552"/>
                          <a:ext cx="458385" cy="303749"/>
                        </a:xfrm>
                        <a:prstGeom prst="rect">
                          <a:avLst/>
                        </a:prstGeom>
                      </p:spPr>
                    </p:pic>
                  </p:oleObj>
                </mc:Fallback>
              </mc:AlternateContent>
            </a:graphicData>
          </a:graphic>
        </p:graphicFrame>
        <p:graphicFrame>
          <p:nvGraphicFramePr>
            <p:cNvPr id="248" name="Объект 247">
              <a:extLst>
                <a:ext uri="{FF2B5EF4-FFF2-40B4-BE49-F238E27FC236}">
                  <a16:creationId xmlns:a16="http://schemas.microsoft.com/office/drawing/2014/main" id="{FAF79038-DD1B-4EA3-A6E4-949F7E22A9EE}"/>
                </a:ext>
              </a:extLst>
            </p:cNvPr>
            <p:cNvGraphicFramePr>
              <a:graphicFrameLocks noChangeAspect="1"/>
            </p:cNvGraphicFramePr>
            <p:nvPr>
              <p:extLst>
                <p:ext uri="{D42A27DB-BD31-4B8C-83A1-F6EECF244321}">
                  <p14:modId xmlns:p14="http://schemas.microsoft.com/office/powerpoint/2010/main" val="3105127070"/>
                </p:ext>
              </p:extLst>
            </p:nvPr>
          </p:nvGraphicFramePr>
          <p:xfrm>
            <a:off x="8007294" y="5611602"/>
            <a:ext cx="458385" cy="303749"/>
          </p:xfrm>
          <a:graphic>
            <a:graphicData uri="http://schemas.openxmlformats.org/presentationml/2006/ole">
              <mc:AlternateContent xmlns:mc="http://schemas.openxmlformats.org/markup-compatibility/2006">
                <mc:Choice xmlns:v="urn:schemas-microsoft-com:vml" Requires="v">
                  <p:oleObj spid="_x0000_s4145" r:id="rId15" imgW="790200" imgH="523800" progId="">
                    <p:embed/>
                  </p:oleObj>
                </mc:Choice>
                <mc:Fallback>
                  <p:oleObj r:id="rId15" imgW="790200" imgH="523800" progId="">
                    <p:embed/>
                    <p:pic>
                      <p:nvPicPr>
                        <p:cNvPr id="195" name="Объект 194">
                          <a:extLst>
                            <a:ext uri="{FF2B5EF4-FFF2-40B4-BE49-F238E27FC236}">
                              <a16:creationId xmlns:a16="http://schemas.microsoft.com/office/drawing/2014/main" id="{968A9160-DE92-45EB-AE12-15523C67B8F3}"/>
                            </a:ext>
                          </a:extLst>
                        </p:cNvPr>
                        <p:cNvPicPr/>
                        <p:nvPr/>
                      </p:nvPicPr>
                      <p:blipFill>
                        <a:blip r:embed="rId7"/>
                        <a:stretch>
                          <a:fillRect/>
                        </a:stretch>
                      </p:blipFill>
                      <p:spPr>
                        <a:xfrm>
                          <a:off x="8007294" y="5611602"/>
                          <a:ext cx="458385" cy="303749"/>
                        </a:xfrm>
                        <a:prstGeom prst="rect">
                          <a:avLst/>
                        </a:prstGeom>
                      </p:spPr>
                    </p:pic>
                  </p:oleObj>
                </mc:Fallback>
              </mc:AlternateContent>
            </a:graphicData>
          </a:graphic>
        </p:graphicFrame>
        <p:sp>
          <p:nvSpPr>
            <p:cNvPr id="249" name="Прямоугольник 248">
              <a:extLst>
                <a:ext uri="{FF2B5EF4-FFF2-40B4-BE49-F238E27FC236}">
                  <a16:creationId xmlns:a16="http://schemas.microsoft.com/office/drawing/2014/main" id="{A6758A9C-B828-4413-BE98-E58F429EAB2C}"/>
                </a:ext>
              </a:extLst>
            </p:cNvPr>
            <p:cNvSpPr/>
            <p:nvPr/>
          </p:nvSpPr>
          <p:spPr>
            <a:xfrm>
              <a:off x="6313284" y="3697511"/>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50" name="Прямоугольник 249">
              <a:extLst>
                <a:ext uri="{FF2B5EF4-FFF2-40B4-BE49-F238E27FC236}">
                  <a16:creationId xmlns:a16="http://schemas.microsoft.com/office/drawing/2014/main" id="{D8E2ADB0-FBF3-4712-A338-09D674BA6339}"/>
                </a:ext>
              </a:extLst>
            </p:cNvPr>
            <p:cNvSpPr/>
            <p:nvPr/>
          </p:nvSpPr>
          <p:spPr>
            <a:xfrm>
              <a:off x="8461516" y="4067982"/>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1" name="Прямоугольник 250">
              <a:extLst>
                <a:ext uri="{FF2B5EF4-FFF2-40B4-BE49-F238E27FC236}">
                  <a16:creationId xmlns:a16="http://schemas.microsoft.com/office/drawing/2014/main" id="{866DA675-5BDD-4704-B173-4C9319CB1B4E}"/>
                </a:ext>
              </a:extLst>
            </p:cNvPr>
            <p:cNvSpPr/>
            <p:nvPr/>
          </p:nvSpPr>
          <p:spPr>
            <a:xfrm>
              <a:off x="8460000" y="5378894"/>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2" name="Прямоугольник 251">
              <a:extLst>
                <a:ext uri="{FF2B5EF4-FFF2-40B4-BE49-F238E27FC236}">
                  <a16:creationId xmlns:a16="http://schemas.microsoft.com/office/drawing/2014/main" id="{9FF39378-0332-45A7-A70B-12A6279F5AC3}"/>
                </a:ext>
              </a:extLst>
            </p:cNvPr>
            <p:cNvSpPr/>
            <p:nvPr/>
          </p:nvSpPr>
          <p:spPr>
            <a:xfrm>
              <a:off x="6899510" y="4698540"/>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3" name="Соединитель: уступ 252">
              <a:extLst>
                <a:ext uri="{FF2B5EF4-FFF2-40B4-BE49-F238E27FC236}">
                  <a16:creationId xmlns:a16="http://schemas.microsoft.com/office/drawing/2014/main" id="{FDB1E2EC-22A7-4EB9-885F-27EFC961BA31}"/>
                </a:ext>
              </a:extLst>
            </p:cNvPr>
            <p:cNvCxnSpPr>
              <a:cxnSpLocks/>
              <a:endCxn id="247" idx="1"/>
            </p:cNvCxnSpPr>
            <p:nvPr/>
          </p:nvCxnSpPr>
          <p:spPr>
            <a:xfrm rot="5400000" flipH="1" flipV="1">
              <a:off x="7763658" y="4454904"/>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4" name="Соединитель: уступ 253">
              <a:extLst>
                <a:ext uri="{FF2B5EF4-FFF2-40B4-BE49-F238E27FC236}">
                  <a16:creationId xmlns:a16="http://schemas.microsoft.com/office/drawing/2014/main" id="{C6E1A346-40E1-43A9-AFDB-AFD38A0E1182}"/>
                </a:ext>
              </a:extLst>
            </p:cNvPr>
            <p:cNvCxnSpPr>
              <a:cxnSpLocks/>
              <a:endCxn id="248" idx="1"/>
            </p:cNvCxnSpPr>
            <p:nvPr/>
          </p:nvCxnSpPr>
          <p:spPr>
            <a:xfrm rot="16200000" flipH="1">
              <a:off x="7755236" y="5511418"/>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55" name="Группа 254">
              <a:extLst>
                <a:ext uri="{FF2B5EF4-FFF2-40B4-BE49-F238E27FC236}">
                  <a16:creationId xmlns:a16="http://schemas.microsoft.com/office/drawing/2014/main" id="{B16793A0-D872-4C6A-9AF6-676B99405855}"/>
                </a:ext>
              </a:extLst>
            </p:cNvPr>
            <p:cNvGrpSpPr/>
            <p:nvPr/>
          </p:nvGrpSpPr>
          <p:grpSpPr>
            <a:xfrm>
              <a:off x="8550000" y="1434235"/>
              <a:ext cx="535620" cy="676906"/>
              <a:chOff x="4326953" y="3019738"/>
              <a:chExt cx="535620" cy="676906"/>
            </a:xfrm>
          </p:grpSpPr>
          <p:grpSp>
            <p:nvGrpSpPr>
              <p:cNvPr id="256" name="Группа 255">
                <a:extLst>
                  <a:ext uri="{FF2B5EF4-FFF2-40B4-BE49-F238E27FC236}">
                    <a16:creationId xmlns:a16="http://schemas.microsoft.com/office/drawing/2014/main" id="{0A6F76E5-7C42-4A08-8661-1F635E5A5B4C}"/>
                  </a:ext>
                </a:extLst>
              </p:cNvPr>
              <p:cNvGrpSpPr/>
              <p:nvPr/>
            </p:nvGrpSpPr>
            <p:grpSpPr>
              <a:xfrm>
                <a:off x="4327782" y="3019738"/>
                <a:ext cx="534791" cy="676906"/>
                <a:chOff x="7071822" y="4225272"/>
                <a:chExt cx="817518" cy="1163965"/>
              </a:xfrm>
            </p:grpSpPr>
            <p:sp>
              <p:nvSpPr>
                <p:cNvPr id="258" name="Прямоугольник 257">
                  <a:extLst>
                    <a:ext uri="{FF2B5EF4-FFF2-40B4-BE49-F238E27FC236}">
                      <a16:creationId xmlns:a16="http://schemas.microsoft.com/office/drawing/2014/main" id="{993C5C46-1306-4D79-92BB-330C44E85D98}"/>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9" name="Прямая соединительная линия 258">
                  <a:extLst>
                    <a:ext uri="{FF2B5EF4-FFF2-40B4-BE49-F238E27FC236}">
                      <a16:creationId xmlns:a16="http://schemas.microsoft.com/office/drawing/2014/main" id="{6614A9B6-076B-4DA8-8B20-74F8CBBC534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Текст 1">
                  <a:extLst>
                    <a:ext uri="{FF2B5EF4-FFF2-40B4-BE49-F238E27FC236}">
                      <a16:creationId xmlns:a16="http://schemas.microsoft.com/office/drawing/2014/main" id="{0FB2C868-B8F8-4CC6-925C-7A565B90F54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61" name="Рисунок 260">
                  <a:extLst>
                    <a:ext uri="{FF2B5EF4-FFF2-40B4-BE49-F238E27FC236}">
                      <a16:creationId xmlns:a16="http://schemas.microsoft.com/office/drawing/2014/main" id="{046FDD34-4461-48E7-90EC-8EBC09B8783F}"/>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57" name="Текст 1">
                <a:extLst>
                  <a:ext uri="{FF2B5EF4-FFF2-40B4-BE49-F238E27FC236}">
                    <a16:creationId xmlns:a16="http://schemas.microsoft.com/office/drawing/2014/main" id="{CE2C8391-264C-4743-8D81-68E490163F58}"/>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2" name="Группа 261">
              <a:extLst>
                <a:ext uri="{FF2B5EF4-FFF2-40B4-BE49-F238E27FC236}">
                  <a16:creationId xmlns:a16="http://schemas.microsoft.com/office/drawing/2014/main" id="{A644F48A-DA68-4B31-A53F-F65E71B51DB4}"/>
                </a:ext>
              </a:extLst>
            </p:cNvPr>
            <p:cNvGrpSpPr/>
            <p:nvPr/>
          </p:nvGrpSpPr>
          <p:grpSpPr>
            <a:xfrm>
              <a:off x="8551040" y="2750198"/>
              <a:ext cx="535620" cy="676906"/>
              <a:chOff x="4326953" y="3019738"/>
              <a:chExt cx="535620" cy="676906"/>
            </a:xfrm>
          </p:grpSpPr>
          <p:grpSp>
            <p:nvGrpSpPr>
              <p:cNvPr id="263" name="Группа 262">
                <a:extLst>
                  <a:ext uri="{FF2B5EF4-FFF2-40B4-BE49-F238E27FC236}">
                    <a16:creationId xmlns:a16="http://schemas.microsoft.com/office/drawing/2014/main" id="{3B824BA6-797C-42CF-84F1-4ECA068DF9A0}"/>
                  </a:ext>
                </a:extLst>
              </p:cNvPr>
              <p:cNvGrpSpPr/>
              <p:nvPr/>
            </p:nvGrpSpPr>
            <p:grpSpPr>
              <a:xfrm>
                <a:off x="4327782" y="3019738"/>
                <a:ext cx="534791" cy="676906"/>
                <a:chOff x="7071822" y="4225272"/>
                <a:chExt cx="817518" cy="1163965"/>
              </a:xfrm>
            </p:grpSpPr>
            <p:sp>
              <p:nvSpPr>
                <p:cNvPr id="265" name="Прямоугольник 264">
                  <a:extLst>
                    <a:ext uri="{FF2B5EF4-FFF2-40B4-BE49-F238E27FC236}">
                      <a16:creationId xmlns:a16="http://schemas.microsoft.com/office/drawing/2014/main" id="{9AE12E87-6717-4059-8DE9-A388E7BC918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6" name="Прямая соединительная линия 265">
                  <a:extLst>
                    <a:ext uri="{FF2B5EF4-FFF2-40B4-BE49-F238E27FC236}">
                      <a16:creationId xmlns:a16="http://schemas.microsoft.com/office/drawing/2014/main" id="{5B12E6D1-3817-42F5-84E5-717DF1482B4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Текст 1">
                  <a:extLst>
                    <a:ext uri="{FF2B5EF4-FFF2-40B4-BE49-F238E27FC236}">
                      <a16:creationId xmlns:a16="http://schemas.microsoft.com/office/drawing/2014/main" id="{EDC49BB8-14A4-41F0-B8A6-59419907011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68" name="Рисунок 267">
                  <a:extLst>
                    <a:ext uri="{FF2B5EF4-FFF2-40B4-BE49-F238E27FC236}">
                      <a16:creationId xmlns:a16="http://schemas.microsoft.com/office/drawing/2014/main" id="{F455D7ED-6116-423C-A2B5-5D1DF49ED9E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64" name="Текст 1">
                <a:extLst>
                  <a:ext uri="{FF2B5EF4-FFF2-40B4-BE49-F238E27FC236}">
                    <a16:creationId xmlns:a16="http://schemas.microsoft.com/office/drawing/2014/main" id="{F5921055-56E0-42DF-99B6-EA456756DB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9" name="Группа 268">
              <a:extLst>
                <a:ext uri="{FF2B5EF4-FFF2-40B4-BE49-F238E27FC236}">
                  <a16:creationId xmlns:a16="http://schemas.microsoft.com/office/drawing/2014/main" id="{A6BB55DC-461F-41C7-92E7-B77488A6B366}"/>
                </a:ext>
              </a:extLst>
            </p:cNvPr>
            <p:cNvGrpSpPr/>
            <p:nvPr/>
          </p:nvGrpSpPr>
          <p:grpSpPr>
            <a:xfrm>
              <a:off x="7624719" y="2064782"/>
              <a:ext cx="535620" cy="676906"/>
              <a:chOff x="4326953" y="3019738"/>
              <a:chExt cx="535620" cy="676906"/>
            </a:xfrm>
          </p:grpSpPr>
          <p:grpSp>
            <p:nvGrpSpPr>
              <p:cNvPr id="270" name="Группа 269">
                <a:extLst>
                  <a:ext uri="{FF2B5EF4-FFF2-40B4-BE49-F238E27FC236}">
                    <a16:creationId xmlns:a16="http://schemas.microsoft.com/office/drawing/2014/main" id="{C775C174-F0F3-414A-BE6B-A33879317890}"/>
                  </a:ext>
                </a:extLst>
              </p:cNvPr>
              <p:cNvGrpSpPr/>
              <p:nvPr/>
            </p:nvGrpSpPr>
            <p:grpSpPr>
              <a:xfrm>
                <a:off x="4327782" y="3019738"/>
                <a:ext cx="534791" cy="676906"/>
                <a:chOff x="7071822" y="4225272"/>
                <a:chExt cx="817518" cy="1163965"/>
              </a:xfrm>
            </p:grpSpPr>
            <p:sp>
              <p:nvSpPr>
                <p:cNvPr id="272" name="Прямоугольник 271">
                  <a:extLst>
                    <a:ext uri="{FF2B5EF4-FFF2-40B4-BE49-F238E27FC236}">
                      <a16:creationId xmlns:a16="http://schemas.microsoft.com/office/drawing/2014/main" id="{17D55024-1CA8-400F-8712-8AF2AE86F416}"/>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3" name="Прямая соединительная линия 272">
                  <a:extLst>
                    <a:ext uri="{FF2B5EF4-FFF2-40B4-BE49-F238E27FC236}">
                      <a16:creationId xmlns:a16="http://schemas.microsoft.com/office/drawing/2014/main" id="{E7F86A4A-B903-4575-8502-BCD6A9FDF9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Текст 1">
                  <a:extLst>
                    <a:ext uri="{FF2B5EF4-FFF2-40B4-BE49-F238E27FC236}">
                      <a16:creationId xmlns:a16="http://schemas.microsoft.com/office/drawing/2014/main" id="{3EB707D3-DA21-4F39-A914-D8DCC65134B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75" name="Рисунок 274">
                  <a:extLst>
                    <a:ext uri="{FF2B5EF4-FFF2-40B4-BE49-F238E27FC236}">
                      <a16:creationId xmlns:a16="http://schemas.microsoft.com/office/drawing/2014/main" id="{0914B45F-651C-4080-A575-E314F0F3CFB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71" name="Текст 1">
                <a:extLst>
                  <a:ext uri="{FF2B5EF4-FFF2-40B4-BE49-F238E27FC236}">
                    <a16:creationId xmlns:a16="http://schemas.microsoft.com/office/drawing/2014/main" id="{46656B61-22A8-4297-8821-4A50C273DA85}"/>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6" name="Группа 275">
              <a:extLst>
                <a:ext uri="{FF2B5EF4-FFF2-40B4-BE49-F238E27FC236}">
                  <a16:creationId xmlns:a16="http://schemas.microsoft.com/office/drawing/2014/main" id="{0FD990A8-C5FC-43F6-859B-AAA42B698F12}"/>
                </a:ext>
              </a:extLst>
            </p:cNvPr>
            <p:cNvGrpSpPr/>
            <p:nvPr/>
          </p:nvGrpSpPr>
          <p:grpSpPr>
            <a:xfrm>
              <a:off x="7339490" y="2066400"/>
              <a:ext cx="535620" cy="676906"/>
              <a:chOff x="4326953" y="3019738"/>
              <a:chExt cx="535620" cy="676906"/>
            </a:xfrm>
          </p:grpSpPr>
          <p:grpSp>
            <p:nvGrpSpPr>
              <p:cNvPr id="277" name="Группа 276">
                <a:extLst>
                  <a:ext uri="{FF2B5EF4-FFF2-40B4-BE49-F238E27FC236}">
                    <a16:creationId xmlns:a16="http://schemas.microsoft.com/office/drawing/2014/main" id="{D3F5FFB4-2EB7-468A-989F-4B0480796E78}"/>
                  </a:ext>
                </a:extLst>
              </p:cNvPr>
              <p:cNvGrpSpPr/>
              <p:nvPr/>
            </p:nvGrpSpPr>
            <p:grpSpPr>
              <a:xfrm>
                <a:off x="4327782" y="3019738"/>
                <a:ext cx="534791" cy="676906"/>
                <a:chOff x="7071822" y="4225272"/>
                <a:chExt cx="817518" cy="1163965"/>
              </a:xfrm>
            </p:grpSpPr>
            <p:sp>
              <p:nvSpPr>
                <p:cNvPr id="279" name="Прямоугольник 278">
                  <a:extLst>
                    <a:ext uri="{FF2B5EF4-FFF2-40B4-BE49-F238E27FC236}">
                      <a16:creationId xmlns:a16="http://schemas.microsoft.com/office/drawing/2014/main" id="{BA7329E2-0AFB-4811-B4D3-73278FCEF9E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0" name="Прямая соединительная линия 279">
                  <a:extLst>
                    <a:ext uri="{FF2B5EF4-FFF2-40B4-BE49-F238E27FC236}">
                      <a16:creationId xmlns:a16="http://schemas.microsoft.com/office/drawing/2014/main" id="{79CFACBC-B454-40F4-B7F3-8FDC3B1EDF2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Текст 1">
                  <a:extLst>
                    <a:ext uri="{FF2B5EF4-FFF2-40B4-BE49-F238E27FC236}">
                      <a16:creationId xmlns:a16="http://schemas.microsoft.com/office/drawing/2014/main" id="{DAB5174F-B555-452D-82F1-23D61D242EE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82" name="Рисунок 281">
                  <a:extLst>
                    <a:ext uri="{FF2B5EF4-FFF2-40B4-BE49-F238E27FC236}">
                      <a16:creationId xmlns:a16="http://schemas.microsoft.com/office/drawing/2014/main" id="{C3EEA030-165C-4E3A-84CD-3310338F3F7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78" name="Текст 1">
                <a:extLst>
                  <a:ext uri="{FF2B5EF4-FFF2-40B4-BE49-F238E27FC236}">
                    <a16:creationId xmlns:a16="http://schemas.microsoft.com/office/drawing/2014/main" id="{6300F461-4A11-4BCB-A62B-DCD5F660F78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83" name="Группа 282">
              <a:extLst>
                <a:ext uri="{FF2B5EF4-FFF2-40B4-BE49-F238E27FC236}">
                  <a16:creationId xmlns:a16="http://schemas.microsoft.com/office/drawing/2014/main" id="{67DD5266-9E78-45DA-B2C8-C7B0F0017134}"/>
                </a:ext>
              </a:extLst>
            </p:cNvPr>
            <p:cNvGrpSpPr/>
            <p:nvPr/>
          </p:nvGrpSpPr>
          <p:grpSpPr>
            <a:xfrm>
              <a:off x="7055684" y="2066400"/>
              <a:ext cx="535620" cy="676906"/>
              <a:chOff x="4326953" y="3019738"/>
              <a:chExt cx="535620" cy="676906"/>
            </a:xfrm>
          </p:grpSpPr>
          <p:grpSp>
            <p:nvGrpSpPr>
              <p:cNvPr id="284" name="Группа 283">
                <a:extLst>
                  <a:ext uri="{FF2B5EF4-FFF2-40B4-BE49-F238E27FC236}">
                    <a16:creationId xmlns:a16="http://schemas.microsoft.com/office/drawing/2014/main" id="{395C7BBD-D7E8-4A5A-BF60-4965BDD47949}"/>
                  </a:ext>
                </a:extLst>
              </p:cNvPr>
              <p:cNvGrpSpPr/>
              <p:nvPr/>
            </p:nvGrpSpPr>
            <p:grpSpPr>
              <a:xfrm>
                <a:off x="4327782" y="3019738"/>
                <a:ext cx="534791" cy="676906"/>
                <a:chOff x="7071822" y="4225272"/>
                <a:chExt cx="817518" cy="1163965"/>
              </a:xfrm>
            </p:grpSpPr>
            <p:sp>
              <p:nvSpPr>
                <p:cNvPr id="286" name="Прямоугольник 285">
                  <a:extLst>
                    <a:ext uri="{FF2B5EF4-FFF2-40B4-BE49-F238E27FC236}">
                      <a16:creationId xmlns:a16="http://schemas.microsoft.com/office/drawing/2014/main" id="{F17AEBF4-AB80-40B4-B9FB-AC9C6CA8909F}"/>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7" name="Прямая соединительная линия 286">
                  <a:extLst>
                    <a:ext uri="{FF2B5EF4-FFF2-40B4-BE49-F238E27FC236}">
                      <a16:creationId xmlns:a16="http://schemas.microsoft.com/office/drawing/2014/main" id="{88C3A740-86D1-4DDE-8110-645B5F03AD1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Текст 1">
                  <a:extLst>
                    <a:ext uri="{FF2B5EF4-FFF2-40B4-BE49-F238E27FC236}">
                      <a16:creationId xmlns:a16="http://schemas.microsoft.com/office/drawing/2014/main" id="{234818C1-BAAF-4E7E-8F4B-BADA265971E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9</a:t>
                  </a:r>
                </a:p>
              </p:txBody>
            </p:sp>
            <p:pic>
              <p:nvPicPr>
                <p:cNvPr id="289" name="Рисунок 288">
                  <a:extLst>
                    <a:ext uri="{FF2B5EF4-FFF2-40B4-BE49-F238E27FC236}">
                      <a16:creationId xmlns:a16="http://schemas.microsoft.com/office/drawing/2014/main" id="{F43D969A-C7E5-492B-8F8D-5E54AD891D7B}"/>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85" name="Текст 1">
                <a:extLst>
                  <a:ext uri="{FF2B5EF4-FFF2-40B4-BE49-F238E27FC236}">
                    <a16:creationId xmlns:a16="http://schemas.microsoft.com/office/drawing/2014/main" id="{EBDD65A1-D816-4596-8529-0E10FCF03F09}"/>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0" name="Группа 289">
              <a:extLst>
                <a:ext uri="{FF2B5EF4-FFF2-40B4-BE49-F238E27FC236}">
                  <a16:creationId xmlns:a16="http://schemas.microsoft.com/office/drawing/2014/main" id="{1BADC658-0586-4A77-AB6E-9BCAD783AF97}"/>
                </a:ext>
              </a:extLst>
            </p:cNvPr>
            <p:cNvGrpSpPr/>
            <p:nvPr/>
          </p:nvGrpSpPr>
          <p:grpSpPr>
            <a:xfrm>
              <a:off x="8539464" y="4121596"/>
              <a:ext cx="535620" cy="676906"/>
              <a:chOff x="4326953" y="3019738"/>
              <a:chExt cx="535620" cy="676906"/>
            </a:xfrm>
          </p:grpSpPr>
          <p:grpSp>
            <p:nvGrpSpPr>
              <p:cNvPr id="291" name="Группа 290">
                <a:extLst>
                  <a:ext uri="{FF2B5EF4-FFF2-40B4-BE49-F238E27FC236}">
                    <a16:creationId xmlns:a16="http://schemas.microsoft.com/office/drawing/2014/main" id="{9A227304-EE70-4848-9DA6-CB3991D6F8D3}"/>
                  </a:ext>
                </a:extLst>
              </p:cNvPr>
              <p:cNvGrpSpPr/>
              <p:nvPr/>
            </p:nvGrpSpPr>
            <p:grpSpPr>
              <a:xfrm>
                <a:off x="4327782" y="3019738"/>
                <a:ext cx="534791" cy="676906"/>
                <a:chOff x="7071822" y="4225272"/>
                <a:chExt cx="817518" cy="1163965"/>
              </a:xfrm>
            </p:grpSpPr>
            <p:sp>
              <p:nvSpPr>
                <p:cNvPr id="293" name="Прямоугольник 292">
                  <a:extLst>
                    <a:ext uri="{FF2B5EF4-FFF2-40B4-BE49-F238E27FC236}">
                      <a16:creationId xmlns:a16="http://schemas.microsoft.com/office/drawing/2014/main" id="{510C0A7D-E0BB-46E3-AE28-AE8D142EF24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4" name="Прямая соединительная линия 293">
                  <a:extLst>
                    <a:ext uri="{FF2B5EF4-FFF2-40B4-BE49-F238E27FC236}">
                      <a16:creationId xmlns:a16="http://schemas.microsoft.com/office/drawing/2014/main" id="{2327A72C-E459-4816-83A0-8204ADB68C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Текст 1">
                  <a:extLst>
                    <a:ext uri="{FF2B5EF4-FFF2-40B4-BE49-F238E27FC236}">
                      <a16:creationId xmlns:a16="http://schemas.microsoft.com/office/drawing/2014/main" id="{ED17C827-453F-48EC-A242-5D0B11F0C774}"/>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96" name="Рисунок 295">
                  <a:extLst>
                    <a:ext uri="{FF2B5EF4-FFF2-40B4-BE49-F238E27FC236}">
                      <a16:creationId xmlns:a16="http://schemas.microsoft.com/office/drawing/2014/main" id="{CF588502-A83B-4ED4-80C5-1B6A7DED156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92" name="Текст 1">
                <a:extLst>
                  <a:ext uri="{FF2B5EF4-FFF2-40B4-BE49-F238E27FC236}">
                    <a16:creationId xmlns:a16="http://schemas.microsoft.com/office/drawing/2014/main" id="{74E447C0-A6C9-4C32-846B-0DA3EC4B81F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7" name="Группа 296">
              <a:extLst>
                <a:ext uri="{FF2B5EF4-FFF2-40B4-BE49-F238E27FC236}">
                  <a16:creationId xmlns:a16="http://schemas.microsoft.com/office/drawing/2014/main" id="{D9F5CC97-7408-4E95-895E-B7C84924E3FC}"/>
                </a:ext>
              </a:extLst>
            </p:cNvPr>
            <p:cNvGrpSpPr/>
            <p:nvPr/>
          </p:nvGrpSpPr>
          <p:grpSpPr>
            <a:xfrm>
              <a:off x="8540504" y="5437559"/>
              <a:ext cx="535620" cy="676906"/>
              <a:chOff x="4326953" y="3019738"/>
              <a:chExt cx="535620" cy="676906"/>
            </a:xfrm>
          </p:grpSpPr>
          <p:grpSp>
            <p:nvGrpSpPr>
              <p:cNvPr id="298" name="Группа 297">
                <a:extLst>
                  <a:ext uri="{FF2B5EF4-FFF2-40B4-BE49-F238E27FC236}">
                    <a16:creationId xmlns:a16="http://schemas.microsoft.com/office/drawing/2014/main" id="{375BD92F-FC59-488D-8B72-8E207D899AB2}"/>
                  </a:ext>
                </a:extLst>
              </p:cNvPr>
              <p:cNvGrpSpPr/>
              <p:nvPr/>
            </p:nvGrpSpPr>
            <p:grpSpPr>
              <a:xfrm>
                <a:off x="4327782" y="3019738"/>
                <a:ext cx="534791" cy="676906"/>
                <a:chOff x="7071822" y="4225272"/>
                <a:chExt cx="817518" cy="1163965"/>
              </a:xfrm>
            </p:grpSpPr>
            <p:sp>
              <p:nvSpPr>
                <p:cNvPr id="300" name="Прямоугольник 299">
                  <a:extLst>
                    <a:ext uri="{FF2B5EF4-FFF2-40B4-BE49-F238E27FC236}">
                      <a16:creationId xmlns:a16="http://schemas.microsoft.com/office/drawing/2014/main" id="{376803D8-87BE-4AEC-932C-EA6C324094C2}"/>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1" name="Прямая соединительная линия 300">
                  <a:extLst>
                    <a:ext uri="{FF2B5EF4-FFF2-40B4-BE49-F238E27FC236}">
                      <a16:creationId xmlns:a16="http://schemas.microsoft.com/office/drawing/2014/main" id="{3B325C13-C252-40D5-A5C6-4BD94EAAE27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Текст 1">
                  <a:extLst>
                    <a:ext uri="{FF2B5EF4-FFF2-40B4-BE49-F238E27FC236}">
                      <a16:creationId xmlns:a16="http://schemas.microsoft.com/office/drawing/2014/main" id="{D7C9DCA9-488D-4A52-8D74-7410B22B47B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03" name="Рисунок 302">
                  <a:extLst>
                    <a:ext uri="{FF2B5EF4-FFF2-40B4-BE49-F238E27FC236}">
                      <a16:creationId xmlns:a16="http://schemas.microsoft.com/office/drawing/2014/main" id="{B3AC110F-C1BA-48BE-AC87-A602E3CD658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99" name="Текст 1">
                <a:extLst>
                  <a:ext uri="{FF2B5EF4-FFF2-40B4-BE49-F238E27FC236}">
                    <a16:creationId xmlns:a16="http://schemas.microsoft.com/office/drawing/2014/main" id="{FF0D5C90-275E-45CF-947E-75C7C0D1152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04" name="Группа 303">
              <a:extLst>
                <a:ext uri="{FF2B5EF4-FFF2-40B4-BE49-F238E27FC236}">
                  <a16:creationId xmlns:a16="http://schemas.microsoft.com/office/drawing/2014/main" id="{21DBEABB-D254-4D3C-BCE6-846F031C0E62}"/>
                </a:ext>
              </a:extLst>
            </p:cNvPr>
            <p:cNvGrpSpPr/>
            <p:nvPr/>
          </p:nvGrpSpPr>
          <p:grpSpPr>
            <a:xfrm>
              <a:off x="7614183" y="4752143"/>
              <a:ext cx="535620" cy="676906"/>
              <a:chOff x="4326953" y="3019738"/>
              <a:chExt cx="535620" cy="676906"/>
            </a:xfrm>
          </p:grpSpPr>
          <p:grpSp>
            <p:nvGrpSpPr>
              <p:cNvPr id="305" name="Группа 304">
                <a:extLst>
                  <a:ext uri="{FF2B5EF4-FFF2-40B4-BE49-F238E27FC236}">
                    <a16:creationId xmlns:a16="http://schemas.microsoft.com/office/drawing/2014/main" id="{28B20AF7-3D10-4DA0-867E-B675173AA0C4}"/>
                  </a:ext>
                </a:extLst>
              </p:cNvPr>
              <p:cNvGrpSpPr/>
              <p:nvPr/>
            </p:nvGrpSpPr>
            <p:grpSpPr>
              <a:xfrm>
                <a:off x="4327782" y="3019738"/>
                <a:ext cx="534791" cy="676906"/>
                <a:chOff x="7071822" y="4225272"/>
                <a:chExt cx="817518" cy="1163965"/>
              </a:xfrm>
            </p:grpSpPr>
            <p:sp>
              <p:nvSpPr>
                <p:cNvPr id="307" name="Прямоугольник 306">
                  <a:extLst>
                    <a:ext uri="{FF2B5EF4-FFF2-40B4-BE49-F238E27FC236}">
                      <a16:creationId xmlns:a16="http://schemas.microsoft.com/office/drawing/2014/main" id="{0C681616-63F4-427B-8315-775AA99F9F17}"/>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8" name="Прямая соединительная линия 307">
                  <a:extLst>
                    <a:ext uri="{FF2B5EF4-FFF2-40B4-BE49-F238E27FC236}">
                      <a16:creationId xmlns:a16="http://schemas.microsoft.com/office/drawing/2014/main" id="{221E063A-D4C4-484B-8AFE-32AEF55FF62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Текст 1">
                  <a:extLst>
                    <a:ext uri="{FF2B5EF4-FFF2-40B4-BE49-F238E27FC236}">
                      <a16:creationId xmlns:a16="http://schemas.microsoft.com/office/drawing/2014/main" id="{7E8E6600-7505-439C-A0D6-96CF4B82704D}"/>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30" name="Рисунок 429">
                  <a:extLst>
                    <a:ext uri="{FF2B5EF4-FFF2-40B4-BE49-F238E27FC236}">
                      <a16:creationId xmlns:a16="http://schemas.microsoft.com/office/drawing/2014/main" id="{AD945C37-4AF5-4165-B613-5DA99E88321C}"/>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306" name="Текст 1">
                <a:extLst>
                  <a:ext uri="{FF2B5EF4-FFF2-40B4-BE49-F238E27FC236}">
                    <a16:creationId xmlns:a16="http://schemas.microsoft.com/office/drawing/2014/main" id="{368A1F8E-AE08-40BC-AF7C-896F20A95222}"/>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1" name="Группа 430">
              <a:extLst>
                <a:ext uri="{FF2B5EF4-FFF2-40B4-BE49-F238E27FC236}">
                  <a16:creationId xmlns:a16="http://schemas.microsoft.com/office/drawing/2014/main" id="{BD70A9AB-9A8B-467D-9D35-CB5E38A9C8FA}"/>
                </a:ext>
              </a:extLst>
            </p:cNvPr>
            <p:cNvGrpSpPr/>
            <p:nvPr/>
          </p:nvGrpSpPr>
          <p:grpSpPr>
            <a:xfrm>
              <a:off x="7328954" y="4753761"/>
              <a:ext cx="535620" cy="676906"/>
              <a:chOff x="4326953" y="3019738"/>
              <a:chExt cx="535620" cy="676906"/>
            </a:xfrm>
          </p:grpSpPr>
          <p:grpSp>
            <p:nvGrpSpPr>
              <p:cNvPr id="432" name="Группа 431">
                <a:extLst>
                  <a:ext uri="{FF2B5EF4-FFF2-40B4-BE49-F238E27FC236}">
                    <a16:creationId xmlns:a16="http://schemas.microsoft.com/office/drawing/2014/main" id="{81D55ED0-F967-4CEF-B9A7-8AF1C5907F66}"/>
                  </a:ext>
                </a:extLst>
              </p:cNvPr>
              <p:cNvGrpSpPr/>
              <p:nvPr/>
            </p:nvGrpSpPr>
            <p:grpSpPr>
              <a:xfrm>
                <a:off x="4327782" y="3019738"/>
                <a:ext cx="534791" cy="676906"/>
                <a:chOff x="7071822" y="4225272"/>
                <a:chExt cx="817518" cy="1163965"/>
              </a:xfrm>
            </p:grpSpPr>
            <p:sp>
              <p:nvSpPr>
                <p:cNvPr id="434" name="Прямоугольник 433">
                  <a:extLst>
                    <a:ext uri="{FF2B5EF4-FFF2-40B4-BE49-F238E27FC236}">
                      <a16:creationId xmlns:a16="http://schemas.microsoft.com/office/drawing/2014/main" id="{FD85626F-23CB-4590-9274-D45B9FE0080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35" name="Прямая соединительная линия 434">
                  <a:extLst>
                    <a:ext uri="{FF2B5EF4-FFF2-40B4-BE49-F238E27FC236}">
                      <a16:creationId xmlns:a16="http://schemas.microsoft.com/office/drawing/2014/main" id="{FA4C500F-03D8-4F03-A462-673647CE51E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Текст 1">
                  <a:extLst>
                    <a:ext uri="{FF2B5EF4-FFF2-40B4-BE49-F238E27FC236}">
                      <a16:creationId xmlns:a16="http://schemas.microsoft.com/office/drawing/2014/main" id="{261C83D2-3551-4EFE-82B9-846413A3AD3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37" name="Рисунок 436">
                  <a:extLst>
                    <a:ext uri="{FF2B5EF4-FFF2-40B4-BE49-F238E27FC236}">
                      <a16:creationId xmlns:a16="http://schemas.microsoft.com/office/drawing/2014/main" id="{DF94C880-7D70-480C-947E-5071C74577C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433" name="Текст 1">
                <a:extLst>
                  <a:ext uri="{FF2B5EF4-FFF2-40B4-BE49-F238E27FC236}">
                    <a16:creationId xmlns:a16="http://schemas.microsoft.com/office/drawing/2014/main" id="{B96723C6-DBD3-4965-B9C8-C19BCAF4D943}"/>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8" name="Группа 437">
              <a:extLst>
                <a:ext uri="{FF2B5EF4-FFF2-40B4-BE49-F238E27FC236}">
                  <a16:creationId xmlns:a16="http://schemas.microsoft.com/office/drawing/2014/main" id="{D1D8999D-1179-4F54-820B-DCCF6A543C04}"/>
                </a:ext>
              </a:extLst>
            </p:cNvPr>
            <p:cNvGrpSpPr/>
            <p:nvPr/>
          </p:nvGrpSpPr>
          <p:grpSpPr>
            <a:xfrm>
              <a:off x="7045148" y="4753761"/>
              <a:ext cx="535620" cy="676906"/>
              <a:chOff x="4326953" y="3019738"/>
              <a:chExt cx="535620" cy="676906"/>
            </a:xfrm>
          </p:grpSpPr>
          <p:grpSp>
            <p:nvGrpSpPr>
              <p:cNvPr id="439" name="Группа 438">
                <a:extLst>
                  <a:ext uri="{FF2B5EF4-FFF2-40B4-BE49-F238E27FC236}">
                    <a16:creationId xmlns:a16="http://schemas.microsoft.com/office/drawing/2014/main" id="{A9F9EC39-820F-448F-B723-B182C0B71A92}"/>
                  </a:ext>
                </a:extLst>
              </p:cNvPr>
              <p:cNvGrpSpPr/>
              <p:nvPr/>
            </p:nvGrpSpPr>
            <p:grpSpPr>
              <a:xfrm>
                <a:off x="4327782" y="3019738"/>
                <a:ext cx="534791" cy="676906"/>
                <a:chOff x="7071822" y="4225272"/>
                <a:chExt cx="817518" cy="1163965"/>
              </a:xfrm>
            </p:grpSpPr>
            <p:sp>
              <p:nvSpPr>
                <p:cNvPr id="441" name="Прямоугольник 440">
                  <a:extLst>
                    <a:ext uri="{FF2B5EF4-FFF2-40B4-BE49-F238E27FC236}">
                      <a16:creationId xmlns:a16="http://schemas.microsoft.com/office/drawing/2014/main" id="{F6F37DE0-F1F0-4EE0-9E70-DE3E704CD595}"/>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42" name="Прямая соединительная линия 441">
                  <a:extLst>
                    <a:ext uri="{FF2B5EF4-FFF2-40B4-BE49-F238E27FC236}">
                      <a16:creationId xmlns:a16="http://schemas.microsoft.com/office/drawing/2014/main" id="{DDCC1811-3F51-473D-8C99-DA42EB3691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3" name="Текст 1">
                  <a:extLst>
                    <a:ext uri="{FF2B5EF4-FFF2-40B4-BE49-F238E27FC236}">
                      <a16:creationId xmlns:a16="http://schemas.microsoft.com/office/drawing/2014/main" id="{A2926118-1F41-49FE-9D8E-26766EE63BB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8</a:t>
                  </a:r>
                </a:p>
              </p:txBody>
            </p:sp>
            <p:pic>
              <p:nvPicPr>
                <p:cNvPr id="444" name="Рисунок 443">
                  <a:extLst>
                    <a:ext uri="{FF2B5EF4-FFF2-40B4-BE49-F238E27FC236}">
                      <a16:creationId xmlns:a16="http://schemas.microsoft.com/office/drawing/2014/main" id="{F8C83F29-238F-4BA4-8D7D-B90489085FA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440" name="Текст 1">
                <a:extLst>
                  <a:ext uri="{FF2B5EF4-FFF2-40B4-BE49-F238E27FC236}">
                    <a16:creationId xmlns:a16="http://schemas.microsoft.com/office/drawing/2014/main" id="{B4B8AD1B-C3A8-4953-B7DF-FE4716E33CEE}"/>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sp>
          <p:nvSpPr>
            <p:cNvPr id="445" name="Полилиния: фигура 444">
              <a:extLst>
                <a:ext uri="{FF2B5EF4-FFF2-40B4-BE49-F238E27FC236}">
                  <a16:creationId xmlns:a16="http://schemas.microsoft.com/office/drawing/2014/main" id="{B5BF32C8-5E11-43C6-9B59-E656C29173EE}"/>
                </a:ext>
              </a:extLst>
            </p:cNvPr>
            <p:cNvSpPr/>
            <p:nvPr/>
          </p:nvSpPr>
          <p:spPr>
            <a:xfrm>
              <a:off x="4240530" y="2484120"/>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6" name="Прямоугольник 445">
              <a:extLst>
                <a:ext uri="{FF2B5EF4-FFF2-40B4-BE49-F238E27FC236}">
                  <a16:creationId xmlns:a16="http://schemas.microsoft.com/office/drawing/2014/main" id="{199FBC0A-B098-44AC-9A18-8692DD2FE272}"/>
                </a:ext>
              </a:extLst>
            </p:cNvPr>
            <p:cNvSpPr/>
            <p:nvPr/>
          </p:nvSpPr>
          <p:spPr>
            <a:xfrm>
              <a:off x="3884787" y="1903125"/>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7" name="TextBox 446">
              <a:extLst>
                <a:ext uri="{FF2B5EF4-FFF2-40B4-BE49-F238E27FC236}">
                  <a16:creationId xmlns:a16="http://schemas.microsoft.com/office/drawing/2014/main" id="{181E06E9-925B-4445-A4EA-31906F4E400E}"/>
                </a:ext>
              </a:extLst>
            </p:cNvPr>
            <p:cNvSpPr txBox="1"/>
            <p:nvPr/>
          </p:nvSpPr>
          <p:spPr>
            <a:xfrm>
              <a:off x="4303256" y="2927340"/>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48" name="Полилиния: фигура 447">
              <a:extLst>
                <a:ext uri="{FF2B5EF4-FFF2-40B4-BE49-F238E27FC236}">
                  <a16:creationId xmlns:a16="http://schemas.microsoft.com/office/drawing/2014/main" id="{2CA4E3F8-A4FF-4BE1-92BD-45D57CB51662}"/>
                </a:ext>
              </a:extLst>
            </p:cNvPr>
            <p:cNvSpPr/>
            <p:nvPr/>
          </p:nvSpPr>
          <p:spPr>
            <a:xfrm>
              <a:off x="4243998" y="5181193"/>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9" name="TextBox 448">
              <a:extLst>
                <a:ext uri="{FF2B5EF4-FFF2-40B4-BE49-F238E27FC236}">
                  <a16:creationId xmlns:a16="http://schemas.microsoft.com/office/drawing/2014/main" id="{7C4589E3-D003-48A7-AAEF-E4ED1E9687A4}"/>
                </a:ext>
              </a:extLst>
            </p:cNvPr>
            <p:cNvSpPr txBox="1"/>
            <p:nvPr/>
          </p:nvSpPr>
          <p:spPr>
            <a:xfrm>
              <a:off x="4306724" y="562441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50" name="Прямоугольник 449">
              <a:extLst>
                <a:ext uri="{FF2B5EF4-FFF2-40B4-BE49-F238E27FC236}">
                  <a16:creationId xmlns:a16="http://schemas.microsoft.com/office/drawing/2014/main" id="{119B7899-153B-48E0-A495-10ABADA4B5AA}"/>
                </a:ext>
              </a:extLst>
            </p:cNvPr>
            <p:cNvSpPr/>
            <p:nvPr/>
          </p:nvSpPr>
          <p:spPr>
            <a:xfrm>
              <a:off x="3923279" y="4603739"/>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21413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multiprocessing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mp_pool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errors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kafka_errors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mp_pool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len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_cache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__init__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Функция для обработки сообщения в дочернем процессе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Клиент для чтения сообщений из </a:t>
            </a:r>
            <a:r>
              <a:rPr lang="en-US" sz="1400" dirty="0">
                <a:solidFill>
                  <a:srgbClr val="008000"/>
                </a:solidFill>
                <a:effectLst/>
                <a:latin typeface="Courier New" panose="02070309020205020404" pitchFamily="49" charset="0"/>
              </a:rPr>
              <a:t>Kafka</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KafkaConsumer</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enable_auto_commit</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False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group_id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client_id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"example-backend"</a:t>
            </a:r>
            <a:endParaRPr lang="en-US" sz="1400" b="1" dirty="0">
              <a:solidFill>
                <a:srgbClr val="000080"/>
              </a:solidFill>
              <a:effectLst/>
              <a:latin typeface="Courier New" panose="02070309020205020404" pitchFamily="49" charset="0"/>
            </a:endParaRPr>
          </a:p>
          <a:p>
            <a:pPr>
              <a:spcBef>
                <a:spcPts val="0"/>
              </a:spcBef>
              <a:buNone/>
            </a:pPr>
            <a:r>
              <a:rPr lang="en-US" sz="1400" b="1" dirty="0">
                <a:solidFill>
                  <a:srgbClr val="00008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Лимит на количество сообщений, единовременно находящихся в пуле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20</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Флаг управляемой остановки приложения</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False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Пул обработчиков сообщений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processes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10</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546969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Здесь можно предусмотреть </a:t>
            </a:r>
            <a:r>
              <a:rPr lang="en-US" sz="1400" dirty="0">
                <a:solidFill>
                  <a:srgbClr val="008000"/>
                </a:solidFill>
                <a:effectLst/>
                <a:latin typeface="Courier New" panose="02070309020205020404" pitchFamily="49" charset="0"/>
              </a:rPr>
              <a:t>sleep</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pass</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msg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break</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try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except</a:t>
            </a:r>
            <a:r>
              <a:rPr lang="en-US" sz="1400" dirty="0">
                <a:solidFill>
                  <a:srgbClr val="000000"/>
                </a:solidFill>
                <a:effectLst/>
                <a:latin typeface="Courier New" panose="02070309020205020404" pitchFamily="49" charset="0"/>
              </a:rPr>
              <a:t> kafka_errors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CommitFailedError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Отлавливаем редкий, но возможный случай исключения при ребалансе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continue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apply_async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msg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kwargs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from Kafka: {</a:t>
            </a:r>
            <a:r>
              <a:rPr lang="en-US" sz="1400" dirty="0">
                <a:solidFill>
                  <a:srgbClr val="000000"/>
                </a:solidFill>
                <a:effectLst/>
                <a:latin typeface="Courier New" panose="02070309020205020404" pitchFamily="49" charset="0"/>
              </a:rPr>
              <a:t>args</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arg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value: {</a:t>
            </a:r>
            <a:r>
              <a:rPr lang="en-US" sz="1400" dirty="0">
                <a:solidFill>
                  <a:srgbClr val="000000"/>
                </a:solidFill>
                <a:effectLst/>
                <a:latin typeface="Courier New" panose="02070309020205020404" pitchFamily="49" charset="0"/>
              </a:rPr>
              <a:t>getattr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'value'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decode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dirty="0">
              <a:solidFill>
                <a:srgbClr val="000000"/>
              </a:solidFill>
              <a:effectLst/>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endParaRPr lang="en-US" sz="1400" dirty="0">
              <a:effectLst/>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en-US" sz="1400" dirty="0">
              <a:effectLst/>
            </a:endParaRPr>
          </a:p>
        </p:txBody>
      </p:sp>
    </p:spTree>
    <p:extLst>
      <p:ext uri="{BB962C8B-B14F-4D97-AF65-F5344CB8AC3E}">
        <p14:creationId xmlns:p14="http://schemas.microsoft.com/office/powerpoint/2010/main" val="122590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endParaRPr lang="ru-RU" sz="1400" dirty="0">
              <a:solidFill>
                <a:srgbClr val="000000"/>
              </a:solidFill>
              <a:effectLst/>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Для немедленной отправки без буферизации</a:t>
            </a:r>
            <a:r>
              <a:rPr lang="ru-RU" sz="1400" dirty="0">
                <a:solidFill>
                  <a:srgbClr val="000000"/>
                </a:solidFill>
                <a:effectLst/>
                <a:latin typeface="Courier New" panose="02070309020205020404" pitchFamily="49" charset="0"/>
              </a:rPr>
              <a:t> </a:t>
            </a: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flush</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3667075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a:t>
            </a:r>
            <a:r>
              <a:rPr lang="en-US" altLang="ru-RU" dirty="0">
                <a:solidFill>
                  <a:srgbClr val="002060"/>
                </a:solidFill>
                <a:latin typeface="+mn-lt"/>
                <a:cs typeface="Times New Roman" panose="02020603050405020304" pitchFamily="18" charset="0"/>
              </a:rPr>
              <a:t>vs 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u="sng" dirty="0">
                <a:solidFill>
                  <a:srgbClr val="002060"/>
                </a:solidFill>
                <a:latin typeface="+mn-lt"/>
              </a:rPr>
              <a:t>Преимущества </a:t>
            </a:r>
            <a:r>
              <a:rPr lang="en-US" altLang="ru-RU" sz="2000" u="sng" dirty="0">
                <a:solidFill>
                  <a:srgbClr val="002060"/>
                </a:solidFill>
                <a:latin typeface="+mn-lt"/>
              </a:rPr>
              <a:t>Kafka:</a:t>
            </a:r>
          </a:p>
          <a:p>
            <a:pPr marL="360000" indent="-360000" algn="just">
              <a:spcBef>
                <a:spcPct val="0"/>
              </a:spcBef>
              <a:spcAft>
                <a:spcPts val="600"/>
              </a:spcAft>
            </a:pPr>
            <a:r>
              <a:rPr lang="ru-RU" altLang="ru-RU" sz="2000" dirty="0">
                <a:solidFill>
                  <a:srgbClr val="002060"/>
                </a:solidFill>
                <a:latin typeface="+mn-lt"/>
              </a:rPr>
              <a:t>Гораздо большая пропускная способность: миллионы сообщений в секунду против десятков тысяч у RabbitMQ (см. </a:t>
            </a:r>
            <a:r>
              <a:rPr lang="ru-RU" altLang="ru-RU" sz="2000" dirty="0">
                <a:solidFill>
                  <a:srgbClr val="002060"/>
                </a:solidFill>
                <a:latin typeface="+mn-lt"/>
                <a:hlinkClick r:id="rId2"/>
              </a:rPr>
              <a:t>https://blog.rabbitmq.com/posts/2012/04/rabbitmq-performance-measurements-part-2</a:t>
            </a:r>
            <a:r>
              <a:rPr lang="ru-RU" altLang="ru-RU" sz="2000" dirty="0">
                <a:solidFill>
                  <a:srgbClr val="002060"/>
                </a:solidFill>
                <a:latin typeface="+mn-lt"/>
              </a:rPr>
              <a:t>). Это обусловлено заменой процесса доставки на механизм запись-хранение-выдача в </a:t>
            </a:r>
            <a:r>
              <a:rPr lang="en-US" altLang="ru-RU" sz="2000" dirty="0">
                <a:solidFill>
                  <a:srgbClr val="002060"/>
                </a:solidFill>
                <a:latin typeface="+mn-lt"/>
              </a:rPr>
              <a:t>Kafka</a:t>
            </a:r>
            <a:r>
              <a:rPr lang="ru-RU" altLang="ru-RU" sz="2000" dirty="0">
                <a:solidFill>
                  <a:srgbClr val="002060"/>
                </a:solidFill>
                <a:latin typeface="+mn-lt"/>
              </a:rPr>
              <a:t>, возможностью чтения сообщений пачками – батчами, а также отсутствием необходимости перетасовывать очередь для переотправки сообщений.</a:t>
            </a:r>
          </a:p>
          <a:p>
            <a:pPr marL="360000" indent="-360000" algn="just">
              <a:spcBef>
                <a:spcPct val="0"/>
              </a:spcBef>
              <a:spcAft>
                <a:spcPts val="600"/>
              </a:spcAft>
            </a:pPr>
            <a:r>
              <a:rPr lang="ru-RU" altLang="ru-RU" sz="2000" dirty="0">
                <a:solidFill>
                  <a:srgbClr val="002060"/>
                </a:solidFill>
                <a:latin typeface="+mn-lt"/>
              </a:rPr>
              <a:t>Лучшая масштабируемость, за счет меньшей, в сравнении с AMQP-брокерами, единицей параллелизма – партицией.</a:t>
            </a:r>
          </a:p>
          <a:p>
            <a:pPr marL="360000" indent="-360000" algn="just">
              <a:spcBef>
                <a:spcPct val="0"/>
              </a:spcBef>
              <a:spcAft>
                <a:spcPts val="600"/>
              </a:spcAft>
            </a:pPr>
            <a:r>
              <a:rPr lang="ru-RU" altLang="ru-RU" sz="2000" dirty="0">
                <a:solidFill>
                  <a:srgbClr val="002060"/>
                </a:solidFill>
                <a:latin typeface="+mn-lt"/>
              </a:rPr>
              <a:t>Возможность сохранять вычитанные сообщения постоянно (с учетом RetentionPolicy), что особенно удобно на этапе отладки MVP.</a:t>
            </a:r>
          </a:p>
          <a:p>
            <a:pPr algn="just">
              <a:spcBef>
                <a:spcPct val="0"/>
              </a:spcBef>
              <a:spcAft>
                <a:spcPts val="600"/>
              </a:spcAft>
              <a:buNone/>
            </a:pPr>
            <a:r>
              <a:rPr lang="ru-RU" altLang="ru-RU" sz="2000" u="sng" dirty="0">
                <a:solidFill>
                  <a:srgbClr val="002060"/>
                </a:solidFill>
                <a:latin typeface="+mn-lt"/>
              </a:rPr>
              <a:t>Преимущества RabbitMQ</a:t>
            </a:r>
            <a:r>
              <a:rPr lang="en-US" altLang="ru-RU" sz="2000" u="sng" dirty="0">
                <a:solidFill>
                  <a:srgbClr val="002060"/>
                </a:solidFill>
                <a:latin typeface="+mn-lt"/>
              </a:rPr>
              <a:t>:</a:t>
            </a:r>
            <a:endParaRPr lang="ru-RU" altLang="ru-RU" sz="2000" u="sng" dirty="0">
              <a:solidFill>
                <a:srgbClr val="002060"/>
              </a:solidFill>
              <a:latin typeface="+mn-lt"/>
            </a:endParaRPr>
          </a:p>
          <a:p>
            <a:pPr marL="360000" indent="-360000" algn="just">
              <a:spcBef>
                <a:spcPct val="0"/>
              </a:spcBef>
              <a:spcAft>
                <a:spcPts val="600"/>
              </a:spcAft>
            </a:pPr>
            <a:r>
              <a:rPr lang="ru-RU" altLang="ru-RU" sz="2000" dirty="0">
                <a:solidFill>
                  <a:srgbClr val="002060"/>
                </a:solidFill>
                <a:latin typeface="+mn-lt"/>
              </a:rPr>
              <a:t>Более гибкая маршрутизация сообщений, хотя без кастомного маршрутизатора все равно не получится роутить сообщения, например, по их размеру, или в зависимости от прав доступа.</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из-за упорядоченности сложнее организовать приоритет (только раскидывая по отдельным топикам).</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нельзя бесконечно перезакидывать сообщения в очередь, пока получатель не научится их корректно обрабатывать.</a:t>
            </a:r>
            <a:endParaRPr lang="en-US" altLang="ru-RU" sz="2000" dirty="0">
              <a:solidFill>
                <a:srgbClr val="002060"/>
              </a:solidFill>
              <a:latin typeface="+mn-lt"/>
            </a:endParaRPr>
          </a:p>
          <a:p>
            <a:pPr algn="just">
              <a:spcBef>
                <a:spcPct val="0"/>
              </a:spcBef>
              <a:spcAft>
                <a:spcPts val="600"/>
              </a:spcAft>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273523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buNone/>
            </a:pPr>
            <a:r>
              <a:rPr lang="ru-RU" sz="2000" dirty="0">
                <a:solidFill>
                  <a:srgbClr val="002060"/>
                </a:solidFill>
                <a:latin typeface="+mn-lt"/>
              </a:rPr>
              <a:t>Написать генератор сообщений двух типов и </a:t>
            </a:r>
            <a:r>
              <a:rPr lang="ru-RU" sz="2000">
                <a:solidFill>
                  <a:srgbClr val="002060"/>
                </a:solidFill>
                <a:latin typeface="+mn-lt"/>
              </a:rPr>
              <a:t>сделать двух </a:t>
            </a:r>
            <a:r>
              <a:rPr lang="ru-RU" sz="2000" dirty="0">
                <a:solidFill>
                  <a:srgbClr val="002060"/>
                </a:solidFill>
                <a:latin typeface="+mn-lt"/>
              </a:rPr>
              <a:t>клиентов, подписавшихся на какой-либо тип, принимающих сообщения и печатающих их в лог-файл. Для организации взаимодействия компонентов в одном из решений использовать RabbitMQ, в другом – </a:t>
            </a:r>
            <a:r>
              <a:rPr lang="en-US" sz="2000" dirty="0">
                <a:solidFill>
                  <a:srgbClr val="002060"/>
                </a:solidFill>
                <a:latin typeface="+mn-lt"/>
              </a:rPr>
              <a:t>Kafka</a:t>
            </a:r>
            <a:r>
              <a:rPr lang="ru-RU" sz="2000" dirty="0">
                <a:solidFill>
                  <a:srgbClr val="002060"/>
                </a:solidFill>
                <a:latin typeface="+mn-lt"/>
              </a:rPr>
              <a:t>.</a:t>
            </a: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AMQP имеет три базовых понятия:</a:t>
            </a:r>
          </a:p>
          <a:p>
            <a:pPr marL="360000" indent="-360000" algn="just">
              <a:spcBef>
                <a:spcPct val="0"/>
              </a:spcBef>
              <a:spcAft>
                <a:spcPts val="600"/>
              </a:spcAft>
            </a:pPr>
            <a:r>
              <a:rPr lang="ru-RU" altLang="ru-RU" sz="2000" dirty="0">
                <a:solidFill>
                  <a:srgbClr val="002060"/>
                </a:solidFill>
                <a:latin typeface="+mn-lt"/>
              </a:rPr>
              <a:t>обменник или точка обмена (exchange)</a:t>
            </a:r>
          </a:p>
          <a:p>
            <a:pPr marL="360000" indent="-360000" algn="just">
              <a:spcBef>
                <a:spcPct val="0"/>
              </a:spcBef>
              <a:spcAft>
                <a:spcPts val="600"/>
              </a:spcAft>
            </a:pPr>
            <a:r>
              <a:rPr lang="ru-RU" altLang="ru-RU" sz="2000" dirty="0">
                <a:solidFill>
                  <a:srgbClr val="002060"/>
                </a:solidFill>
                <a:latin typeface="+mn-lt"/>
              </a:rPr>
              <a:t>очередь (queue)</a:t>
            </a:r>
          </a:p>
          <a:p>
            <a:pPr marL="360000" indent="-360000" algn="just">
              <a:spcBef>
                <a:spcPct val="0"/>
              </a:spcBef>
              <a:spcAft>
                <a:spcPts val="600"/>
              </a:spcAft>
            </a:pPr>
            <a:r>
              <a:rPr lang="ru-RU" altLang="ru-RU" sz="2000" dirty="0">
                <a:solidFill>
                  <a:srgbClr val="002060"/>
                </a:solidFill>
                <a:latin typeface="+mn-lt"/>
              </a:rPr>
              <a:t>связь или маршрут (routing key)</a:t>
            </a:r>
          </a:p>
          <a:p>
            <a:pPr algn="just" eaLnBrk="1" hangingPunct="1">
              <a:spcBef>
                <a:spcPct val="0"/>
              </a:spcBef>
              <a:spcAft>
                <a:spcPts val="600"/>
              </a:spcAft>
              <a:buFontTx/>
              <a:buNone/>
            </a:pPr>
            <a:r>
              <a:rPr lang="ru-RU" altLang="ru-RU" sz="2000" dirty="0">
                <a:solidFill>
                  <a:srgbClr val="002060"/>
                </a:solidFill>
                <a:latin typeface="+mn-lt"/>
              </a:rPr>
              <a:t>Обмен сообщениями осуществляется в пределах одного обменника, в котором определены связи, являющиеся своеобразными маршрутами, по которым идут сообщения, попавшие в этот обменник.</a:t>
            </a:r>
          </a:p>
          <a:p>
            <a:pPr algn="just" eaLnBrk="1" hangingPunct="1">
              <a:spcBef>
                <a:spcPct val="0"/>
              </a:spcBef>
              <a:spcAft>
                <a:spcPts val="600"/>
              </a:spcAft>
              <a:buFontTx/>
              <a:buNone/>
            </a:pPr>
            <a:r>
              <a:rPr lang="ru-RU" altLang="ru-RU" sz="2000" dirty="0">
                <a:solidFill>
                  <a:srgbClr val="002060"/>
                </a:solidFill>
                <a:latin typeface="+mn-lt"/>
              </a:rPr>
              <a:t>Каждый маршрут связывает обменник с одной или несколькими очередями. Программное обеспечение, реализующее описанные действия, называют AMQP-сервером. Узлы, помещающие сообщения в обменники и получающие их из очередей, называются AMQP-клиентами.</a:t>
            </a:r>
          </a:p>
          <a:p>
            <a:pPr algn="just" eaLnBrk="1" hangingPunct="1">
              <a:spcBef>
                <a:spcPct val="0"/>
              </a:spcBef>
              <a:spcAft>
                <a:spcPts val="600"/>
              </a:spcAft>
              <a:buFontTx/>
              <a:buNone/>
            </a:pPr>
            <a:r>
              <a:rPr lang="ru-RU" altLang="ru-RU" sz="2000" dirty="0">
                <a:solidFill>
                  <a:srgbClr val="002060"/>
                </a:solidFill>
                <a:latin typeface="+mn-lt"/>
              </a:rPr>
              <a:t>Если вкратце: AMQP-сервер предоставляет шину обмена данными, а AMQP-клиенты используют эту шину для обмена сообщениями между собой.</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09697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RabbitMQ — платформа, реализующая систему обмена сообщениями между компонентами программной системы (Message Oriented Middleware) на основе стандарта AMQP (Advanced Message Queuing Protocol).</a:t>
            </a:r>
          </a:p>
          <a:p>
            <a:pPr algn="just" eaLnBrk="1" hangingPunct="1">
              <a:spcBef>
                <a:spcPct val="0"/>
              </a:spcBef>
              <a:spcAft>
                <a:spcPts val="600"/>
              </a:spcAft>
              <a:buFontTx/>
              <a:buNone/>
            </a:pPr>
            <a:r>
              <a:rPr lang="ru-RU" altLang="ru-RU" sz="2000" dirty="0">
                <a:solidFill>
                  <a:srgbClr val="002060"/>
                </a:solidFill>
                <a:latin typeface="+mn-lt"/>
              </a:rPr>
              <a:t>RabbitMQ — это брокер сообщений. Он является open source программным обеспечением. Его основная цель — принимать и отдавать сообщения. Если проводить аналогию с доставкой почты: мы просто опускаем письмо в почтовый ящик, через почтовые отделения, почтовую службу и почтальонов оно доходит до получателя. RabbitMQ фактически берет на себя обязанности и почтового ящика, и почтовой службы, и почтальонов.</a:t>
            </a:r>
          </a:p>
        </p:txBody>
      </p:sp>
    </p:spTree>
    <p:extLst>
      <p:ext uri="{BB962C8B-B14F-4D97-AF65-F5344CB8AC3E}">
        <p14:creationId xmlns:p14="http://schemas.microsoft.com/office/powerpoint/2010/main" val="175608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установка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FontTx/>
              <a:buNone/>
            </a:pPr>
            <a:r>
              <a:rPr lang="ru-RU" altLang="ru-RU" sz="2000" dirty="0">
                <a:solidFill>
                  <a:srgbClr val="002060"/>
                </a:solidFill>
                <a:latin typeface="+mn-lt"/>
              </a:rPr>
              <a:t>Для работы с RabbitMQ нужно установить соответствующую программу, написанную на языке Erlang. Для этой программы также требуется предварительно установить библиотеки Erlang – т.н. OTP (Open Telecom Platform) фреймворк.</a:t>
            </a:r>
          </a:p>
          <a:p>
            <a:pPr algn="just" eaLnBrk="1" hangingPunct="1">
              <a:spcBef>
                <a:spcPts val="0"/>
              </a:spcBef>
              <a:spcAft>
                <a:spcPts val="600"/>
              </a:spcAft>
              <a:buFontTx/>
              <a:buNone/>
            </a:pPr>
            <a:r>
              <a:rPr lang="ru-RU" altLang="ru-RU" sz="2000" dirty="0">
                <a:solidFill>
                  <a:srgbClr val="002060"/>
                </a:solidFill>
                <a:latin typeface="+mn-lt"/>
              </a:rPr>
              <a:t>В Linux (Ubuntu) это делается при помощи следующих команд (зависимости rabbitmq-server от OTP разрешаются и доустанавливаются автоматически).</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rabbitmq-server</a:t>
            </a:r>
          </a:p>
          <a:p>
            <a:pPr algn="just" eaLnBrk="1" hangingPunct="1">
              <a:spcBef>
                <a:spcPts val="0"/>
              </a:spcBef>
              <a:spcAft>
                <a:spcPts val="600"/>
              </a:spcAft>
              <a:buFontTx/>
              <a:buNone/>
            </a:pPr>
            <a:r>
              <a:rPr lang="ru-RU" altLang="ru-RU" sz="2000" dirty="0">
                <a:solidFill>
                  <a:srgbClr val="002060"/>
                </a:solidFill>
                <a:latin typeface="+mn-lt"/>
              </a:rPr>
              <a:t>В Windows сначала надо установить OTP-фреймворк (соответствующая версия 64-bit или 32-bit скачивается с </a:t>
            </a:r>
            <a:r>
              <a:rPr lang="ru-RU" altLang="ru-RU" sz="2000" dirty="0">
                <a:solidFill>
                  <a:srgbClr val="002060"/>
                </a:solidFill>
                <a:latin typeface="+mn-lt"/>
                <a:hlinkClick r:id="rId2"/>
              </a:rPr>
              <a:t>http://www.erlang.org/downloads</a:t>
            </a:r>
            <a:r>
              <a:rPr lang="ru-RU" altLang="ru-RU" sz="2000" dirty="0">
                <a:solidFill>
                  <a:srgbClr val="002060"/>
                </a:solidFill>
                <a:latin typeface="+mn-lt"/>
              </a:rPr>
              <a:t>). Затем устанавливается собственно rabbitmq-server (инсталлятор скачивается с https://www.rabbitmq.com/install-windows.html). </a:t>
            </a:r>
          </a:p>
          <a:p>
            <a:pPr algn="just" eaLnBrk="1" hangingPunct="1">
              <a:spcBef>
                <a:spcPts val="0"/>
              </a:spcBef>
              <a:spcAft>
                <a:spcPts val="600"/>
              </a:spcAft>
              <a:buFontTx/>
              <a:buNone/>
            </a:pPr>
            <a:r>
              <a:rPr lang="ru-RU" altLang="ru-RU" sz="2000" dirty="0">
                <a:solidFill>
                  <a:srgbClr val="002060"/>
                </a:solidFill>
                <a:latin typeface="+mn-lt"/>
              </a:rPr>
              <a:t>Ну и наконец в обоих системах надо установить библиотеку pika для работы с rabbitmq (желательно, в виртуальном окружении).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pip</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3</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install pika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--user</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8864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терминология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RabbitMQ, а также обмене сообщениями в целом, используется следующая терминология:</a:t>
            </a:r>
          </a:p>
          <a:p>
            <a:pPr algn="just" eaLnBrk="1" hangingPunct="1">
              <a:spcBef>
                <a:spcPct val="0"/>
              </a:spcBef>
              <a:buFontTx/>
              <a:buNone/>
            </a:pPr>
            <a:r>
              <a:rPr lang="ru-RU" altLang="ru-RU" sz="2000" b="1" dirty="0">
                <a:solidFill>
                  <a:srgbClr val="002060"/>
                </a:solidFill>
                <a:latin typeface="+mn-lt"/>
              </a:rPr>
              <a:t>Producer (продюсер, поставщик)</a:t>
            </a:r>
            <a:r>
              <a:rPr lang="ru-RU" altLang="ru-RU" sz="2000" dirty="0">
                <a:solidFill>
                  <a:srgbClr val="002060"/>
                </a:solidFill>
                <a:latin typeface="+mn-lt"/>
              </a:rPr>
              <a:t> ‒ программа, отправляющая сообщения.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P</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Queue (очередь)</a:t>
            </a:r>
            <a:r>
              <a:rPr lang="ru-RU" altLang="ru-RU" sz="2000" dirty="0">
                <a:solidFill>
                  <a:srgbClr val="002060"/>
                </a:solidFill>
                <a:latin typeface="+mn-lt"/>
              </a:rPr>
              <a:t> ‒ имя </a:t>
            </a:r>
            <a:r>
              <a:rPr lang="en-US" altLang="ru-RU" sz="2000" dirty="0">
                <a:solidFill>
                  <a:srgbClr val="002060"/>
                </a:solidFill>
                <a:latin typeface="+mn-lt"/>
              </a:rPr>
              <a:t>"</a:t>
            </a:r>
            <a:r>
              <a:rPr lang="ru-RU" altLang="ru-RU" sz="2000" dirty="0">
                <a:solidFill>
                  <a:srgbClr val="002060"/>
                </a:solidFill>
                <a:latin typeface="+mn-lt"/>
              </a:rPr>
              <a:t>почтового ящика</a:t>
            </a:r>
            <a:r>
              <a:rPr lang="en-US" altLang="ru-RU" sz="2000" dirty="0">
                <a:solidFill>
                  <a:srgbClr val="002060"/>
                </a:solidFill>
                <a:latin typeface="+mn-lt"/>
              </a:rPr>
              <a:t>"</a:t>
            </a:r>
            <a:r>
              <a:rPr lang="ru-RU" altLang="ru-RU" sz="2000" dirty="0">
                <a:solidFill>
                  <a:srgbClr val="002060"/>
                </a:solidFill>
                <a:latin typeface="+mn-lt"/>
              </a:rPr>
              <a:t>. Расположена внутри RabbitMQ. Хотя сообщения проходят через RabbitMQ и приложения, хранятся они только в очередях. Очередь не имеет ограничений на количество сообщений, она может принять сколь угодно большое их количество ‒ можно считать ее бесконечным буфером. Любое количество поставщиков может отправлять сообщения в одну очередь, также любое количество подписчиков может получать сообщения из одной очереди. В схемах очередь будет обозначена следующим образом (с подписанным именем):</a:t>
            </a: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Consumer (консюмер, получатель)</a:t>
            </a:r>
            <a:r>
              <a:rPr lang="ru-RU" altLang="ru-RU" sz="2000" dirty="0">
                <a:solidFill>
                  <a:srgbClr val="002060"/>
                </a:solidFill>
                <a:latin typeface="+mn-lt"/>
              </a:rPr>
              <a:t> ‒ программа, принимающая сообщения. Обычно получатель находится в состоянии ожидания сообщений.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C</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p:txBody>
      </p:sp>
      <p:sp>
        <p:nvSpPr>
          <p:cNvPr id="8" name="Овал 7">
            <a:extLst>
              <a:ext uri="{FF2B5EF4-FFF2-40B4-BE49-F238E27FC236}">
                <a16:creationId xmlns:a16="http://schemas.microsoft.com/office/drawing/2014/main" id="{B0C703D2-C4DC-40A2-86CD-E1CCB295A2A5}"/>
              </a:ext>
            </a:extLst>
          </p:cNvPr>
          <p:cNvSpPr/>
          <p:nvPr/>
        </p:nvSpPr>
        <p:spPr>
          <a:xfrm>
            <a:off x="5598760" y="5960474"/>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434550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5598761" y="179182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spTree>
    <p:extLst>
      <p:ext uri="{BB962C8B-B14F-4D97-AF65-F5344CB8AC3E}">
        <p14:creationId xmlns:p14="http://schemas.microsoft.com/office/powerpoint/2010/main" val="15407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передача сообщения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Давайте просто отправим сообщение, примем его и выведем на экран. Для этого нам потребуется две программы: одна будет отправлять сообщения, другая ‒ принимать и выводить их на экран.</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Запускаем сначала receive.py, затем send.py (можно несколько раз)</a:t>
            </a:r>
            <a:r>
              <a:rPr kumimoji="0" lang="en-US" sz="2000" b="0" i="0" u="none" strike="noStrike" kern="1200" cap="none" spc="0" normalizeH="0" baseline="0" noProof="0" dirty="0">
                <a:ln>
                  <a:noFill/>
                </a:ln>
                <a:solidFill>
                  <a:srgbClr val="002060"/>
                </a:solidFill>
                <a:effectLst/>
                <a:uLnTx/>
                <a:uFillTx/>
                <a:latin typeface="+mn-lt"/>
                <a:ea typeface="+mn-ea"/>
                <a:cs typeface="+mn-cs"/>
              </a:rPr>
              <a:t> – </a:t>
            </a:r>
            <a:r>
              <a:rPr kumimoji="0" lang="ru-RU" sz="2000" b="0" i="0" u="none" strike="noStrike" kern="1200" cap="none" spc="0" normalizeH="0" baseline="0" noProof="0" dirty="0">
                <a:ln>
                  <a:noFill/>
                </a:ln>
                <a:solidFill>
                  <a:srgbClr val="002060"/>
                </a:solidFill>
                <a:effectLst/>
                <a:uLnTx/>
                <a:uFillTx/>
                <a:latin typeface="+mn-lt"/>
                <a:ea typeface="+mn-ea"/>
                <a:cs typeface="+mn-cs"/>
              </a:rPr>
              <a:t>видим, как консюмер выводит на экран сообщения от продюсеров.</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2039695"/>
            <a:ext cx="5277170" cy="982560"/>
            <a:chOff x="3320510" y="2799111"/>
            <a:chExt cx="5277170" cy="982560"/>
          </a:xfrm>
        </p:grpSpPr>
        <p:sp>
          <p:nvSpPr>
            <p:cNvPr id="8" name="Овал 7">
              <a:extLst>
                <a:ext uri="{FF2B5EF4-FFF2-40B4-BE49-F238E27FC236}">
                  <a16:creationId xmlns:a16="http://schemas.microsoft.com/office/drawing/2014/main" id="{B0C703D2-C4DC-40A2-86CD-E1CCB295A2A5}"/>
                </a:ext>
              </a:extLst>
            </p:cNvPr>
            <p:cNvSpPr/>
            <p:nvPr/>
          </p:nvSpPr>
          <p:spPr>
            <a:xfrm>
              <a:off x="7877009" y="306100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flipV="1">
              <a:off x="6763187" y="3421336"/>
              <a:ext cx="1113822"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767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f'Received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033570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17528</TotalTime>
  <Words>4493</Words>
  <Application>Microsoft Office PowerPoint</Application>
  <PresentationFormat>Широкоэкранный</PresentationFormat>
  <Paragraphs>559</Paragraphs>
  <Slides>36</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0</vt:i4>
      </vt:variant>
      <vt:variant>
        <vt:lpstr>Заголовки слайдов</vt:lpstr>
      </vt:variant>
      <vt:variant>
        <vt:i4>36</vt:i4>
      </vt:variant>
    </vt:vector>
  </HeadingPairs>
  <TitlesOfParts>
    <vt:vector size="42" baseType="lpstr">
      <vt:lpstr>Arial</vt:lpstr>
      <vt:lpstr>Calibri</vt:lpstr>
      <vt:lpstr>Courier New</vt:lpstr>
      <vt:lpstr>Times New Roman</vt:lpstr>
      <vt:lpstr>Verdana</vt:lpstr>
      <vt:lpstr>1_STM_template</vt:lpstr>
      <vt:lpstr>Факультатив 2</vt:lpstr>
      <vt:lpstr>Общая информация</vt:lpstr>
      <vt:lpstr>AMQP</vt:lpstr>
      <vt:lpstr>AMQP</vt:lpstr>
      <vt:lpstr>RabbitMQ</vt:lpstr>
      <vt:lpstr>RabbitMQ: установка</vt:lpstr>
      <vt:lpstr>RabbitMQ: терминология</vt:lpstr>
      <vt:lpstr>RabbitMQ: передача сообщения</vt:lpstr>
      <vt:lpstr>RabbitMQ: код консюмера</vt:lpstr>
      <vt:lpstr>RabbitMQ: код продюсера</vt:lpstr>
      <vt:lpstr>RabbitMQ: асинхронная обработка запросов с распределением нагрузки</vt:lpstr>
      <vt:lpstr>RabbitMQ: код консюмера</vt:lpstr>
      <vt:lpstr>RabbitMQ: код продюсера</vt:lpstr>
      <vt:lpstr>RabbitMQ: подтверждение сообщений</vt:lpstr>
      <vt:lpstr>RabbitMQ: код консюмера</vt:lpstr>
      <vt:lpstr>RabbitMQ: код продюсера</vt:lpstr>
      <vt:lpstr>RabbitMQ: проверяем механизм подтверждения сообщений</vt:lpstr>
      <vt:lpstr>RabbitMQ: равномерное распределение сообщений</vt:lpstr>
      <vt:lpstr>RabbitMQ: обменник (exchange)</vt:lpstr>
      <vt:lpstr>RabbitMQ: обменник (exchange)</vt:lpstr>
      <vt:lpstr>RabbitMQ: exchange types</vt:lpstr>
      <vt:lpstr>RabbitMQ: код подписчика</vt:lpstr>
      <vt:lpstr>RabbitMQ: код издателя</vt:lpstr>
      <vt:lpstr>Kafka</vt:lpstr>
      <vt:lpstr>Kafka</vt:lpstr>
      <vt:lpstr>Kafka</vt:lpstr>
      <vt:lpstr>Kafka</vt:lpstr>
      <vt:lpstr>Kafka: выбор семантики</vt:lpstr>
      <vt:lpstr>Kafka: выбор семантики</vt:lpstr>
      <vt:lpstr>Kafka: решение с пост-коммитом</vt:lpstr>
      <vt:lpstr>Kafka: решение с пре-коммитом</vt:lpstr>
      <vt:lpstr>Kafka: код консюмера</vt:lpstr>
      <vt:lpstr>Kafka: код консюмера</vt:lpstr>
      <vt:lpstr>Kafka: код продюсера</vt:lpstr>
      <vt:lpstr>Kafka vs RabbitMQ</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912</cp:revision>
  <dcterms:created xsi:type="dcterms:W3CDTF">2021-04-07T09:08:54Z</dcterms:created>
  <dcterms:modified xsi:type="dcterms:W3CDTF">2022-05-26T12:31:36Z</dcterms:modified>
</cp:coreProperties>
</file>