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c37333e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c37333e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c37333e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c37333e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c37333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4c37333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c37333e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4c37333e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c37333e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c37333e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4c37333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4c37333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7c5c7a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7c5c7a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c5c7ad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c5c7ad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c5c7ad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c5c7ad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7c5c7ad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7c5c7ad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4c37333e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4c37333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c5c7ad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c5c7ad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4c37333e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4c37333e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4c37333ed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4c37333e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4c37333e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4c37333e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4c37333e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4c37333e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4c37333e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4c37333e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7aebe2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7aebe2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4c37333e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4c37333e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4c37333e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4c37333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c37333e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c37333e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c37333e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c37333e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4c37333e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4c37333e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c37333e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c37333e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4c37333e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4c37333e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2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718" y="1092350"/>
            <a:ext cx="3710857" cy="29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25" y="1338250"/>
            <a:ext cx="49911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49175" y="1208675"/>
            <a:ext cx="28875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Error Optimization 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Algorithm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500" y="765500"/>
            <a:ext cx="5676901" cy="425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7900"/>
            <a:ext cx="8146400" cy="40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1012425"/>
            <a:ext cx="7946950" cy="34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5" name="Google Shape;135;p26"/>
          <p:cNvSpPr txBox="1"/>
          <p:nvPr/>
        </p:nvSpPr>
        <p:spPr>
          <a:xfrm>
            <a:off x="241575" y="1034075"/>
            <a:ext cx="448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organization wants to determine an employee’s salary increase based on their performance.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175" y="917900"/>
            <a:ext cx="4264425" cy="29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322300" y="3102200"/>
            <a:ext cx="42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if the organization wants to know whether an employee would get a promotion or not based on their performance?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322300" y="1114650"/>
            <a:ext cx="855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hat if the organization wants to know whether an employee would get a promotion or not based on their performance?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450" y="2652325"/>
            <a:ext cx="6504349" cy="22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Logistic Regression</a:t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-8690" l="14960" r="-14960" t="8690"/>
          <a:stretch/>
        </p:blipFill>
        <p:spPr>
          <a:xfrm>
            <a:off x="1065677" y="1155950"/>
            <a:ext cx="6652575" cy="32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Logistic Regression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888" y="1217025"/>
            <a:ext cx="6050226" cy="32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Logistic Regression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157150"/>
            <a:ext cx="8839200" cy="27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0"/>
          <p:cNvSpPr txBox="1"/>
          <p:nvPr/>
        </p:nvSpPr>
        <p:spPr>
          <a:xfrm>
            <a:off x="1348825" y="1153525"/>
            <a:ext cx="613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occurs when there is an Outlier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Logistic Regression</a:t>
            </a:r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1421250" y="1304450"/>
            <a:ext cx="699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solve this issue Sigmoid Function is used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Map any real value between 0 and 1.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0" y="3320900"/>
            <a:ext cx="2986100" cy="9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95400"/>
            <a:ext cx="5481701" cy="173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796600" y="1832775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and Classification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ctrTitle"/>
          </p:nvPr>
        </p:nvSpPr>
        <p:spPr>
          <a:xfrm>
            <a:off x="727950" y="26105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named Logistic ?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25" y="1289551"/>
            <a:ext cx="8205176" cy="273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ctrTitle"/>
          </p:nvPr>
        </p:nvSpPr>
        <p:spPr>
          <a:xfrm>
            <a:off x="247650" y="228325"/>
            <a:ext cx="86487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Evaluation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5" y="1840375"/>
            <a:ext cx="5390900" cy="19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875" y="1473400"/>
            <a:ext cx="3648075" cy="2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247650" y="228325"/>
            <a:ext cx="86487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Evaluation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38" y="1030025"/>
            <a:ext cx="7603518" cy="397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ctrTitle"/>
          </p:nvPr>
        </p:nvSpPr>
        <p:spPr>
          <a:xfrm>
            <a:off x="322300" y="134300"/>
            <a:ext cx="86487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Evaluation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25" y="926650"/>
            <a:ext cx="5473075" cy="39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ctrTitle"/>
          </p:nvPr>
        </p:nvSpPr>
        <p:spPr>
          <a:xfrm>
            <a:off x="247650" y="228325"/>
            <a:ext cx="86487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Evaluation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985075"/>
            <a:ext cx="80962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ctrTitle"/>
          </p:nvPr>
        </p:nvSpPr>
        <p:spPr>
          <a:xfrm>
            <a:off x="247650" y="2444175"/>
            <a:ext cx="86487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775" y="1522200"/>
            <a:ext cx="53911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75" y="546275"/>
            <a:ext cx="4975448" cy="4012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00" y="219550"/>
            <a:ext cx="6704278" cy="4354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742200" y="2149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228300" y="1275825"/>
            <a:ext cx="87159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a dependent (output variables) variable and one or more independent (feature variable) variables using a straight line.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727950" y="80575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56825" y="711775"/>
            <a:ext cx="5456700" cy="4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straight line is represented using the following formula: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mx +c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endParaRPr i="1"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y: dependent variable</a:t>
            </a:r>
            <a:endParaRPr i="1"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x: independent variable</a:t>
            </a:r>
            <a:endParaRPr i="1"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i="1"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m: Slope of the line </a:t>
            </a:r>
            <a:endParaRPr i="1"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i="1" lang="en" sz="2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c: y intercept 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4738150" y="1430775"/>
            <a:ext cx="4204400" cy="30820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CC0000">
                <a:alpha val="97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103100" y="765500"/>
            <a:ext cx="7014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coefficient and scatter plot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600" y="1454825"/>
            <a:ext cx="5929625" cy="336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06666">
                <a:alpha val="99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ctrTitle"/>
          </p:nvPr>
        </p:nvSpPr>
        <p:spPr>
          <a:xfrm>
            <a:off x="727950" y="13430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103100" y="765500"/>
            <a:ext cx="85455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we know which of these lines is the best fit line?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25" y="1564150"/>
            <a:ext cx="57340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674225" y="215250"/>
            <a:ext cx="76881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0" y="1208675"/>
            <a:ext cx="3657600" cy="24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cost is the error in our predicted value. 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will use the Mean Squared Error function to calculate the cost.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700" y="846450"/>
            <a:ext cx="5129626" cy="40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