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Mann\Box%20Sync\IBM\CBDS%20Dev-UP\Visualizations\Data%20Visualiz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Mann\Box%20Sync\IBM\CBDS%20Dev-UP\Visualizations\Data%20Visualiz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Mann\Box%20Sync\IBM\CBDS%20Dev-UP\Visualizations\Data%20Visualiz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Mann\Box%20Sync\IBM\CBDS%20Dev-UP\Visualizations\Data%20Visualiza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Mann\Box%20Sync\IBM\CBDS%20Dev-UP\Visualizations\Data%20Visualiza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Mann\Box%20Sync\IBM\CBDS%20Dev-UP\Visualizations\Data%20Visualiz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Starting Stations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60-454D-A442-8C9D294907C8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60-454D-A442-8C9D294907C8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60-454D-A442-8C9D294907C8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60-454D-A442-8C9D294907C8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60-454D-A442-8C9D294907C8}"/>
              </c:ext>
            </c:extLst>
          </c:dPt>
          <c:dLbls>
            <c:dLbl>
              <c:idx val="0"/>
              <c:layout>
                <c:manualLayout>
                  <c:x val="-0.20541571478822879"/>
                  <c:y val="0.1415181349753960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60-454D-A442-8C9D294907C8}"/>
                </c:ext>
              </c:extLst>
            </c:dLbl>
            <c:dLbl>
              <c:idx val="1"/>
              <c:layout>
                <c:manualLayout>
                  <c:x val="-0.13647799179741707"/>
                  <c:y val="-0.1702547490841996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60-454D-A442-8C9D294907C8}"/>
                </c:ext>
              </c:extLst>
            </c:dLbl>
            <c:dLbl>
              <c:idx val="2"/>
              <c:layout>
                <c:manualLayout>
                  <c:x val="0.13225965311037152"/>
                  <c:y val="-0.2007596988520764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60-454D-A442-8C9D294907C8}"/>
                </c:ext>
              </c:extLst>
            </c:dLbl>
            <c:dLbl>
              <c:idx val="4"/>
              <c:layout>
                <c:manualLayout>
                  <c:x val="0.12040000154619848"/>
                  <c:y val="0.1787619331088768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E60-454D-A442-8C9D29490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Starting Stations'!$A$2:$A$6</c:f>
              <c:strCache>
                <c:ptCount val="5"/>
                <c:pt idx="0">
                  <c:v>Streeter Dr &amp; Grand Ave</c:v>
                </c:pt>
                <c:pt idx="1">
                  <c:v>Lake Shore Dr &amp; Monroe St</c:v>
                </c:pt>
                <c:pt idx="2">
                  <c:v>Canal St &amp; Adams St</c:v>
                </c:pt>
                <c:pt idx="3">
                  <c:v>Clinton St &amp; Washington Blvd</c:v>
                </c:pt>
                <c:pt idx="4">
                  <c:v>Theater on the Lake</c:v>
                </c:pt>
              </c:strCache>
            </c:strRef>
          </c:cat>
          <c:val>
            <c:numRef>
              <c:f>'Top 5 Starting Stations'!$B$2:$B$6</c:f>
              <c:numCache>
                <c:formatCode>General</c:formatCode>
                <c:ptCount val="5"/>
                <c:pt idx="0">
                  <c:v>97569</c:v>
                </c:pt>
                <c:pt idx="1">
                  <c:v>53398</c:v>
                </c:pt>
                <c:pt idx="2">
                  <c:v>50911</c:v>
                </c:pt>
                <c:pt idx="3">
                  <c:v>49832</c:v>
                </c:pt>
                <c:pt idx="4">
                  <c:v>47908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60-454D-A442-8C9D294907C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Trip Duration (Hours) by User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'Trip Duration by User Type'!$B$1</c:f>
              <c:strCache>
                <c:ptCount val="1"/>
                <c:pt idx="0">
                  <c:v>SumOftripduration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'Trip Duration by User Type'!$A$2:$A$4</c:f>
              <c:strCache>
                <c:ptCount val="3"/>
                <c:pt idx="0">
                  <c:v>Subscriber</c:v>
                </c:pt>
                <c:pt idx="1">
                  <c:v>Customer</c:v>
                </c:pt>
                <c:pt idx="2">
                  <c:v>Dependent</c:v>
                </c:pt>
              </c:strCache>
            </c:strRef>
          </c:cat>
          <c:val>
            <c:numRef>
              <c:f>'Trip Duration by User Type'!$B$2:$B$4</c:f>
              <c:numCache>
                <c:formatCode>General</c:formatCode>
                <c:ptCount val="3"/>
                <c:pt idx="0">
                  <c:v>584952.10166666668</c:v>
                </c:pt>
                <c:pt idx="1">
                  <c:v>431469.26027777779</c:v>
                </c:pt>
                <c:pt idx="2">
                  <c:v>1.4619444444444445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9-4D0D-ACF4-DF074D412F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09697472"/>
        <c:axId val="811857280"/>
      </c:barChart>
      <c:catAx>
        <c:axId val="80969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857280"/>
        <c:crosses val="autoZero"/>
        <c:auto val="1"/>
        <c:lblAlgn val="ctr"/>
        <c:lblOffset val="100"/>
        <c:noMultiLvlLbl val="0"/>
      </c:catAx>
      <c:valAx>
        <c:axId val="8118572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69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Most Popular Trips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'Most Popular Trips'!$C$1</c:f>
              <c:strCache>
                <c:ptCount val="1"/>
                <c:pt idx="0">
                  <c:v>Record_Count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'Most Popular Trips'!$A$2:$B$11</c:f>
              <c:multiLvlStrCache>
                <c:ptCount val="10"/>
                <c:lvl>
                  <c:pt idx="0">
                    <c:v>Streeter Dr &amp; Grand Ave</c:v>
                  </c:pt>
                  <c:pt idx="1">
                    <c:v>Streeter Dr &amp; Grand Ave</c:v>
                  </c:pt>
                  <c:pt idx="2">
                    <c:v>Theater on the Lake</c:v>
                  </c:pt>
                  <c:pt idx="3">
                    <c:v>Lake Shore Dr &amp; North Blvd</c:v>
                  </c:pt>
                  <c:pt idx="4">
                    <c:v>Streeter Dr &amp; Grand Ave</c:v>
                  </c:pt>
                  <c:pt idx="5">
                    <c:v>Lake Shore Dr &amp; Monroe St</c:v>
                  </c:pt>
                  <c:pt idx="6">
                    <c:v>Streeter Dr &amp; Grand Ave</c:v>
                  </c:pt>
                  <c:pt idx="7">
                    <c:v>Lake Shore Dr &amp; Monroe St</c:v>
                  </c:pt>
                  <c:pt idx="8">
                    <c:v>Michigan Ave &amp; Oak St</c:v>
                  </c:pt>
                  <c:pt idx="9">
                    <c:v>Millennium Park</c:v>
                  </c:pt>
                </c:lvl>
                <c:lvl>
                  <c:pt idx="0">
                    <c:v>Lake Shore Dr &amp; Monroe St</c:v>
                  </c:pt>
                  <c:pt idx="1">
                    <c:v>Streeter Dr &amp; Grand Ave</c:v>
                  </c:pt>
                  <c:pt idx="2">
                    <c:v>Streeter Dr &amp; Grand Ave</c:v>
                  </c:pt>
                  <c:pt idx="3">
                    <c:v>Streeter Dr &amp; Grand Ave</c:v>
                  </c:pt>
                  <c:pt idx="4">
                    <c:v>Lake Shore Dr &amp; North Blvd</c:v>
                  </c:pt>
                  <c:pt idx="5">
                    <c:v>Streeter Dr &amp; Grand Ave</c:v>
                  </c:pt>
                  <c:pt idx="6">
                    <c:v>Theater on the Lake</c:v>
                  </c:pt>
                  <c:pt idx="7">
                    <c:v>Lake Shore Dr &amp; Monroe St</c:v>
                  </c:pt>
                  <c:pt idx="8">
                    <c:v>Streeter Dr &amp; Grand Ave</c:v>
                  </c:pt>
                  <c:pt idx="9">
                    <c:v>Streeter Dr &amp; Grand Ave</c:v>
                  </c:pt>
                </c:lvl>
              </c:multiLvlStrCache>
            </c:multiLvlStrRef>
          </c:cat>
          <c:val>
            <c:numRef>
              <c:f>'Most Popular Trips'!$C$2:$C$11</c:f>
              <c:numCache>
                <c:formatCode>General</c:formatCode>
                <c:ptCount val="10"/>
                <c:pt idx="0">
                  <c:v>12171</c:v>
                </c:pt>
                <c:pt idx="1">
                  <c:v>10042</c:v>
                </c:pt>
                <c:pt idx="2">
                  <c:v>8180</c:v>
                </c:pt>
                <c:pt idx="3">
                  <c:v>7993</c:v>
                </c:pt>
                <c:pt idx="4">
                  <c:v>7226</c:v>
                </c:pt>
                <c:pt idx="5">
                  <c:v>7192</c:v>
                </c:pt>
                <c:pt idx="6">
                  <c:v>7049</c:v>
                </c:pt>
                <c:pt idx="7">
                  <c:v>5447</c:v>
                </c:pt>
                <c:pt idx="8">
                  <c:v>4760</c:v>
                </c:pt>
                <c:pt idx="9">
                  <c:v>4262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AB-4052-A511-A22F63569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460111"/>
        <c:axId val="721064943"/>
      </c:barChart>
      <c:catAx>
        <c:axId val="101046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064943"/>
        <c:crosses val="autoZero"/>
        <c:auto val="1"/>
        <c:lblAlgn val="ctr"/>
        <c:lblOffset val="100"/>
        <c:noMultiLvlLbl val="0"/>
      </c:catAx>
      <c:valAx>
        <c:axId val="72106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460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 and Speed Averages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'Age Gender Performance'!$C$1</c:f>
              <c:strCache>
                <c:ptCount val="1"/>
                <c:pt idx="0">
                  <c:v>Distance_Mean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'Age Gender Performance'!$B$2:$B$120</c:f>
              <c:numCache>
                <c:formatCode>General</c:formatCode>
                <c:ptCount val="119"/>
                <c:pt idx="0">
                  <c:v>1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19</c:v>
                </c:pt>
                <c:pt idx="5">
                  <c:v>20</c:v>
                </c:pt>
                <c:pt idx="6">
                  <c:v>20</c:v>
                </c:pt>
                <c:pt idx="7">
                  <c:v>21</c:v>
                </c:pt>
                <c:pt idx="8">
                  <c:v>21</c:v>
                </c:pt>
                <c:pt idx="9">
                  <c:v>22</c:v>
                </c:pt>
                <c:pt idx="10">
                  <c:v>22</c:v>
                </c:pt>
                <c:pt idx="11">
                  <c:v>23</c:v>
                </c:pt>
                <c:pt idx="12">
                  <c:v>23</c:v>
                </c:pt>
                <c:pt idx="13">
                  <c:v>24</c:v>
                </c:pt>
                <c:pt idx="14">
                  <c:v>24</c:v>
                </c:pt>
                <c:pt idx="15">
                  <c:v>25</c:v>
                </c:pt>
                <c:pt idx="16">
                  <c:v>25</c:v>
                </c:pt>
                <c:pt idx="17">
                  <c:v>26</c:v>
                </c:pt>
                <c:pt idx="18">
                  <c:v>26</c:v>
                </c:pt>
                <c:pt idx="19">
                  <c:v>27</c:v>
                </c:pt>
                <c:pt idx="20">
                  <c:v>27</c:v>
                </c:pt>
                <c:pt idx="21">
                  <c:v>28</c:v>
                </c:pt>
                <c:pt idx="22">
                  <c:v>28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30</c:v>
                </c:pt>
                <c:pt idx="27">
                  <c:v>31</c:v>
                </c:pt>
                <c:pt idx="28">
                  <c:v>31</c:v>
                </c:pt>
                <c:pt idx="29">
                  <c:v>32</c:v>
                </c:pt>
                <c:pt idx="30">
                  <c:v>32</c:v>
                </c:pt>
                <c:pt idx="31">
                  <c:v>33</c:v>
                </c:pt>
                <c:pt idx="32">
                  <c:v>33</c:v>
                </c:pt>
                <c:pt idx="33">
                  <c:v>34</c:v>
                </c:pt>
                <c:pt idx="34">
                  <c:v>34</c:v>
                </c:pt>
                <c:pt idx="35">
                  <c:v>35</c:v>
                </c:pt>
                <c:pt idx="36">
                  <c:v>35</c:v>
                </c:pt>
                <c:pt idx="37">
                  <c:v>36</c:v>
                </c:pt>
                <c:pt idx="38">
                  <c:v>36</c:v>
                </c:pt>
                <c:pt idx="39">
                  <c:v>37</c:v>
                </c:pt>
                <c:pt idx="40">
                  <c:v>37</c:v>
                </c:pt>
                <c:pt idx="41">
                  <c:v>38</c:v>
                </c:pt>
                <c:pt idx="42">
                  <c:v>38</c:v>
                </c:pt>
                <c:pt idx="43">
                  <c:v>39</c:v>
                </c:pt>
                <c:pt idx="44">
                  <c:v>39</c:v>
                </c:pt>
                <c:pt idx="45">
                  <c:v>40</c:v>
                </c:pt>
                <c:pt idx="46">
                  <c:v>40</c:v>
                </c:pt>
                <c:pt idx="47">
                  <c:v>41</c:v>
                </c:pt>
                <c:pt idx="48">
                  <c:v>41</c:v>
                </c:pt>
                <c:pt idx="49">
                  <c:v>42</c:v>
                </c:pt>
                <c:pt idx="50">
                  <c:v>42</c:v>
                </c:pt>
                <c:pt idx="51">
                  <c:v>43</c:v>
                </c:pt>
                <c:pt idx="52">
                  <c:v>43</c:v>
                </c:pt>
                <c:pt idx="53">
                  <c:v>44</c:v>
                </c:pt>
                <c:pt idx="54">
                  <c:v>44</c:v>
                </c:pt>
                <c:pt idx="55">
                  <c:v>45</c:v>
                </c:pt>
                <c:pt idx="56">
                  <c:v>45</c:v>
                </c:pt>
                <c:pt idx="57">
                  <c:v>46</c:v>
                </c:pt>
                <c:pt idx="58">
                  <c:v>46</c:v>
                </c:pt>
                <c:pt idx="59">
                  <c:v>47</c:v>
                </c:pt>
                <c:pt idx="60">
                  <c:v>47</c:v>
                </c:pt>
                <c:pt idx="61">
                  <c:v>48</c:v>
                </c:pt>
                <c:pt idx="62">
                  <c:v>48</c:v>
                </c:pt>
                <c:pt idx="63">
                  <c:v>49</c:v>
                </c:pt>
                <c:pt idx="64">
                  <c:v>49</c:v>
                </c:pt>
                <c:pt idx="65">
                  <c:v>50</c:v>
                </c:pt>
                <c:pt idx="66">
                  <c:v>50</c:v>
                </c:pt>
                <c:pt idx="67">
                  <c:v>51</c:v>
                </c:pt>
                <c:pt idx="68">
                  <c:v>51</c:v>
                </c:pt>
                <c:pt idx="69">
                  <c:v>52</c:v>
                </c:pt>
                <c:pt idx="70">
                  <c:v>52</c:v>
                </c:pt>
                <c:pt idx="71">
                  <c:v>53</c:v>
                </c:pt>
                <c:pt idx="72">
                  <c:v>53</c:v>
                </c:pt>
                <c:pt idx="73">
                  <c:v>54</c:v>
                </c:pt>
                <c:pt idx="74">
                  <c:v>54</c:v>
                </c:pt>
                <c:pt idx="75">
                  <c:v>55</c:v>
                </c:pt>
                <c:pt idx="76">
                  <c:v>55</c:v>
                </c:pt>
                <c:pt idx="77">
                  <c:v>56</c:v>
                </c:pt>
                <c:pt idx="78">
                  <c:v>56</c:v>
                </c:pt>
                <c:pt idx="79">
                  <c:v>57</c:v>
                </c:pt>
                <c:pt idx="80">
                  <c:v>57</c:v>
                </c:pt>
                <c:pt idx="81">
                  <c:v>58</c:v>
                </c:pt>
                <c:pt idx="82">
                  <c:v>58</c:v>
                </c:pt>
                <c:pt idx="83">
                  <c:v>59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61</c:v>
                </c:pt>
                <c:pt idx="89">
                  <c:v>62</c:v>
                </c:pt>
                <c:pt idx="90">
                  <c:v>62</c:v>
                </c:pt>
                <c:pt idx="91">
                  <c:v>63</c:v>
                </c:pt>
                <c:pt idx="92">
                  <c:v>63</c:v>
                </c:pt>
                <c:pt idx="93">
                  <c:v>64</c:v>
                </c:pt>
                <c:pt idx="94">
                  <c:v>64</c:v>
                </c:pt>
                <c:pt idx="95">
                  <c:v>65</c:v>
                </c:pt>
                <c:pt idx="96">
                  <c:v>65</c:v>
                </c:pt>
                <c:pt idx="97">
                  <c:v>66</c:v>
                </c:pt>
                <c:pt idx="98">
                  <c:v>66</c:v>
                </c:pt>
                <c:pt idx="99">
                  <c:v>67</c:v>
                </c:pt>
                <c:pt idx="100">
                  <c:v>67</c:v>
                </c:pt>
                <c:pt idx="101">
                  <c:v>68</c:v>
                </c:pt>
                <c:pt idx="102">
                  <c:v>68</c:v>
                </c:pt>
                <c:pt idx="103">
                  <c:v>69</c:v>
                </c:pt>
                <c:pt idx="104">
                  <c:v>70</c:v>
                </c:pt>
                <c:pt idx="105">
                  <c:v>71</c:v>
                </c:pt>
                <c:pt idx="106">
                  <c:v>71</c:v>
                </c:pt>
                <c:pt idx="107">
                  <c:v>72</c:v>
                </c:pt>
                <c:pt idx="108">
                  <c:v>73</c:v>
                </c:pt>
                <c:pt idx="109">
                  <c:v>73</c:v>
                </c:pt>
                <c:pt idx="110">
                  <c:v>75</c:v>
                </c:pt>
                <c:pt idx="111">
                  <c:v>76</c:v>
                </c:pt>
                <c:pt idx="112">
                  <c:v>77</c:v>
                </c:pt>
                <c:pt idx="113">
                  <c:v>78</c:v>
                </c:pt>
                <c:pt idx="114">
                  <c:v>83</c:v>
                </c:pt>
                <c:pt idx="115">
                  <c:v>87</c:v>
                </c:pt>
                <c:pt idx="116">
                  <c:v>96</c:v>
                </c:pt>
                <c:pt idx="117">
                  <c:v>99</c:v>
                </c:pt>
                <c:pt idx="118">
                  <c:v>117</c:v>
                </c:pt>
              </c:numCache>
            </c:numRef>
          </c:cat>
          <c:val>
            <c:numRef>
              <c:f>'Age Gender Performance'!$C$2:$C$120</c:f>
              <c:numCache>
                <c:formatCode>General</c:formatCode>
                <c:ptCount val="119"/>
                <c:pt idx="0">
                  <c:v>0.208178</c:v>
                </c:pt>
                <c:pt idx="1">
                  <c:v>0.77454000000000001</c:v>
                </c:pt>
                <c:pt idx="2">
                  <c:v>0.58686000000000005</c:v>
                </c:pt>
                <c:pt idx="3">
                  <c:v>0.71622699999999995</c:v>
                </c:pt>
                <c:pt idx="4">
                  <c:v>0.58322499999999999</c:v>
                </c:pt>
                <c:pt idx="5">
                  <c:v>0.64973800000000004</c:v>
                </c:pt>
                <c:pt idx="6">
                  <c:v>0.65406299999999995</c:v>
                </c:pt>
                <c:pt idx="7">
                  <c:v>0.871973</c:v>
                </c:pt>
                <c:pt idx="8">
                  <c:v>0.67590700000000004</c:v>
                </c:pt>
                <c:pt idx="9">
                  <c:v>0.83936599999999995</c:v>
                </c:pt>
                <c:pt idx="10">
                  <c:v>0.71181700000000003</c:v>
                </c:pt>
                <c:pt idx="11">
                  <c:v>0.83775299999999997</c:v>
                </c:pt>
                <c:pt idx="12">
                  <c:v>0.74809300000000001</c:v>
                </c:pt>
                <c:pt idx="13">
                  <c:v>0.87325799999999998</c:v>
                </c:pt>
                <c:pt idx="14">
                  <c:v>0.75816600000000001</c:v>
                </c:pt>
                <c:pt idx="15">
                  <c:v>0.86902599999999997</c:v>
                </c:pt>
                <c:pt idx="16">
                  <c:v>0.82147199999999998</c:v>
                </c:pt>
                <c:pt idx="17">
                  <c:v>0.84857800000000005</c:v>
                </c:pt>
                <c:pt idx="18">
                  <c:v>0.82453500000000002</c:v>
                </c:pt>
                <c:pt idx="19">
                  <c:v>0.88043800000000005</c:v>
                </c:pt>
                <c:pt idx="20">
                  <c:v>0.85610399999999998</c:v>
                </c:pt>
                <c:pt idx="21">
                  <c:v>0.90777200000000002</c:v>
                </c:pt>
                <c:pt idx="22">
                  <c:v>0.86173500000000003</c:v>
                </c:pt>
                <c:pt idx="23">
                  <c:v>0.94848600000000005</c:v>
                </c:pt>
                <c:pt idx="24">
                  <c:v>0.89010699999999998</c:v>
                </c:pt>
                <c:pt idx="25">
                  <c:v>0.91474299999999997</c:v>
                </c:pt>
                <c:pt idx="26">
                  <c:v>0.86329299999999998</c:v>
                </c:pt>
                <c:pt idx="27">
                  <c:v>0.92298999999999998</c:v>
                </c:pt>
                <c:pt idx="28">
                  <c:v>0.88326400000000005</c:v>
                </c:pt>
                <c:pt idx="29">
                  <c:v>0.93079999999999996</c:v>
                </c:pt>
                <c:pt idx="30">
                  <c:v>0.871479</c:v>
                </c:pt>
                <c:pt idx="31">
                  <c:v>0.95116999999999996</c:v>
                </c:pt>
                <c:pt idx="32">
                  <c:v>0.93781899999999996</c:v>
                </c:pt>
                <c:pt idx="33">
                  <c:v>0.92527000000000004</c:v>
                </c:pt>
                <c:pt idx="34">
                  <c:v>0.89022199999999996</c:v>
                </c:pt>
                <c:pt idx="35">
                  <c:v>0.954399</c:v>
                </c:pt>
                <c:pt idx="36">
                  <c:v>0.870201</c:v>
                </c:pt>
                <c:pt idx="37">
                  <c:v>0.83691499999999996</c:v>
                </c:pt>
                <c:pt idx="38">
                  <c:v>0.79774400000000001</c:v>
                </c:pt>
                <c:pt idx="39">
                  <c:v>0.92475499999999999</c:v>
                </c:pt>
                <c:pt idx="40">
                  <c:v>0.89398</c:v>
                </c:pt>
                <c:pt idx="41">
                  <c:v>0.87089899999999998</c:v>
                </c:pt>
                <c:pt idx="42">
                  <c:v>0.87968199999999996</c:v>
                </c:pt>
                <c:pt idx="43">
                  <c:v>0.75732699999999997</c:v>
                </c:pt>
                <c:pt idx="44">
                  <c:v>0.92264599999999997</c:v>
                </c:pt>
                <c:pt idx="45">
                  <c:v>0.91547500000000004</c:v>
                </c:pt>
                <c:pt idx="46">
                  <c:v>0.90961099999999995</c:v>
                </c:pt>
                <c:pt idx="47">
                  <c:v>0.97731900000000005</c:v>
                </c:pt>
                <c:pt idx="48">
                  <c:v>0.79141700000000004</c:v>
                </c:pt>
                <c:pt idx="49">
                  <c:v>0.98786700000000005</c:v>
                </c:pt>
                <c:pt idx="50">
                  <c:v>0.89896299999999996</c:v>
                </c:pt>
                <c:pt idx="51">
                  <c:v>0.82604200000000005</c:v>
                </c:pt>
                <c:pt idx="52">
                  <c:v>0.89080599999999999</c:v>
                </c:pt>
                <c:pt idx="53">
                  <c:v>0.81035100000000004</c:v>
                </c:pt>
                <c:pt idx="54">
                  <c:v>0.87266500000000002</c:v>
                </c:pt>
                <c:pt idx="55">
                  <c:v>0.80176099999999995</c:v>
                </c:pt>
                <c:pt idx="56">
                  <c:v>0.87245700000000004</c:v>
                </c:pt>
                <c:pt idx="57">
                  <c:v>0.79364000000000001</c:v>
                </c:pt>
                <c:pt idx="58">
                  <c:v>0.84446600000000005</c:v>
                </c:pt>
                <c:pt idx="59">
                  <c:v>0.78688499999999995</c:v>
                </c:pt>
                <c:pt idx="60">
                  <c:v>0.87693100000000002</c:v>
                </c:pt>
                <c:pt idx="61">
                  <c:v>0.95817600000000003</c:v>
                </c:pt>
                <c:pt idx="62">
                  <c:v>0.83329200000000003</c:v>
                </c:pt>
                <c:pt idx="63">
                  <c:v>0.81403700000000001</c:v>
                </c:pt>
                <c:pt idx="64">
                  <c:v>0.77075400000000005</c:v>
                </c:pt>
                <c:pt idx="65">
                  <c:v>0.81113900000000005</c:v>
                </c:pt>
                <c:pt idx="66">
                  <c:v>0.81080600000000003</c:v>
                </c:pt>
                <c:pt idx="67">
                  <c:v>0.73390699999999998</c:v>
                </c:pt>
                <c:pt idx="68">
                  <c:v>0.74403300000000006</c:v>
                </c:pt>
                <c:pt idx="69">
                  <c:v>0.92976700000000001</c:v>
                </c:pt>
                <c:pt idx="70">
                  <c:v>0.761382</c:v>
                </c:pt>
                <c:pt idx="71">
                  <c:v>0.73870000000000002</c:v>
                </c:pt>
                <c:pt idx="72">
                  <c:v>0.73538899999999996</c:v>
                </c:pt>
                <c:pt idx="73">
                  <c:v>0.87480100000000005</c:v>
                </c:pt>
                <c:pt idx="74">
                  <c:v>0.73724800000000001</c:v>
                </c:pt>
                <c:pt idx="75">
                  <c:v>0.786497</c:v>
                </c:pt>
                <c:pt idx="76">
                  <c:v>0.83979400000000004</c:v>
                </c:pt>
                <c:pt idx="77">
                  <c:v>0.87323399999999995</c:v>
                </c:pt>
                <c:pt idx="78">
                  <c:v>0.79577200000000003</c:v>
                </c:pt>
                <c:pt idx="79">
                  <c:v>0.69963200000000003</c:v>
                </c:pt>
                <c:pt idx="80">
                  <c:v>0.80420100000000005</c:v>
                </c:pt>
                <c:pt idx="81">
                  <c:v>0.67919700000000005</c:v>
                </c:pt>
                <c:pt idx="82">
                  <c:v>0.834094</c:v>
                </c:pt>
                <c:pt idx="83">
                  <c:v>0.76274900000000001</c:v>
                </c:pt>
                <c:pt idx="84">
                  <c:v>0.78378999999999999</c:v>
                </c:pt>
                <c:pt idx="85">
                  <c:v>0.72945599999999999</c:v>
                </c:pt>
                <c:pt idx="86">
                  <c:v>0.76263599999999998</c:v>
                </c:pt>
                <c:pt idx="87">
                  <c:v>0.60331500000000005</c:v>
                </c:pt>
                <c:pt idx="88">
                  <c:v>0.76522599999999996</c:v>
                </c:pt>
                <c:pt idx="89">
                  <c:v>0.86721099999999995</c:v>
                </c:pt>
                <c:pt idx="90">
                  <c:v>0.71282299999999998</c:v>
                </c:pt>
                <c:pt idx="91">
                  <c:v>0.87826099999999996</c:v>
                </c:pt>
                <c:pt idx="92">
                  <c:v>0.71010600000000001</c:v>
                </c:pt>
                <c:pt idx="93">
                  <c:v>0.47515099999999999</c:v>
                </c:pt>
                <c:pt idx="94">
                  <c:v>0.73411899999999997</c:v>
                </c:pt>
                <c:pt idx="95">
                  <c:v>1.0141070000000001</c:v>
                </c:pt>
                <c:pt idx="96">
                  <c:v>0.70454399999999995</c:v>
                </c:pt>
                <c:pt idx="97">
                  <c:v>0.67436099999999999</c:v>
                </c:pt>
                <c:pt idx="98">
                  <c:v>0.77198</c:v>
                </c:pt>
                <c:pt idx="99">
                  <c:v>0.33133699999999999</c:v>
                </c:pt>
                <c:pt idx="100">
                  <c:v>0.63793299999999997</c:v>
                </c:pt>
                <c:pt idx="101">
                  <c:v>0.63813399999999998</c:v>
                </c:pt>
                <c:pt idx="102">
                  <c:v>0.79842500000000005</c:v>
                </c:pt>
                <c:pt idx="103">
                  <c:v>0.75801499999999999</c:v>
                </c:pt>
                <c:pt idx="104">
                  <c:v>0.649316</c:v>
                </c:pt>
                <c:pt idx="105">
                  <c:v>0.52101299999999995</c:v>
                </c:pt>
                <c:pt idx="106">
                  <c:v>0.728738</c:v>
                </c:pt>
                <c:pt idx="107">
                  <c:v>0.50894899999999998</c:v>
                </c:pt>
                <c:pt idx="108">
                  <c:v>2.033169</c:v>
                </c:pt>
                <c:pt idx="109">
                  <c:v>0.85616000000000003</c:v>
                </c:pt>
                <c:pt idx="110">
                  <c:v>0.60279000000000005</c:v>
                </c:pt>
                <c:pt idx="111">
                  <c:v>0.80744199999999999</c:v>
                </c:pt>
                <c:pt idx="112">
                  <c:v>0.853796</c:v>
                </c:pt>
                <c:pt idx="113">
                  <c:v>1.7076229999999999</c:v>
                </c:pt>
                <c:pt idx="114">
                  <c:v>1.134833</c:v>
                </c:pt>
                <c:pt idx="115">
                  <c:v>1.2594080000000001</c:v>
                </c:pt>
                <c:pt idx="116">
                  <c:v>1.0641179999999999</c:v>
                </c:pt>
                <c:pt idx="117">
                  <c:v>0.50736400000000004</c:v>
                </c:pt>
                <c:pt idx="118">
                  <c:v>1.134701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9D-4AD0-9A3C-B9DE1D2D59FB}"/>
            </c:ext>
          </c:extLst>
        </c:ser>
        <c:ser>
          <c:idx val="4"/>
          <c:order val="1"/>
          <c:tx>
            <c:strRef>
              <c:f>'Age Gender Performance'!$F$1</c:f>
              <c:strCache>
                <c:ptCount val="1"/>
                <c:pt idx="0">
                  <c:v>Distance_Median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'Age Gender Performance'!$B$2:$B$120</c:f>
              <c:numCache>
                <c:formatCode>General</c:formatCode>
                <c:ptCount val="119"/>
                <c:pt idx="0">
                  <c:v>1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19</c:v>
                </c:pt>
                <c:pt idx="5">
                  <c:v>20</c:v>
                </c:pt>
                <c:pt idx="6">
                  <c:v>20</c:v>
                </c:pt>
                <c:pt idx="7">
                  <c:v>21</c:v>
                </c:pt>
                <c:pt idx="8">
                  <c:v>21</c:v>
                </c:pt>
                <c:pt idx="9">
                  <c:v>22</c:v>
                </c:pt>
                <c:pt idx="10">
                  <c:v>22</c:v>
                </c:pt>
                <c:pt idx="11">
                  <c:v>23</c:v>
                </c:pt>
                <c:pt idx="12">
                  <c:v>23</c:v>
                </c:pt>
                <c:pt idx="13">
                  <c:v>24</c:v>
                </c:pt>
                <c:pt idx="14">
                  <c:v>24</c:v>
                </c:pt>
                <c:pt idx="15">
                  <c:v>25</c:v>
                </c:pt>
                <c:pt idx="16">
                  <c:v>25</c:v>
                </c:pt>
                <c:pt idx="17">
                  <c:v>26</c:v>
                </c:pt>
                <c:pt idx="18">
                  <c:v>26</c:v>
                </c:pt>
                <c:pt idx="19">
                  <c:v>27</c:v>
                </c:pt>
                <c:pt idx="20">
                  <c:v>27</c:v>
                </c:pt>
                <c:pt idx="21">
                  <c:v>28</c:v>
                </c:pt>
                <c:pt idx="22">
                  <c:v>28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30</c:v>
                </c:pt>
                <c:pt idx="27">
                  <c:v>31</c:v>
                </c:pt>
                <c:pt idx="28">
                  <c:v>31</c:v>
                </c:pt>
                <c:pt idx="29">
                  <c:v>32</c:v>
                </c:pt>
                <c:pt idx="30">
                  <c:v>32</c:v>
                </c:pt>
                <c:pt idx="31">
                  <c:v>33</c:v>
                </c:pt>
                <c:pt idx="32">
                  <c:v>33</c:v>
                </c:pt>
                <c:pt idx="33">
                  <c:v>34</c:v>
                </c:pt>
                <c:pt idx="34">
                  <c:v>34</c:v>
                </c:pt>
                <c:pt idx="35">
                  <c:v>35</c:v>
                </c:pt>
                <c:pt idx="36">
                  <c:v>35</c:v>
                </c:pt>
                <c:pt idx="37">
                  <c:v>36</c:v>
                </c:pt>
                <c:pt idx="38">
                  <c:v>36</c:v>
                </c:pt>
                <c:pt idx="39">
                  <c:v>37</c:v>
                </c:pt>
                <c:pt idx="40">
                  <c:v>37</c:v>
                </c:pt>
                <c:pt idx="41">
                  <c:v>38</c:v>
                </c:pt>
                <c:pt idx="42">
                  <c:v>38</c:v>
                </c:pt>
                <c:pt idx="43">
                  <c:v>39</c:v>
                </c:pt>
                <c:pt idx="44">
                  <c:v>39</c:v>
                </c:pt>
                <c:pt idx="45">
                  <c:v>40</c:v>
                </c:pt>
                <c:pt idx="46">
                  <c:v>40</c:v>
                </c:pt>
                <c:pt idx="47">
                  <c:v>41</c:v>
                </c:pt>
                <c:pt idx="48">
                  <c:v>41</c:v>
                </c:pt>
                <c:pt idx="49">
                  <c:v>42</c:v>
                </c:pt>
                <c:pt idx="50">
                  <c:v>42</c:v>
                </c:pt>
                <c:pt idx="51">
                  <c:v>43</c:v>
                </c:pt>
                <c:pt idx="52">
                  <c:v>43</c:v>
                </c:pt>
                <c:pt idx="53">
                  <c:v>44</c:v>
                </c:pt>
                <c:pt idx="54">
                  <c:v>44</c:v>
                </c:pt>
                <c:pt idx="55">
                  <c:v>45</c:v>
                </c:pt>
                <c:pt idx="56">
                  <c:v>45</c:v>
                </c:pt>
                <c:pt idx="57">
                  <c:v>46</c:v>
                </c:pt>
                <c:pt idx="58">
                  <c:v>46</c:v>
                </c:pt>
                <c:pt idx="59">
                  <c:v>47</c:v>
                </c:pt>
                <c:pt idx="60">
                  <c:v>47</c:v>
                </c:pt>
                <c:pt idx="61">
                  <c:v>48</c:v>
                </c:pt>
                <c:pt idx="62">
                  <c:v>48</c:v>
                </c:pt>
                <c:pt idx="63">
                  <c:v>49</c:v>
                </c:pt>
                <c:pt idx="64">
                  <c:v>49</c:v>
                </c:pt>
                <c:pt idx="65">
                  <c:v>50</c:v>
                </c:pt>
                <c:pt idx="66">
                  <c:v>50</c:v>
                </c:pt>
                <c:pt idx="67">
                  <c:v>51</c:v>
                </c:pt>
                <c:pt idx="68">
                  <c:v>51</c:v>
                </c:pt>
                <c:pt idx="69">
                  <c:v>52</c:v>
                </c:pt>
                <c:pt idx="70">
                  <c:v>52</c:v>
                </c:pt>
                <c:pt idx="71">
                  <c:v>53</c:v>
                </c:pt>
                <c:pt idx="72">
                  <c:v>53</c:v>
                </c:pt>
                <c:pt idx="73">
                  <c:v>54</c:v>
                </c:pt>
                <c:pt idx="74">
                  <c:v>54</c:v>
                </c:pt>
                <c:pt idx="75">
                  <c:v>55</c:v>
                </c:pt>
                <c:pt idx="76">
                  <c:v>55</c:v>
                </c:pt>
                <c:pt idx="77">
                  <c:v>56</c:v>
                </c:pt>
                <c:pt idx="78">
                  <c:v>56</c:v>
                </c:pt>
                <c:pt idx="79">
                  <c:v>57</c:v>
                </c:pt>
                <c:pt idx="80">
                  <c:v>57</c:v>
                </c:pt>
                <c:pt idx="81">
                  <c:v>58</c:v>
                </c:pt>
                <c:pt idx="82">
                  <c:v>58</c:v>
                </c:pt>
                <c:pt idx="83">
                  <c:v>59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61</c:v>
                </c:pt>
                <c:pt idx="89">
                  <c:v>62</c:v>
                </c:pt>
                <c:pt idx="90">
                  <c:v>62</c:v>
                </c:pt>
                <c:pt idx="91">
                  <c:v>63</c:v>
                </c:pt>
                <c:pt idx="92">
                  <c:v>63</c:v>
                </c:pt>
                <c:pt idx="93">
                  <c:v>64</c:v>
                </c:pt>
                <c:pt idx="94">
                  <c:v>64</c:v>
                </c:pt>
                <c:pt idx="95">
                  <c:v>65</c:v>
                </c:pt>
                <c:pt idx="96">
                  <c:v>65</c:v>
                </c:pt>
                <c:pt idx="97">
                  <c:v>66</c:v>
                </c:pt>
                <c:pt idx="98">
                  <c:v>66</c:v>
                </c:pt>
                <c:pt idx="99">
                  <c:v>67</c:v>
                </c:pt>
                <c:pt idx="100">
                  <c:v>67</c:v>
                </c:pt>
                <c:pt idx="101">
                  <c:v>68</c:v>
                </c:pt>
                <c:pt idx="102">
                  <c:v>68</c:v>
                </c:pt>
                <c:pt idx="103">
                  <c:v>69</c:v>
                </c:pt>
                <c:pt idx="104">
                  <c:v>70</c:v>
                </c:pt>
                <c:pt idx="105">
                  <c:v>71</c:v>
                </c:pt>
                <c:pt idx="106">
                  <c:v>71</c:v>
                </c:pt>
                <c:pt idx="107">
                  <c:v>72</c:v>
                </c:pt>
                <c:pt idx="108">
                  <c:v>73</c:v>
                </c:pt>
                <c:pt idx="109">
                  <c:v>73</c:v>
                </c:pt>
                <c:pt idx="110">
                  <c:v>75</c:v>
                </c:pt>
                <c:pt idx="111">
                  <c:v>76</c:v>
                </c:pt>
                <c:pt idx="112">
                  <c:v>77</c:v>
                </c:pt>
                <c:pt idx="113">
                  <c:v>78</c:v>
                </c:pt>
                <c:pt idx="114">
                  <c:v>83</c:v>
                </c:pt>
                <c:pt idx="115">
                  <c:v>87</c:v>
                </c:pt>
                <c:pt idx="116">
                  <c:v>96</c:v>
                </c:pt>
                <c:pt idx="117">
                  <c:v>99</c:v>
                </c:pt>
                <c:pt idx="118">
                  <c:v>117</c:v>
                </c:pt>
              </c:numCache>
            </c:numRef>
          </c:cat>
          <c:val>
            <c:numRef>
              <c:f>'Age Gender Performance'!$F$2:$F$120</c:f>
              <c:numCache>
                <c:formatCode>General</c:formatCode>
                <c:ptCount val="119"/>
                <c:pt idx="0">
                  <c:v>0</c:v>
                </c:pt>
                <c:pt idx="1">
                  <c:v>0.55213800000000002</c:v>
                </c:pt>
                <c:pt idx="2">
                  <c:v>0.30670599999999998</c:v>
                </c:pt>
                <c:pt idx="3">
                  <c:v>0.42388799999999999</c:v>
                </c:pt>
                <c:pt idx="4">
                  <c:v>0.32505200000000001</c:v>
                </c:pt>
                <c:pt idx="5">
                  <c:v>0.41927199999999998</c:v>
                </c:pt>
                <c:pt idx="6">
                  <c:v>0.39139699999999999</c:v>
                </c:pt>
                <c:pt idx="7">
                  <c:v>0.61848499999999995</c:v>
                </c:pt>
                <c:pt idx="8">
                  <c:v>0.51099700000000003</c:v>
                </c:pt>
                <c:pt idx="9">
                  <c:v>0.61896600000000002</c:v>
                </c:pt>
                <c:pt idx="10">
                  <c:v>0.56743399999999999</c:v>
                </c:pt>
                <c:pt idx="11">
                  <c:v>0.65669100000000002</c:v>
                </c:pt>
                <c:pt idx="12">
                  <c:v>0.59697100000000003</c:v>
                </c:pt>
                <c:pt idx="13">
                  <c:v>0.66745200000000005</c:v>
                </c:pt>
                <c:pt idx="14">
                  <c:v>0.59394599999999997</c:v>
                </c:pt>
                <c:pt idx="15">
                  <c:v>0.68260799999999999</c:v>
                </c:pt>
                <c:pt idx="16">
                  <c:v>0.64487399999999995</c:v>
                </c:pt>
                <c:pt idx="17">
                  <c:v>0.65513699999999997</c:v>
                </c:pt>
                <c:pt idx="18">
                  <c:v>0.63586699999999996</c:v>
                </c:pt>
                <c:pt idx="19">
                  <c:v>0.65917199999999998</c:v>
                </c:pt>
                <c:pt idx="20">
                  <c:v>0.64675400000000005</c:v>
                </c:pt>
                <c:pt idx="21">
                  <c:v>0.68234700000000004</c:v>
                </c:pt>
                <c:pt idx="22">
                  <c:v>0.65004200000000001</c:v>
                </c:pt>
                <c:pt idx="23">
                  <c:v>0.71815099999999998</c:v>
                </c:pt>
                <c:pt idx="24">
                  <c:v>0.67326200000000003</c:v>
                </c:pt>
                <c:pt idx="25">
                  <c:v>0.70222899999999999</c:v>
                </c:pt>
                <c:pt idx="26">
                  <c:v>0.66190899999999997</c:v>
                </c:pt>
                <c:pt idx="27">
                  <c:v>0.69777299999999998</c:v>
                </c:pt>
                <c:pt idx="28">
                  <c:v>0.65408200000000005</c:v>
                </c:pt>
                <c:pt idx="29">
                  <c:v>0.692666</c:v>
                </c:pt>
                <c:pt idx="30">
                  <c:v>0.67996199999999996</c:v>
                </c:pt>
                <c:pt idx="31">
                  <c:v>0.73313099999999998</c:v>
                </c:pt>
                <c:pt idx="32">
                  <c:v>0.68887799999999999</c:v>
                </c:pt>
                <c:pt idx="33">
                  <c:v>0.69585300000000005</c:v>
                </c:pt>
                <c:pt idx="34">
                  <c:v>0.68553600000000003</c:v>
                </c:pt>
                <c:pt idx="35">
                  <c:v>0.71181899999999998</c:v>
                </c:pt>
                <c:pt idx="36">
                  <c:v>0.66069999999999995</c:v>
                </c:pt>
                <c:pt idx="37">
                  <c:v>0.58950499999999995</c:v>
                </c:pt>
                <c:pt idx="38">
                  <c:v>0.62406899999999998</c:v>
                </c:pt>
                <c:pt idx="39">
                  <c:v>0.71692199999999995</c:v>
                </c:pt>
                <c:pt idx="40">
                  <c:v>0.69509900000000002</c:v>
                </c:pt>
                <c:pt idx="41">
                  <c:v>0.63773000000000002</c:v>
                </c:pt>
                <c:pt idx="42">
                  <c:v>0.66556400000000004</c:v>
                </c:pt>
                <c:pt idx="43">
                  <c:v>0.57306900000000005</c:v>
                </c:pt>
                <c:pt idx="44">
                  <c:v>0.70403800000000005</c:v>
                </c:pt>
                <c:pt idx="45">
                  <c:v>0.73739900000000003</c:v>
                </c:pt>
                <c:pt idx="46">
                  <c:v>0.715696</c:v>
                </c:pt>
                <c:pt idx="47">
                  <c:v>0.68464199999999997</c:v>
                </c:pt>
                <c:pt idx="48">
                  <c:v>0.65355600000000003</c:v>
                </c:pt>
                <c:pt idx="49">
                  <c:v>0.70403800000000005</c:v>
                </c:pt>
                <c:pt idx="50">
                  <c:v>0.69509900000000002</c:v>
                </c:pt>
                <c:pt idx="51">
                  <c:v>0.60358400000000001</c:v>
                </c:pt>
                <c:pt idx="52">
                  <c:v>0.64859800000000001</c:v>
                </c:pt>
                <c:pt idx="53">
                  <c:v>0.66598599999999997</c:v>
                </c:pt>
                <c:pt idx="54">
                  <c:v>0.71250000000000002</c:v>
                </c:pt>
                <c:pt idx="55">
                  <c:v>0.63372499999999998</c:v>
                </c:pt>
                <c:pt idx="56">
                  <c:v>0.70622700000000005</c:v>
                </c:pt>
                <c:pt idx="57">
                  <c:v>0.67872399999999999</c:v>
                </c:pt>
                <c:pt idx="58">
                  <c:v>0.72167899999999996</c:v>
                </c:pt>
                <c:pt idx="59">
                  <c:v>0.64675400000000005</c:v>
                </c:pt>
                <c:pt idx="60">
                  <c:v>0.66190899999999997</c:v>
                </c:pt>
                <c:pt idx="61">
                  <c:v>0.77228600000000003</c:v>
                </c:pt>
                <c:pt idx="62">
                  <c:v>0.68287299999999995</c:v>
                </c:pt>
                <c:pt idx="63">
                  <c:v>0.60705500000000001</c:v>
                </c:pt>
                <c:pt idx="64">
                  <c:v>0.64398299999999997</c:v>
                </c:pt>
                <c:pt idx="65">
                  <c:v>0.62468199999999996</c:v>
                </c:pt>
                <c:pt idx="66">
                  <c:v>0.63652900000000001</c:v>
                </c:pt>
                <c:pt idx="67">
                  <c:v>0.54529000000000005</c:v>
                </c:pt>
                <c:pt idx="68">
                  <c:v>0.61880100000000005</c:v>
                </c:pt>
                <c:pt idx="69">
                  <c:v>0.74974399999999997</c:v>
                </c:pt>
                <c:pt idx="70">
                  <c:v>0.67636099999999999</c:v>
                </c:pt>
                <c:pt idx="71">
                  <c:v>0.57872699999999999</c:v>
                </c:pt>
                <c:pt idx="72">
                  <c:v>0.59900900000000001</c:v>
                </c:pt>
                <c:pt idx="73">
                  <c:v>0.63783699999999999</c:v>
                </c:pt>
                <c:pt idx="74">
                  <c:v>0.59697100000000003</c:v>
                </c:pt>
                <c:pt idx="75">
                  <c:v>0.65599399999999997</c:v>
                </c:pt>
                <c:pt idx="76">
                  <c:v>0.69765500000000003</c:v>
                </c:pt>
                <c:pt idx="77">
                  <c:v>0.66035299999999997</c:v>
                </c:pt>
                <c:pt idx="78">
                  <c:v>0.63331400000000004</c:v>
                </c:pt>
                <c:pt idx="79">
                  <c:v>0.47501900000000002</c:v>
                </c:pt>
                <c:pt idx="80">
                  <c:v>0.66159400000000002</c:v>
                </c:pt>
                <c:pt idx="81">
                  <c:v>0.55143699999999995</c:v>
                </c:pt>
                <c:pt idx="82">
                  <c:v>0.72802999999999995</c:v>
                </c:pt>
                <c:pt idx="83">
                  <c:v>0.67101900000000003</c:v>
                </c:pt>
                <c:pt idx="84">
                  <c:v>0.663466</c:v>
                </c:pt>
                <c:pt idx="85">
                  <c:v>0.50446000000000002</c:v>
                </c:pt>
                <c:pt idx="86">
                  <c:v>0.66190899999999997</c:v>
                </c:pt>
                <c:pt idx="87">
                  <c:v>0.40155299999999999</c:v>
                </c:pt>
                <c:pt idx="88">
                  <c:v>0.61807999999999996</c:v>
                </c:pt>
                <c:pt idx="89">
                  <c:v>0.63473400000000002</c:v>
                </c:pt>
                <c:pt idx="90">
                  <c:v>0.62754500000000002</c:v>
                </c:pt>
                <c:pt idx="91">
                  <c:v>0.64877099999999999</c:v>
                </c:pt>
                <c:pt idx="92">
                  <c:v>0.62119899999999995</c:v>
                </c:pt>
                <c:pt idx="93">
                  <c:v>0.32805400000000001</c:v>
                </c:pt>
                <c:pt idx="94">
                  <c:v>0.62948800000000005</c:v>
                </c:pt>
                <c:pt idx="95">
                  <c:v>0.94093099999999996</c:v>
                </c:pt>
                <c:pt idx="96">
                  <c:v>0.55769199999999997</c:v>
                </c:pt>
                <c:pt idx="97">
                  <c:v>0.51549800000000001</c:v>
                </c:pt>
                <c:pt idx="98">
                  <c:v>0.59193799999999996</c:v>
                </c:pt>
                <c:pt idx="99">
                  <c:v>0.21782199999999999</c:v>
                </c:pt>
                <c:pt idx="100">
                  <c:v>0.54715999999999998</c:v>
                </c:pt>
                <c:pt idx="101">
                  <c:v>0.49297200000000002</c:v>
                </c:pt>
                <c:pt idx="102">
                  <c:v>0.58821400000000001</c:v>
                </c:pt>
                <c:pt idx="103">
                  <c:v>0.64120200000000005</c:v>
                </c:pt>
                <c:pt idx="104">
                  <c:v>0.49296499999999999</c:v>
                </c:pt>
                <c:pt idx="105">
                  <c:v>0.53735200000000005</c:v>
                </c:pt>
                <c:pt idx="106">
                  <c:v>0.67055299999999995</c:v>
                </c:pt>
                <c:pt idx="107">
                  <c:v>0.45367600000000002</c:v>
                </c:pt>
                <c:pt idx="108">
                  <c:v>2.2426400000000002</c:v>
                </c:pt>
                <c:pt idx="109">
                  <c:v>0.62826599999999999</c:v>
                </c:pt>
                <c:pt idx="110">
                  <c:v>0.64120200000000005</c:v>
                </c:pt>
                <c:pt idx="111">
                  <c:v>0.71250000000000002</c:v>
                </c:pt>
                <c:pt idx="112">
                  <c:v>0.6925</c:v>
                </c:pt>
                <c:pt idx="113">
                  <c:v>2.2470400000000001</c:v>
                </c:pt>
                <c:pt idx="114">
                  <c:v>1.1414839999999999</c:v>
                </c:pt>
                <c:pt idx="115">
                  <c:v>1.3386499999999999</c:v>
                </c:pt>
                <c:pt idx="116">
                  <c:v>0.72535000000000005</c:v>
                </c:pt>
                <c:pt idx="117">
                  <c:v>0.449013</c:v>
                </c:pt>
                <c:pt idx="118">
                  <c:v>0.76654299999999997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9D-4AD0-9A3C-B9DE1D2D59FB}"/>
            </c:ext>
          </c:extLst>
        </c:ser>
        <c:ser>
          <c:idx val="5"/>
          <c:order val="2"/>
          <c:tx>
            <c:strRef>
              <c:f>'Age Gender Performance'!$G$1</c:f>
              <c:strCache>
                <c:ptCount val="1"/>
                <c:pt idx="0">
                  <c:v>Median Speed_Mean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'Age Gender Performance'!$B$2:$B$120</c:f>
              <c:numCache>
                <c:formatCode>General</c:formatCode>
                <c:ptCount val="119"/>
                <c:pt idx="0">
                  <c:v>1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19</c:v>
                </c:pt>
                <c:pt idx="5">
                  <c:v>20</c:v>
                </c:pt>
                <c:pt idx="6">
                  <c:v>20</c:v>
                </c:pt>
                <c:pt idx="7">
                  <c:v>21</c:v>
                </c:pt>
                <c:pt idx="8">
                  <c:v>21</c:v>
                </c:pt>
                <c:pt idx="9">
                  <c:v>22</c:v>
                </c:pt>
                <c:pt idx="10">
                  <c:v>22</c:v>
                </c:pt>
                <c:pt idx="11">
                  <c:v>23</c:v>
                </c:pt>
                <c:pt idx="12">
                  <c:v>23</c:v>
                </c:pt>
                <c:pt idx="13">
                  <c:v>24</c:v>
                </c:pt>
                <c:pt idx="14">
                  <c:v>24</c:v>
                </c:pt>
                <c:pt idx="15">
                  <c:v>25</c:v>
                </c:pt>
                <c:pt idx="16">
                  <c:v>25</c:v>
                </c:pt>
                <c:pt idx="17">
                  <c:v>26</c:v>
                </c:pt>
                <c:pt idx="18">
                  <c:v>26</c:v>
                </c:pt>
                <c:pt idx="19">
                  <c:v>27</c:v>
                </c:pt>
                <c:pt idx="20">
                  <c:v>27</c:v>
                </c:pt>
                <c:pt idx="21">
                  <c:v>28</c:v>
                </c:pt>
                <c:pt idx="22">
                  <c:v>28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30</c:v>
                </c:pt>
                <c:pt idx="27">
                  <c:v>31</c:v>
                </c:pt>
                <c:pt idx="28">
                  <c:v>31</c:v>
                </c:pt>
                <c:pt idx="29">
                  <c:v>32</c:v>
                </c:pt>
                <c:pt idx="30">
                  <c:v>32</c:v>
                </c:pt>
                <c:pt idx="31">
                  <c:v>33</c:v>
                </c:pt>
                <c:pt idx="32">
                  <c:v>33</c:v>
                </c:pt>
                <c:pt idx="33">
                  <c:v>34</c:v>
                </c:pt>
                <c:pt idx="34">
                  <c:v>34</c:v>
                </c:pt>
                <c:pt idx="35">
                  <c:v>35</c:v>
                </c:pt>
                <c:pt idx="36">
                  <c:v>35</c:v>
                </c:pt>
                <c:pt idx="37">
                  <c:v>36</c:v>
                </c:pt>
                <c:pt idx="38">
                  <c:v>36</c:v>
                </c:pt>
                <c:pt idx="39">
                  <c:v>37</c:v>
                </c:pt>
                <c:pt idx="40">
                  <c:v>37</c:v>
                </c:pt>
                <c:pt idx="41">
                  <c:v>38</c:v>
                </c:pt>
                <c:pt idx="42">
                  <c:v>38</c:v>
                </c:pt>
                <c:pt idx="43">
                  <c:v>39</c:v>
                </c:pt>
                <c:pt idx="44">
                  <c:v>39</c:v>
                </c:pt>
                <c:pt idx="45">
                  <c:v>40</c:v>
                </c:pt>
                <c:pt idx="46">
                  <c:v>40</c:v>
                </c:pt>
                <c:pt idx="47">
                  <c:v>41</c:v>
                </c:pt>
                <c:pt idx="48">
                  <c:v>41</c:v>
                </c:pt>
                <c:pt idx="49">
                  <c:v>42</c:v>
                </c:pt>
                <c:pt idx="50">
                  <c:v>42</c:v>
                </c:pt>
                <c:pt idx="51">
                  <c:v>43</c:v>
                </c:pt>
                <c:pt idx="52">
                  <c:v>43</c:v>
                </c:pt>
                <c:pt idx="53">
                  <c:v>44</c:v>
                </c:pt>
                <c:pt idx="54">
                  <c:v>44</c:v>
                </c:pt>
                <c:pt idx="55">
                  <c:v>45</c:v>
                </c:pt>
                <c:pt idx="56">
                  <c:v>45</c:v>
                </c:pt>
                <c:pt idx="57">
                  <c:v>46</c:v>
                </c:pt>
                <c:pt idx="58">
                  <c:v>46</c:v>
                </c:pt>
                <c:pt idx="59">
                  <c:v>47</c:v>
                </c:pt>
                <c:pt idx="60">
                  <c:v>47</c:v>
                </c:pt>
                <c:pt idx="61">
                  <c:v>48</c:v>
                </c:pt>
                <c:pt idx="62">
                  <c:v>48</c:v>
                </c:pt>
                <c:pt idx="63">
                  <c:v>49</c:v>
                </c:pt>
                <c:pt idx="64">
                  <c:v>49</c:v>
                </c:pt>
                <c:pt idx="65">
                  <c:v>50</c:v>
                </c:pt>
                <c:pt idx="66">
                  <c:v>50</c:v>
                </c:pt>
                <c:pt idx="67">
                  <c:v>51</c:v>
                </c:pt>
                <c:pt idx="68">
                  <c:v>51</c:v>
                </c:pt>
                <c:pt idx="69">
                  <c:v>52</c:v>
                </c:pt>
                <c:pt idx="70">
                  <c:v>52</c:v>
                </c:pt>
                <c:pt idx="71">
                  <c:v>53</c:v>
                </c:pt>
                <c:pt idx="72">
                  <c:v>53</c:v>
                </c:pt>
                <c:pt idx="73">
                  <c:v>54</c:v>
                </c:pt>
                <c:pt idx="74">
                  <c:v>54</c:v>
                </c:pt>
                <c:pt idx="75">
                  <c:v>55</c:v>
                </c:pt>
                <c:pt idx="76">
                  <c:v>55</c:v>
                </c:pt>
                <c:pt idx="77">
                  <c:v>56</c:v>
                </c:pt>
                <c:pt idx="78">
                  <c:v>56</c:v>
                </c:pt>
                <c:pt idx="79">
                  <c:v>57</c:v>
                </c:pt>
                <c:pt idx="80">
                  <c:v>57</c:v>
                </c:pt>
                <c:pt idx="81">
                  <c:v>58</c:v>
                </c:pt>
                <c:pt idx="82">
                  <c:v>58</c:v>
                </c:pt>
                <c:pt idx="83">
                  <c:v>59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61</c:v>
                </c:pt>
                <c:pt idx="89">
                  <c:v>62</c:v>
                </c:pt>
                <c:pt idx="90">
                  <c:v>62</c:v>
                </c:pt>
                <c:pt idx="91">
                  <c:v>63</c:v>
                </c:pt>
                <c:pt idx="92">
                  <c:v>63</c:v>
                </c:pt>
                <c:pt idx="93">
                  <c:v>64</c:v>
                </c:pt>
                <c:pt idx="94">
                  <c:v>64</c:v>
                </c:pt>
                <c:pt idx="95">
                  <c:v>65</c:v>
                </c:pt>
                <c:pt idx="96">
                  <c:v>65</c:v>
                </c:pt>
                <c:pt idx="97">
                  <c:v>66</c:v>
                </c:pt>
                <c:pt idx="98">
                  <c:v>66</c:v>
                </c:pt>
                <c:pt idx="99">
                  <c:v>67</c:v>
                </c:pt>
                <c:pt idx="100">
                  <c:v>67</c:v>
                </c:pt>
                <c:pt idx="101">
                  <c:v>68</c:v>
                </c:pt>
                <c:pt idx="102">
                  <c:v>68</c:v>
                </c:pt>
                <c:pt idx="103">
                  <c:v>69</c:v>
                </c:pt>
                <c:pt idx="104">
                  <c:v>70</c:v>
                </c:pt>
                <c:pt idx="105">
                  <c:v>71</c:v>
                </c:pt>
                <c:pt idx="106">
                  <c:v>71</c:v>
                </c:pt>
                <c:pt idx="107">
                  <c:v>72</c:v>
                </c:pt>
                <c:pt idx="108">
                  <c:v>73</c:v>
                </c:pt>
                <c:pt idx="109">
                  <c:v>73</c:v>
                </c:pt>
                <c:pt idx="110">
                  <c:v>75</c:v>
                </c:pt>
                <c:pt idx="111">
                  <c:v>76</c:v>
                </c:pt>
                <c:pt idx="112">
                  <c:v>77</c:v>
                </c:pt>
                <c:pt idx="113">
                  <c:v>78</c:v>
                </c:pt>
                <c:pt idx="114">
                  <c:v>83</c:v>
                </c:pt>
                <c:pt idx="115">
                  <c:v>87</c:v>
                </c:pt>
                <c:pt idx="116">
                  <c:v>96</c:v>
                </c:pt>
                <c:pt idx="117">
                  <c:v>99</c:v>
                </c:pt>
                <c:pt idx="118">
                  <c:v>117</c:v>
                </c:pt>
              </c:numCache>
            </c:numRef>
          </c:cat>
          <c:val>
            <c:numRef>
              <c:f>'Age Gender Performance'!$G$2:$G$120</c:f>
              <c:numCache>
                <c:formatCode>General</c:formatCode>
                <c:ptCount val="119"/>
                <c:pt idx="0">
                  <c:v>0.86359900000000001</c:v>
                </c:pt>
                <c:pt idx="1">
                  <c:v>4.2699100000000003</c:v>
                </c:pt>
                <c:pt idx="2">
                  <c:v>3.7643879999999998</c:v>
                </c:pt>
                <c:pt idx="3">
                  <c:v>3.9407549999999998</c:v>
                </c:pt>
                <c:pt idx="4">
                  <c:v>3.5980810000000001</c:v>
                </c:pt>
                <c:pt idx="5">
                  <c:v>3.692825</c:v>
                </c:pt>
                <c:pt idx="6">
                  <c:v>4.170382</c:v>
                </c:pt>
                <c:pt idx="7">
                  <c:v>4.2450960000000002</c:v>
                </c:pt>
                <c:pt idx="8">
                  <c:v>4.7173360000000004</c:v>
                </c:pt>
                <c:pt idx="9">
                  <c:v>4.3742270000000003</c:v>
                </c:pt>
                <c:pt idx="10">
                  <c:v>5.1202009999999998</c:v>
                </c:pt>
                <c:pt idx="11">
                  <c:v>4.5916220000000001</c:v>
                </c:pt>
                <c:pt idx="12">
                  <c:v>4.8640869999999996</c:v>
                </c:pt>
                <c:pt idx="13">
                  <c:v>4.484928</c:v>
                </c:pt>
                <c:pt idx="14">
                  <c:v>4.8464400000000003</c:v>
                </c:pt>
                <c:pt idx="15">
                  <c:v>4.3922210000000002</c:v>
                </c:pt>
                <c:pt idx="16">
                  <c:v>4.9342790000000001</c:v>
                </c:pt>
                <c:pt idx="17">
                  <c:v>4.506532</c:v>
                </c:pt>
                <c:pt idx="18">
                  <c:v>4.939425</c:v>
                </c:pt>
                <c:pt idx="19">
                  <c:v>4.6310599999999997</c:v>
                </c:pt>
                <c:pt idx="20">
                  <c:v>5.0366090000000003</c:v>
                </c:pt>
                <c:pt idx="21">
                  <c:v>4.5307839999999997</c:v>
                </c:pt>
                <c:pt idx="22">
                  <c:v>5.0467829999999996</c:v>
                </c:pt>
                <c:pt idx="23">
                  <c:v>4.5840129999999997</c:v>
                </c:pt>
                <c:pt idx="24">
                  <c:v>5.1001969999999996</c:v>
                </c:pt>
                <c:pt idx="25">
                  <c:v>4.7015149999999997</c:v>
                </c:pt>
                <c:pt idx="26">
                  <c:v>5.1380270000000001</c:v>
                </c:pt>
                <c:pt idx="27">
                  <c:v>4.7813100000000004</c:v>
                </c:pt>
                <c:pt idx="28">
                  <c:v>5.2301989999999998</c:v>
                </c:pt>
                <c:pt idx="29">
                  <c:v>4.725123</c:v>
                </c:pt>
                <c:pt idx="30">
                  <c:v>5.1943289999999998</c:v>
                </c:pt>
                <c:pt idx="31">
                  <c:v>4.7975719999999997</c:v>
                </c:pt>
                <c:pt idx="32">
                  <c:v>5.1981489999999999</c:v>
                </c:pt>
                <c:pt idx="33">
                  <c:v>4.727779</c:v>
                </c:pt>
                <c:pt idx="34">
                  <c:v>5.0618210000000001</c:v>
                </c:pt>
                <c:pt idx="35">
                  <c:v>4.7187039999999998</c:v>
                </c:pt>
                <c:pt idx="36">
                  <c:v>4.9703569999999999</c:v>
                </c:pt>
                <c:pt idx="37">
                  <c:v>4.2937060000000002</c:v>
                </c:pt>
                <c:pt idx="38">
                  <c:v>4.7681430000000002</c:v>
                </c:pt>
                <c:pt idx="39">
                  <c:v>4.5569800000000003</c:v>
                </c:pt>
                <c:pt idx="40">
                  <c:v>5.0526160000000004</c:v>
                </c:pt>
                <c:pt idx="41">
                  <c:v>4.317285</c:v>
                </c:pt>
                <c:pt idx="42">
                  <c:v>5.0245870000000004</c:v>
                </c:pt>
                <c:pt idx="43">
                  <c:v>4.1136819999999998</c:v>
                </c:pt>
                <c:pt idx="44">
                  <c:v>5.3277960000000002</c:v>
                </c:pt>
                <c:pt idx="45">
                  <c:v>4.631138</c:v>
                </c:pt>
                <c:pt idx="46">
                  <c:v>5.2015840000000004</c:v>
                </c:pt>
                <c:pt idx="47">
                  <c:v>4.4735849999999999</c:v>
                </c:pt>
                <c:pt idx="48">
                  <c:v>4.9154540000000004</c:v>
                </c:pt>
                <c:pt idx="49">
                  <c:v>4.6608150000000004</c:v>
                </c:pt>
                <c:pt idx="50">
                  <c:v>5.1459630000000001</c:v>
                </c:pt>
                <c:pt idx="51">
                  <c:v>3.9541210000000002</c:v>
                </c:pt>
                <c:pt idx="52">
                  <c:v>5.2533729999999998</c:v>
                </c:pt>
                <c:pt idx="53">
                  <c:v>3.9247610000000002</c:v>
                </c:pt>
                <c:pt idx="54">
                  <c:v>5.1808389999999997</c:v>
                </c:pt>
                <c:pt idx="55">
                  <c:v>3.8589060000000002</c:v>
                </c:pt>
                <c:pt idx="56">
                  <c:v>5.2320500000000001</c:v>
                </c:pt>
                <c:pt idx="57">
                  <c:v>4.3360390000000004</c:v>
                </c:pt>
                <c:pt idx="58">
                  <c:v>5.1318570000000001</c:v>
                </c:pt>
                <c:pt idx="59">
                  <c:v>4.1897589999999996</c:v>
                </c:pt>
                <c:pt idx="60">
                  <c:v>5.1014929999999996</c:v>
                </c:pt>
                <c:pt idx="61">
                  <c:v>4.5857109999999999</c:v>
                </c:pt>
                <c:pt idx="62">
                  <c:v>4.9945810000000002</c:v>
                </c:pt>
                <c:pt idx="63">
                  <c:v>3.9395609999999999</c:v>
                </c:pt>
                <c:pt idx="64">
                  <c:v>5.1996650000000004</c:v>
                </c:pt>
                <c:pt idx="65">
                  <c:v>4.3823169999999996</c:v>
                </c:pt>
                <c:pt idx="66">
                  <c:v>4.864903</c:v>
                </c:pt>
                <c:pt idx="67">
                  <c:v>3.5547909999999998</c:v>
                </c:pt>
                <c:pt idx="68">
                  <c:v>4.6476319999999998</c:v>
                </c:pt>
                <c:pt idx="69">
                  <c:v>4.6426980000000002</c:v>
                </c:pt>
                <c:pt idx="70">
                  <c:v>4.8919610000000002</c:v>
                </c:pt>
                <c:pt idx="71">
                  <c:v>4.0075310000000002</c:v>
                </c:pt>
                <c:pt idx="72">
                  <c:v>4.4147980000000002</c:v>
                </c:pt>
                <c:pt idx="73">
                  <c:v>4.1064309999999997</c:v>
                </c:pt>
                <c:pt idx="74">
                  <c:v>4.6559309999999998</c:v>
                </c:pt>
                <c:pt idx="75">
                  <c:v>3.8295249999999998</c:v>
                </c:pt>
                <c:pt idx="76">
                  <c:v>4.926641</c:v>
                </c:pt>
                <c:pt idx="77">
                  <c:v>4.1674410000000002</c:v>
                </c:pt>
                <c:pt idx="78">
                  <c:v>4.854692</c:v>
                </c:pt>
                <c:pt idx="79">
                  <c:v>3.6547640000000001</c:v>
                </c:pt>
                <c:pt idx="80">
                  <c:v>4.5429269999999997</c:v>
                </c:pt>
                <c:pt idx="81">
                  <c:v>3.8016230000000002</c:v>
                </c:pt>
                <c:pt idx="82">
                  <c:v>5.3997549999999999</c:v>
                </c:pt>
                <c:pt idx="83">
                  <c:v>3.68058</c:v>
                </c:pt>
                <c:pt idx="84">
                  <c:v>4.9497619999999998</c:v>
                </c:pt>
                <c:pt idx="85">
                  <c:v>3.596724</c:v>
                </c:pt>
                <c:pt idx="86">
                  <c:v>4.601826</c:v>
                </c:pt>
                <c:pt idx="87">
                  <c:v>3.73576</c:v>
                </c:pt>
                <c:pt idx="88">
                  <c:v>4.2930520000000003</c:v>
                </c:pt>
                <c:pt idx="89">
                  <c:v>4.0357820000000002</c:v>
                </c:pt>
                <c:pt idx="90">
                  <c:v>4.6579800000000002</c:v>
                </c:pt>
                <c:pt idx="91">
                  <c:v>3.914002</c:v>
                </c:pt>
                <c:pt idx="92">
                  <c:v>4.4731889999999996</c:v>
                </c:pt>
                <c:pt idx="93">
                  <c:v>2.190944</c:v>
                </c:pt>
                <c:pt idx="94">
                  <c:v>4.510491</c:v>
                </c:pt>
                <c:pt idx="95">
                  <c:v>4.8312270000000002</c:v>
                </c:pt>
                <c:pt idx="96">
                  <c:v>4.2510339999999998</c:v>
                </c:pt>
                <c:pt idx="97">
                  <c:v>2.9042110000000001</c:v>
                </c:pt>
                <c:pt idx="98">
                  <c:v>4.6643650000000001</c:v>
                </c:pt>
                <c:pt idx="99">
                  <c:v>1.8598440000000001</c:v>
                </c:pt>
                <c:pt idx="100">
                  <c:v>4.1002989999999997</c:v>
                </c:pt>
                <c:pt idx="101">
                  <c:v>2.9914930000000002</c:v>
                </c:pt>
                <c:pt idx="102">
                  <c:v>3.9178739999999999</c:v>
                </c:pt>
                <c:pt idx="103">
                  <c:v>4.4787840000000001</c:v>
                </c:pt>
                <c:pt idx="104">
                  <c:v>3.0444420000000001</c:v>
                </c:pt>
                <c:pt idx="105">
                  <c:v>4.2421160000000002</c:v>
                </c:pt>
                <c:pt idx="106">
                  <c:v>3.2264529999999998</c:v>
                </c:pt>
                <c:pt idx="107">
                  <c:v>3.444445</c:v>
                </c:pt>
                <c:pt idx="108">
                  <c:v>6.4082150000000002</c:v>
                </c:pt>
                <c:pt idx="109">
                  <c:v>4.30246</c:v>
                </c:pt>
                <c:pt idx="110">
                  <c:v>4.7170690000000004</c:v>
                </c:pt>
                <c:pt idx="111">
                  <c:v>4.1405799999999999</c:v>
                </c:pt>
                <c:pt idx="112">
                  <c:v>5.0764269999999998</c:v>
                </c:pt>
                <c:pt idx="113">
                  <c:v>6.1842069999999998</c:v>
                </c:pt>
                <c:pt idx="114">
                  <c:v>6.2497249999999998</c:v>
                </c:pt>
                <c:pt idx="115">
                  <c:v>3.4543400000000002</c:v>
                </c:pt>
                <c:pt idx="116">
                  <c:v>4.9466320000000001</c:v>
                </c:pt>
                <c:pt idx="117">
                  <c:v>2.7259229999999999</c:v>
                </c:pt>
                <c:pt idx="118">
                  <c:v>5.4938750000000001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9D-4AD0-9A3C-B9DE1D2D59FB}"/>
            </c:ext>
          </c:extLst>
        </c:ser>
        <c:ser>
          <c:idx val="8"/>
          <c:order val="3"/>
          <c:tx>
            <c:strRef>
              <c:f>'Age Gender Performance'!$J$1</c:f>
              <c:strCache>
                <c:ptCount val="1"/>
                <c:pt idx="0">
                  <c:v>Median Speed_Median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'Age Gender Performance'!$B$2:$B$120</c:f>
              <c:numCache>
                <c:formatCode>General</c:formatCode>
                <c:ptCount val="119"/>
                <c:pt idx="0">
                  <c:v>1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19</c:v>
                </c:pt>
                <c:pt idx="5">
                  <c:v>20</c:v>
                </c:pt>
                <c:pt idx="6">
                  <c:v>20</c:v>
                </c:pt>
                <c:pt idx="7">
                  <c:v>21</c:v>
                </c:pt>
                <c:pt idx="8">
                  <c:v>21</c:v>
                </c:pt>
                <c:pt idx="9">
                  <c:v>22</c:v>
                </c:pt>
                <c:pt idx="10">
                  <c:v>22</c:v>
                </c:pt>
                <c:pt idx="11">
                  <c:v>23</c:v>
                </c:pt>
                <c:pt idx="12">
                  <c:v>23</c:v>
                </c:pt>
                <c:pt idx="13">
                  <c:v>24</c:v>
                </c:pt>
                <c:pt idx="14">
                  <c:v>24</c:v>
                </c:pt>
                <c:pt idx="15">
                  <c:v>25</c:v>
                </c:pt>
                <c:pt idx="16">
                  <c:v>25</c:v>
                </c:pt>
                <c:pt idx="17">
                  <c:v>26</c:v>
                </c:pt>
                <c:pt idx="18">
                  <c:v>26</c:v>
                </c:pt>
                <c:pt idx="19">
                  <c:v>27</c:v>
                </c:pt>
                <c:pt idx="20">
                  <c:v>27</c:v>
                </c:pt>
                <c:pt idx="21">
                  <c:v>28</c:v>
                </c:pt>
                <c:pt idx="22">
                  <c:v>28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30</c:v>
                </c:pt>
                <c:pt idx="27">
                  <c:v>31</c:v>
                </c:pt>
                <c:pt idx="28">
                  <c:v>31</c:v>
                </c:pt>
                <c:pt idx="29">
                  <c:v>32</c:v>
                </c:pt>
                <c:pt idx="30">
                  <c:v>32</c:v>
                </c:pt>
                <c:pt idx="31">
                  <c:v>33</c:v>
                </c:pt>
                <c:pt idx="32">
                  <c:v>33</c:v>
                </c:pt>
                <c:pt idx="33">
                  <c:v>34</c:v>
                </c:pt>
                <c:pt idx="34">
                  <c:v>34</c:v>
                </c:pt>
                <c:pt idx="35">
                  <c:v>35</c:v>
                </c:pt>
                <c:pt idx="36">
                  <c:v>35</c:v>
                </c:pt>
                <c:pt idx="37">
                  <c:v>36</c:v>
                </c:pt>
                <c:pt idx="38">
                  <c:v>36</c:v>
                </c:pt>
                <c:pt idx="39">
                  <c:v>37</c:v>
                </c:pt>
                <c:pt idx="40">
                  <c:v>37</c:v>
                </c:pt>
                <c:pt idx="41">
                  <c:v>38</c:v>
                </c:pt>
                <c:pt idx="42">
                  <c:v>38</c:v>
                </c:pt>
                <c:pt idx="43">
                  <c:v>39</c:v>
                </c:pt>
                <c:pt idx="44">
                  <c:v>39</c:v>
                </c:pt>
                <c:pt idx="45">
                  <c:v>40</c:v>
                </c:pt>
                <c:pt idx="46">
                  <c:v>40</c:v>
                </c:pt>
                <c:pt idx="47">
                  <c:v>41</c:v>
                </c:pt>
                <c:pt idx="48">
                  <c:v>41</c:v>
                </c:pt>
                <c:pt idx="49">
                  <c:v>42</c:v>
                </c:pt>
                <c:pt idx="50">
                  <c:v>42</c:v>
                </c:pt>
                <c:pt idx="51">
                  <c:v>43</c:v>
                </c:pt>
                <c:pt idx="52">
                  <c:v>43</c:v>
                </c:pt>
                <c:pt idx="53">
                  <c:v>44</c:v>
                </c:pt>
                <c:pt idx="54">
                  <c:v>44</c:v>
                </c:pt>
                <c:pt idx="55">
                  <c:v>45</c:v>
                </c:pt>
                <c:pt idx="56">
                  <c:v>45</c:v>
                </c:pt>
                <c:pt idx="57">
                  <c:v>46</c:v>
                </c:pt>
                <c:pt idx="58">
                  <c:v>46</c:v>
                </c:pt>
                <c:pt idx="59">
                  <c:v>47</c:v>
                </c:pt>
                <c:pt idx="60">
                  <c:v>47</c:v>
                </c:pt>
                <c:pt idx="61">
                  <c:v>48</c:v>
                </c:pt>
                <c:pt idx="62">
                  <c:v>48</c:v>
                </c:pt>
                <c:pt idx="63">
                  <c:v>49</c:v>
                </c:pt>
                <c:pt idx="64">
                  <c:v>49</c:v>
                </c:pt>
                <c:pt idx="65">
                  <c:v>50</c:v>
                </c:pt>
                <c:pt idx="66">
                  <c:v>50</c:v>
                </c:pt>
                <c:pt idx="67">
                  <c:v>51</c:v>
                </c:pt>
                <c:pt idx="68">
                  <c:v>51</c:v>
                </c:pt>
                <c:pt idx="69">
                  <c:v>52</c:v>
                </c:pt>
                <c:pt idx="70">
                  <c:v>52</c:v>
                </c:pt>
                <c:pt idx="71">
                  <c:v>53</c:v>
                </c:pt>
                <c:pt idx="72">
                  <c:v>53</c:v>
                </c:pt>
                <c:pt idx="73">
                  <c:v>54</c:v>
                </c:pt>
                <c:pt idx="74">
                  <c:v>54</c:v>
                </c:pt>
                <c:pt idx="75">
                  <c:v>55</c:v>
                </c:pt>
                <c:pt idx="76">
                  <c:v>55</c:v>
                </c:pt>
                <c:pt idx="77">
                  <c:v>56</c:v>
                </c:pt>
                <c:pt idx="78">
                  <c:v>56</c:v>
                </c:pt>
                <c:pt idx="79">
                  <c:v>57</c:v>
                </c:pt>
                <c:pt idx="80">
                  <c:v>57</c:v>
                </c:pt>
                <c:pt idx="81">
                  <c:v>58</c:v>
                </c:pt>
                <c:pt idx="82">
                  <c:v>58</c:v>
                </c:pt>
                <c:pt idx="83">
                  <c:v>59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61</c:v>
                </c:pt>
                <c:pt idx="89">
                  <c:v>62</c:v>
                </c:pt>
                <c:pt idx="90">
                  <c:v>62</c:v>
                </c:pt>
                <c:pt idx="91">
                  <c:v>63</c:v>
                </c:pt>
                <c:pt idx="92">
                  <c:v>63</c:v>
                </c:pt>
                <c:pt idx="93">
                  <c:v>64</c:v>
                </c:pt>
                <c:pt idx="94">
                  <c:v>64</c:v>
                </c:pt>
                <c:pt idx="95">
                  <c:v>65</c:v>
                </c:pt>
                <c:pt idx="96">
                  <c:v>65</c:v>
                </c:pt>
                <c:pt idx="97">
                  <c:v>66</c:v>
                </c:pt>
                <c:pt idx="98">
                  <c:v>66</c:v>
                </c:pt>
                <c:pt idx="99">
                  <c:v>67</c:v>
                </c:pt>
                <c:pt idx="100">
                  <c:v>67</c:v>
                </c:pt>
                <c:pt idx="101">
                  <c:v>68</c:v>
                </c:pt>
                <c:pt idx="102">
                  <c:v>68</c:v>
                </c:pt>
                <c:pt idx="103">
                  <c:v>69</c:v>
                </c:pt>
                <c:pt idx="104">
                  <c:v>70</c:v>
                </c:pt>
                <c:pt idx="105">
                  <c:v>71</c:v>
                </c:pt>
                <c:pt idx="106">
                  <c:v>71</c:v>
                </c:pt>
                <c:pt idx="107">
                  <c:v>72</c:v>
                </c:pt>
                <c:pt idx="108">
                  <c:v>73</c:v>
                </c:pt>
                <c:pt idx="109">
                  <c:v>73</c:v>
                </c:pt>
                <c:pt idx="110">
                  <c:v>75</c:v>
                </c:pt>
                <c:pt idx="111">
                  <c:v>76</c:v>
                </c:pt>
                <c:pt idx="112">
                  <c:v>77</c:v>
                </c:pt>
                <c:pt idx="113">
                  <c:v>78</c:v>
                </c:pt>
                <c:pt idx="114">
                  <c:v>83</c:v>
                </c:pt>
                <c:pt idx="115">
                  <c:v>87</c:v>
                </c:pt>
                <c:pt idx="116">
                  <c:v>96</c:v>
                </c:pt>
                <c:pt idx="117">
                  <c:v>99</c:v>
                </c:pt>
                <c:pt idx="118">
                  <c:v>117</c:v>
                </c:pt>
              </c:numCache>
            </c:numRef>
          </c:cat>
          <c:val>
            <c:numRef>
              <c:f>'Age Gender Performance'!$J$2:$J$120</c:f>
              <c:numCache>
                <c:formatCode>General</c:formatCode>
                <c:ptCount val="119"/>
                <c:pt idx="0">
                  <c:v>0</c:v>
                </c:pt>
                <c:pt idx="1">
                  <c:v>4.1424570000000003</c:v>
                </c:pt>
                <c:pt idx="2">
                  <c:v>2.8336549999999998</c:v>
                </c:pt>
                <c:pt idx="3">
                  <c:v>3.2109529999999999</c:v>
                </c:pt>
                <c:pt idx="4">
                  <c:v>2.515873</c:v>
                </c:pt>
                <c:pt idx="5">
                  <c:v>3.082382</c:v>
                </c:pt>
                <c:pt idx="6">
                  <c:v>3.7495050000000001</c:v>
                </c:pt>
                <c:pt idx="7">
                  <c:v>3.771687</c:v>
                </c:pt>
                <c:pt idx="8">
                  <c:v>4.1063200000000002</c:v>
                </c:pt>
                <c:pt idx="9">
                  <c:v>3.9866540000000001</c:v>
                </c:pt>
                <c:pt idx="10">
                  <c:v>4.8316809999999997</c:v>
                </c:pt>
                <c:pt idx="11">
                  <c:v>4.2519330000000002</c:v>
                </c:pt>
                <c:pt idx="12">
                  <c:v>4.3850550000000004</c:v>
                </c:pt>
                <c:pt idx="13">
                  <c:v>4.0288620000000002</c:v>
                </c:pt>
                <c:pt idx="14">
                  <c:v>4.361103</c:v>
                </c:pt>
                <c:pt idx="15">
                  <c:v>4.0116379999999996</c:v>
                </c:pt>
                <c:pt idx="16">
                  <c:v>4.5193979999999998</c:v>
                </c:pt>
                <c:pt idx="17">
                  <c:v>4.0367420000000003</c:v>
                </c:pt>
                <c:pt idx="18">
                  <c:v>4.539612</c:v>
                </c:pt>
                <c:pt idx="19">
                  <c:v>4.2301349999999998</c:v>
                </c:pt>
                <c:pt idx="20">
                  <c:v>4.6277039999999996</c:v>
                </c:pt>
                <c:pt idx="21">
                  <c:v>4.1459029999999997</c:v>
                </c:pt>
                <c:pt idx="22">
                  <c:v>4.5851360000000003</c:v>
                </c:pt>
                <c:pt idx="23">
                  <c:v>4.0859439999999996</c:v>
                </c:pt>
                <c:pt idx="24">
                  <c:v>4.7249140000000001</c:v>
                </c:pt>
                <c:pt idx="25">
                  <c:v>4.3929580000000001</c:v>
                </c:pt>
                <c:pt idx="26">
                  <c:v>4.6376850000000003</c:v>
                </c:pt>
                <c:pt idx="27">
                  <c:v>4.260694</c:v>
                </c:pt>
                <c:pt idx="28">
                  <c:v>4.7926869999999999</c:v>
                </c:pt>
                <c:pt idx="29">
                  <c:v>4.3312970000000002</c:v>
                </c:pt>
                <c:pt idx="30">
                  <c:v>4.8245329999999997</c:v>
                </c:pt>
                <c:pt idx="31">
                  <c:v>4.4366620000000001</c:v>
                </c:pt>
                <c:pt idx="32">
                  <c:v>4.7631839999999999</c:v>
                </c:pt>
                <c:pt idx="33">
                  <c:v>4.3089300000000001</c:v>
                </c:pt>
                <c:pt idx="34">
                  <c:v>4.6878640000000003</c:v>
                </c:pt>
                <c:pt idx="35">
                  <c:v>4.2093550000000004</c:v>
                </c:pt>
                <c:pt idx="36">
                  <c:v>4.4966629999999999</c:v>
                </c:pt>
                <c:pt idx="37">
                  <c:v>4.0030349999999997</c:v>
                </c:pt>
                <c:pt idx="38">
                  <c:v>4.3447199999999997</c:v>
                </c:pt>
                <c:pt idx="39">
                  <c:v>4.0959050000000001</c:v>
                </c:pt>
                <c:pt idx="40">
                  <c:v>4.680631</c:v>
                </c:pt>
                <c:pt idx="41">
                  <c:v>3.9116409999999999</c:v>
                </c:pt>
                <c:pt idx="42">
                  <c:v>4.6712999999999996</c:v>
                </c:pt>
                <c:pt idx="43">
                  <c:v>3.4063850000000002</c:v>
                </c:pt>
                <c:pt idx="44">
                  <c:v>5.0549200000000001</c:v>
                </c:pt>
                <c:pt idx="45">
                  <c:v>4.461392</c:v>
                </c:pt>
                <c:pt idx="46">
                  <c:v>4.7888970000000004</c:v>
                </c:pt>
                <c:pt idx="47">
                  <c:v>4.0763759999999998</c:v>
                </c:pt>
                <c:pt idx="48">
                  <c:v>4.7410690000000004</c:v>
                </c:pt>
                <c:pt idx="49">
                  <c:v>4.5154339999999999</c:v>
                </c:pt>
                <c:pt idx="50">
                  <c:v>4.8092110000000003</c:v>
                </c:pt>
                <c:pt idx="51">
                  <c:v>3.5870950000000001</c:v>
                </c:pt>
                <c:pt idx="52">
                  <c:v>5.1397640000000004</c:v>
                </c:pt>
                <c:pt idx="53">
                  <c:v>3.5183369999999998</c:v>
                </c:pt>
                <c:pt idx="54">
                  <c:v>5.0689209999999996</c:v>
                </c:pt>
                <c:pt idx="55">
                  <c:v>3.3898470000000001</c:v>
                </c:pt>
                <c:pt idx="56">
                  <c:v>5.0754299999999999</c:v>
                </c:pt>
                <c:pt idx="57">
                  <c:v>3.844967</c:v>
                </c:pt>
                <c:pt idx="58">
                  <c:v>4.875006</c:v>
                </c:pt>
                <c:pt idx="59">
                  <c:v>3.7893020000000002</c:v>
                </c:pt>
                <c:pt idx="60">
                  <c:v>4.9530519999999996</c:v>
                </c:pt>
                <c:pt idx="61">
                  <c:v>4.2839200000000002</c:v>
                </c:pt>
                <c:pt idx="62">
                  <c:v>4.7818420000000001</c:v>
                </c:pt>
                <c:pt idx="63">
                  <c:v>3.5720239999999999</c:v>
                </c:pt>
                <c:pt idx="64">
                  <c:v>4.9668099999999997</c:v>
                </c:pt>
                <c:pt idx="65">
                  <c:v>4.2623959999999999</c:v>
                </c:pt>
                <c:pt idx="66">
                  <c:v>4.5691600000000001</c:v>
                </c:pt>
                <c:pt idx="67">
                  <c:v>2.9448279999999998</c:v>
                </c:pt>
                <c:pt idx="68">
                  <c:v>4.3462259999999997</c:v>
                </c:pt>
                <c:pt idx="69">
                  <c:v>4.421062</c:v>
                </c:pt>
                <c:pt idx="70">
                  <c:v>4.4528619999999997</c:v>
                </c:pt>
                <c:pt idx="71">
                  <c:v>3.5485169999999999</c:v>
                </c:pt>
                <c:pt idx="72">
                  <c:v>4.1447159999999998</c:v>
                </c:pt>
                <c:pt idx="73">
                  <c:v>3.8519670000000001</c:v>
                </c:pt>
                <c:pt idx="74">
                  <c:v>4.1019569999999996</c:v>
                </c:pt>
                <c:pt idx="75">
                  <c:v>3.612311</c:v>
                </c:pt>
                <c:pt idx="76">
                  <c:v>4.8095020000000002</c:v>
                </c:pt>
                <c:pt idx="77">
                  <c:v>3.8771179999999998</c:v>
                </c:pt>
                <c:pt idx="78">
                  <c:v>4.6488810000000003</c:v>
                </c:pt>
                <c:pt idx="79">
                  <c:v>3.3233820000000001</c:v>
                </c:pt>
                <c:pt idx="80">
                  <c:v>4.0138800000000003</c:v>
                </c:pt>
                <c:pt idx="81">
                  <c:v>3.4753370000000001</c:v>
                </c:pt>
                <c:pt idx="82">
                  <c:v>5.5421399999999998</c:v>
                </c:pt>
                <c:pt idx="83">
                  <c:v>3.298613</c:v>
                </c:pt>
                <c:pt idx="84">
                  <c:v>4.7025249999999996</c:v>
                </c:pt>
                <c:pt idx="85">
                  <c:v>2.9527489999999998</c:v>
                </c:pt>
                <c:pt idx="86">
                  <c:v>4.3453730000000004</c:v>
                </c:pt>
                <c:pt idx="87">
                  <c:v>3.1025939999999999</c:v>
                </c:pt>
                <c:pt idx="88">
                  <c:v>3.8669020000000001</c:v>
                </c:pt>
                <c:pt idx="89">
                  <c:v>3.7223980000000001</c:v>
                </c:pt>
                <c:pt idx="90">
                  <c:v>4.4807030000000001</c:v>
                </c:pt>
                <c:pt idx="91">
                  <c:v>3.5654240000000001</c:v>
                </c:pt>
                <c:pt idx="92">
                  <c:v>4.2248590000000004</c:v>
                </c:pt>
                <c:pt idx="93">
                  <c:v>1.3559049999999999</c:v>
                </c:pt>
                <c:pt idx="94">
                  <c:v>4.2794280000000002</c:v>
                </c:pt>
                <c:pt idx="95">
                  <c:v>4.5963719999999997</c:v>
                </c:pt>
                <c:pt idx="96">
                  <c:v>3.9866700000000002</c:v>
                </c:pt>
                <c:pt idx="97">
                  <c:v>1.7002219999999999</c:v>
                </c:pt>
                <c:pt idx="98">
                  <c:v>4.5243080000000004</c:v>
                </c:pt>
                <c:pt idx="99">
                  <c:v>1.291668</c:v>
                </c:pt>
                <c:pt idx="100">
                  <c:v>3.8771390000000001</c:v>
                </c:pt>
                <c:pt idx="101">
                  <c:v>2.3148420000000001</c:v>
                </c:pt>
                <c:pt idx="102">
                  <c:v>3.284049</c:v>
                </c:pt>
                <c:pt idx="103">
                  <c:v>4.3579939999999997</c:v>
                </c:pt>
                <c:pt idx="104">
                  <c:v>2.5535230000000002</c:v>
                </c:pt>
                <c:pt idx="105">
                  <c:v>4.7191549999999998</c:v>
                </c:pt>
                <c:pt idx="106">
                  <c:v>2.8932370000000001</c:v>
                </c:pt>
                <c:pt idx="107">
                  <c:v>2.9713189999999998</c:v>
                </c:pt>
                <c:pt idx="108">
                  <c:v>7.3249380000000004</c:v>
                </c:pt>
                <c:pt idx="109">
                  <c:v>3.8645269999999998</c:v>
                </c:pt>
                <c:pt idx="110">
                  <c:v>4.9243750000000004</c:v>
                </c:pt>
                <c:pt idx="111">
                  <c:v>4.1367700000000003</c:v>
                </c:pt>
                <c:pt idx="112">
                  <c:v>5.341901</c:v>
                </c:pt>
                <c:pt idx="113">
                  <c:v>6.8771560000000003</c:v>
                </c:pt>
                <c:pt idx="114">
                  <c:v>6.2590539999999999</c:v>
                </c:pt>
                <c:pt idx="115">
                  <c:v>3.261752</c:v>
                </c:pt>
                <c:pt idx="116">
                  <c:v>4.1284789999999996</c:v>
                </c:pt>
                <c:pt idx="117">
                  <c:v>1.324025</c:v>
                </c:pt>
                <c:pt idx="118">
                  <c:v>5.333386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9D-4AD0-9A3C-B9DE1D2D5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4154591"/>
        <c:axId val="1339507743"/>
      </c:lineChart>
      <c:catAx>
        <c:axId val="100415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507743"/>
        <c:crosses val="autoZero"/>
        <c:auto val="1"/>
        <c:lblAlgn val="ctr"/>
        <c:lblOffset val="100"/>
        <c:noMultiLvlLbl val="0"/>
      </c:catAx>
      <c:valAx>
        <c:axId val="133950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1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Visualizations.xlsx]Age Gender Performance!PivotTable32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Gender Performance'!$N$3</c:f>
              <c:strCache>
                <c:ptCount val="1"/>
                <c:pt idx="0">
                  <c:v>Average of Distance_Mean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Gender Performance'!$M$4:$M$6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'Age Gender Performance'!$N$4:$N$6</c:f>
              <c:numCache>
                <c:formatCode>General</c:formatCode>
                <c:ptCount val="2"/>
                <c:pt idx="0">
                  <c:v>0.66448474999999996</c:v>
                </c:pt>
                <c:pt idx="1">
                  <c:v>0.72003549999999994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B-4657-85C1-CE76A262EFB4}"/>
            </c:ext>
          </c:extLst>
        </c:ser>
        <c:ser>
          <c:idx val="1"/>
          <c:order val="1"/>
          <c:tx>
            <c:strRef>
              <c:f>'Age Gender Performance'!$O$3</c:f>
              <c:strCache>
                <c:ptCount val="1"/>
                <c:pt idx="0">
                  <c:v>Average of Distance_Median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'Age Gender Performance'!$M$4:$M$6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'Age Gender Performance'!$O$4:$O$6</c:f>
              <c:numCache>
                <c:formatCode>General</c:formatCode>
                <c:ptCount val="2"/>
                <c:pt idx="0">
                  <c:v>0.54180574999999997</c:v>
                </c:pt>
                <c:pt idx="1">
                  <c:v>0.56986183333333329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5B-4657-85C1-CE76A262EFB4}"/>
            </c:ext>
          </c:extLst>
        </c:ser>
        <c:ser>
          <c:idx val="2"/>
          <c:order val="2"/>
          <c:tx>
            <c:strRef>
              <c:f>'Age Gender Performance'!$P$3</c:f>
              <c:strCache>
                <c:ptCount val="1"/>
                <c:pt idx="0">
                  <c:v>Average of Median Speed_Mean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'Age Gender Performance'!$M$4:$M$6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'Age Gender Performance'!$P$4:$P$6</c:f>
              <c:numCache>
                <c:formatCode>General</c:formatCode>
                <c:ptCount val="2"/>
                <c:pt idx="0">
                  <c:v>3.1466937499999998</c:v>
                </c:pt>
                <c:pt idx="1">
                  <c:v>4.0761330000000005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5B-4657-85C1-CE76A262EFB4}"/>
            </c:ext>
          </c:extLst>
        </c:ser>
        <c:ser>
          <c:idx val="3"/>
          <c:order val="3"/>
          <c:tx>
            <c:strRef>
              <c:f>'Age Gender Performance'!$Q$3</c:f>
              <c:strCache>
                <c:ptCount val="1"/>
                <c:pt idx="0">
                  <c:v>Average of Median Speed_Median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'Age Gender Performance'!$M$4:$M$6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'Age Gender Performance'!$Q$4:$Q$6</c:f>
              <c:numCache>
                <c:formatCode>General</c:formatCode>
                <c:ptCount val="2"/>
                <c:pt idx="0">
                  <c:v>2.4757759999999998</c:v>
                </c:pt>
                <c:pt idx="1">
                  <c:v>3.7639471666666666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5B-4657-85C1-CE76A262E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7270335"/>
        <c:axId val="1339502751"/>
      </c:barChart>
      <c:catAx>
        <c:axId val="100727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502751"/>
        <c:crosses val="autoZero"/>
        <c:auto val="1"/>
        <c:lblAlgn val="ctr"/>
        <c:lblOffset val="100"/>
        <c:noMultiLvlLbl val="0"/>
      </c:catAx>
      <c:valAx>
        <c:axId val="133950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7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Busiest Bikes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'Busiest Bikes'!$B$1</c:f>
              <c:strCache>
                <c:ptCount val="1"/>
                <c:pt idx="0">
                  <c:v>Number of Trips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'Busiest Bikes'!$A$2:$A$11</c:f>
              <c:numCache>
                <c:formatCode>General</c:formatCode>
                <c:ptCount val="10"/>
                <c:pt idx="0">
                  <c:v>2565</c:v>
                </c:pt>
                <c:pt idx="1">
                  <c:v>5880</c:v>
                </c:pt>
                <c:pt idx="2">
                  <c:v>5293</c:v>
                </c:pt>
                <c:pt idx="3">
                  <c:v>5479</c:v>
                </c:pt>
                <c:pt idx="4">
                  <c:v>5731</c:v>
                </c:pt>
                <c:pt idx="5">
                  <c:v>5622</c:v>
                </c:pt>
                <c:pt idx="6">
                  <c:v>4894</c:v>
                </c:pt>
                <c:pt idx="7">
                  <c:v>5443</c:v>
                </c:pt>
                <c:pt idx="8">
                  <c:v>4854</c:v>
                </c:pt>
                <c:pt idx="9">
                  <c:v>5175</c:v>
                </c:pt>
              </c:numCache>
            </c:numRef>
          </c:cat>
          <c:val>
            <c:numRef>
              <c:f>'Busiest Bikes'!$B$2:$B$11</c:f>
              <c:numCache>
                <c:formatCode>General</c:formatCode>
                <c:ptCount val="10"/>
                <c:pt idx="0">
                  <c:v>1489</c:v>
                </c:pt>
                <c:pt idx="1">
                  <c:v>1177</c:v>
                </c:pt>
                <c:pt idx="2">
                  <c:v>1049</c:v>
                </c:pt>
                <c:pt idx="3">
                  <c:v>1044</c:v>
                </c:pt>
                <c:pt idx="4">
                  <c:v>1027</c:v>
                </c:pt>
                <c:pt idx="5">
                  <c:v>1134</c:v>
                </c:pt>
                <c:pt idx="6">
                  <c:v>993</c:v>
                </c:pt>
                <c:pt idx="7">
                  <c:v>1009</c:v>
                </c:pt>
                <c:pt idx="8">
                  <c:v>1141</c:v>
                </c:pt>
                <c:pt idx="9">
                  <c:v>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0-43A9-B269-66DF689010FB}"/>
            </c:ext>
          </c:extLst>
        </c:ser>
        <c:ser>
          <c:idx val="2"/>
          <c:order val="1"/>
          <c:tx>
            <c:strRef>
              <c:f>'Busiest Bikes'!$D$1</c:f>
              <c:strCache>
                <c:ptCount val="1"/>
                <c:pt idx="0">
                  <c:v>Length of Trips (in hours)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'Busiest Bikes'!$A$2:$A$11</c:f>
              <c:numCache>
                <c:formatCode>General</c:formatCode>
                <c:ptCount val="10"/>
                <c:pt idx="0">
                  <c:v>2565</c:v>
                </c:pt>
                <c:pt idx="1">
                  <c:v>5880</c:v>
                </c:pt>
                <c:pt idx="2">
                  <c:v>5293</c:v>
                </c:pt>
                <c:pt idx="3">
                  <c:v>5479</c:v>
                </c:pt>
                <c:pt idx="4">
                  <c:v>5731</c:v>
                </c:pt>
                <c:pt idx="5">
                  <c:v>5622</c:v>
                </c:pt>
                <c:pt idx="6">
                  <c:v>4894</c:v>
                </c:pt>
                <c:pt idx="7">
                  <c:v>5443</c:v>
                </c:pt>
                <c:pt idx="8">
                  <c:v>4854</c:v>
                </c:pt>
                <c:pt idx="9">
                  <c:v>5175</c:v>
                </c:pt>
              </c:numCache>
            </c:numRef>
          </c:cat>
          <c:val>
            <c:numRef>
              <c:f>'Busiest Bikes'!$D$2:$D$11</c:f>
              <c:numCache>
                <c:formatCode>0.0</c:formatCode>
                <c:ptCount val="10"/>
                <c:pt idx="0">
                  <c:v>3754.4027777777778</c:v>
                </c:pt>
                <c:pt idx="1">
                  <c:v>3448.9833333333331</c:v>
                </c:pt>
                <c:pt idx="2">
                  <c:v>3310.9027777777778</c:v>
                </c:pt>
                <c:pt idx="3">
                  <c:v>3261.5305555555556</c:v>
                </c:pt>
                <c:pt idx="4">
                  <c:v>3226.0916666666667</c:v>
                </c:pt>
                <c:pt idx="5">
                  <c:v>3177.7888888888888</c:v>
                </c:pt>
                <c:pt idx="6">
                  <c:v>3121.7416666666668</c:v>
                </c:pt>
                <c:pt idx="7">
                  <c:v>3114.5638888888889</c:v>
                </c:pt>
                <c:pt idx="8">
                  <c:v>3074.2</c:v>
                </c:pt>
                <c:pt idx="9">
                  <c:v>3064.536111111111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0-43A9-B269-66DF689010F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0242367"/>
        <c:axId val="1100179487"/>
      </c:barChart>
      <c:catAx>
        <c:axId val="110024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179487"/>
        <c:crosses val="autoZero"/>
        <c:auto val="1"/>
        <c:lblAlgn val="ctr"/>
        <c:lblOffset val="100"/>
        <c:noMultiLvlLbl val="0"/>
      </c:catAx>
      <c:valAx>
        <c:axId val="110017948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024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25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120" y="2316934"/>
            <a:ext cx="7989633" cy="112609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>
              <a:defRPr sz="4263" cap="none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218" y="3925557"/>
            <a:ext cx="4417183" cy="140730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732">
                <a:solidFill>
                  <a:srgbClr val="000000"/>
                </a:solidFill>
              </a:defRPr>
            </a:lvl1pPr>
            <a:lvl2pPr marL="6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0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12192000" cy="854529"/>
          </a:xfrm>
          <a:prstGeom prst="rect">
            <a:avLst/>
          </a:prstGeom>
          <a:solidFill>
            <a:srgbClr val="75B2F9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1349" dirty="0">
              <a:solidFill>
                <a:srgbClr val="0F1F28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611721" y="1398333"/>
            <a:ext cx="10993199" cy="433255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4">
                <a:solidFill>
                  <a:schemeClr val="bg2"/>
                </a:solidFill>
              </a:defRPr>
            </a:lvl1pPr>
            <a:lvl2pPr marL="609021" marR="0" indent="-182706" algn="l" defTabSz="121804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bg2"/>
                </a:solidFill>
              </a:defRPr>
            </a:lvl2pPr>
            <a:lvl3pPr marL="913532" marR="0" indent="-182706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>
                <a:solidFill>
                  <a:schemeClr val="bg2"/>
                </a:solidFill>
              </a:defRPr>
            </a:lvl3pPr>
            <a:lvl4pPr marL="1218043" marR="0" indent="-182706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bg2"/>
                </a:solidFill>
              </a:defRPr>
            </a:lvl4pPr>
            <a:lvl5pPr marL="1522553" marR="0" indent="-182706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889"/>
            <a:ext cx="10972800" cy="4103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12192000" cy="854529"/>
          </a:xfrm>
          <a:prstGeom prst="rect">
            <a:avLst/>
          </a:prstGeom>
          <a:solidFill>
            <a:srgbClr val="75B2F9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1349" dirty="0">
              <a:solidFill>
                <a:srgbClr val="0F1F2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889"/>
            <a:ext cx="10972800" cy="4103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129284"/>
            <a:ext cx="8372504" cy="574516"/>
          </a:xfrm>
          <a:prstGeom prst="rect">
            <a:avLst/>
          </a:prstGeom>
        </p:spPr>
        <p:txBody>
          <a:bodyPr anchor="ctr"/>
          <a:lstStyle>
            <a:lvl1pPr>
              <a:defRPr sz="373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854529"/>
          </a:xfrm>
          <a:prstGeom prst="rect">
            <a:avLst/>
          </a:prstGeom>
          <a:solidFill>
            <a:srgbClr val="75B2F9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1349" dirty="0">
              <a:solidFill>
                <a:srgbClr val="0F1F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1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1619" y="2948518"/>
            <a:ext cx="2404533" cy="96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54529"/>
          </a:xfrm>
          <a:prstGeom prst="rect">
            <a:avLst/>
          </a:prstGeom>
          <a:solidFill>
            <a:srgbClr val="75B2F9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1349" dirty="0">
              <a:solidFill>
                <a:srgbClr val="0F1F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97823"/>
            <a:ext cx="10972800" cy="432880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6439288"/>
            <a:ext cx="12192000" cy="295001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3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2714" y="6471435"/>
            <a:ext cx="655637" cy="230704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355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531CE9-F349-4229-92AF-2BC3678A3249}" type="slidenum">
              <a:rPr kumimoji="0" lang="en-US" altLang="en-US" sz="899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defTabSz="91355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black">
          <a:xfrm>
            <a:off x="9323390" y="6464664"/>
            <a:ext cx="2020887" cy="244248"/>
          </a:xfrm>
          <a:prstGeom prst="rect">
            <a:avLst/>
          </a:prstGeom>
          <a:noFill/>
          <a:ln>
            <a:noFill/>
          </a:ln>
        </p:spPr>
        <p:txBody>
          <a:bodyPr lIns="91989" tIns="45996" rIns="91989" bIns="4599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IBM Corporation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black">
          <a:xfrm>
            <a:off x="809626" y="6464664"/>
            <a:ext cx="2846388" cy="244248"/>
          </a:xfrm>
          <a:prstGeom prst="rect">
            <a:avLst/>
          </a:prstGeom>
          <a:noFill/>
          <a:ln>
            <a:noFill/>
          </a:ln>
        </p:spPr>
        <p:txBody>
          <a:bodyPr lIns="91989" tIns="45996" rIns="91989" bIns="4599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99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Confidential</a:t>
            </a:r>
          </a:p>
        </p:txBody>
      </p:sp>
      <p:sp>
        <p:nvSpPr>
          <p:cNvPr id="33" name="Round Same Side Corner Rectangle 18"/>
          <p:cNvSpPr/>
          <p:nvPr/>
        </p:nvSpPr>
        <p:spPr>
          <a:xfrm rot="16200000">
            <a:off x="11617509" y="6210551"/>
            <a:ext cx="396507" cy="752475"/>
          </a:xfrm>
          <a:prstGeom prst="round2SameRect">
            <a:avLst>
              <a:gd name="adj1" fmla="val 14943"/>
              <a:gd name="adj2" fmla="val 0"/>
            </a:avLst>
          </a:prstGeom>
          <a:solidFill>
            <a:srgbClr val="75B2F9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55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2" descr="C:\Users\804473\Desktop\Steph Toolbox\IBM 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589" y="6479730"/>
            <a:ext cx="561975" cy="2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1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31" kern="1200">
          <a:solidFill>
            <a:schemeClr val="tx2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5pPr>
      <a:lvl6pPr marL="3429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6pPr>
      <a:lvl7pPr marL="6858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7pPr>
      <a:lvl8pPr marL="10287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8pPr>
      <a:lvl9pPr marL="137161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30504" indent="-23050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458892" indent="-228389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213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689395" indent="-230504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213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902500" indent="-12978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154915" indent="-12263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65" indent="-171452" algn="l" defTabSz="685805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67" indent="-171452" algn="l" defTabSz="685805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70" indent="-171452" algn="l" defTabSz="685805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72" indent="-171452" algn="l" defTabSz="685805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5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8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0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3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5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8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20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BF8F-4243-4CBC-BE9C-403D1F67E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Divvy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5A37A-5162-43D6-9AC0-1A7D628BE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CBDS Dev-Up Capstone</a:t>
            </a:r>
          </a:p>
          <a:p>
            <a:endParaRPr lang="en-US" dirty="0"/>
          </a:p>
          <a:p>
            <a:r>
              <a:rPr lang="en-US" dirty="0"/>
              <a:t>Jack Mann</a:t>
            </a:r>
          </a:p>
        </p:txBody>
      </p:sp>
    </p:spTree>
    <p:extLst>
      <p:ext uri="{BB962C8B-B14F-4D97-AF65-F5344CB8AC3E}">
        <p14:creationId xmlns:p14="http://schemas.microsoft.com/office/powerpoint/2010/main" val="259956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8F7BB-D5AA-4CB7-A4BB-4A5650ACCB8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03672" y="898335"/>
            <a:ext cx="6943297" cy="527146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E780F23-C9C0-4C2D-A7CE-7BE9D962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8003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FBA03-DC97-4E9B-A034-F4DEF26D671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578543" y="1055071"/>
            <a:ext cx="8689305" cy="51570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E44B78-D75D-4ECD-B58E-9A6592D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4065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0D502-2439-487C-83CC-1F19A195EED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28945" y="1129081"/>
            <a:ext cx="3727218" cy="433228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54345A-314B-49F9-A26F-399826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A590D-6CCC-4310-9490-828DC4B2B423}"/>
              </a:ext>
            </a:extLst>
          </p:cNvPr>
          <p:cNvSpPr txBox="1"/>
          <p:nvPr/>
        </p:nvSpPr>
        <p:spPr>
          <a:xfrm>
            <a:off x="4831882" y="1212783"/>
            <a:ext cx="6323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Bearing in mind that all these values are in seconds, we can see a large spread in the minimum and maximum error.</a:t>
            </a:r>
          </a:p>
          <a:p>
            <a:endParaRPr lang="en-US" dirty="0"/>
          </a:p>
          <a:p>
            <a:r>
              <a:rPr lang="en-US" dirty="0"/>
              <a:t>Mean error is approximately 3 minutes of miscalculation and the standard deviation is 3 hours long.</a:t>
            </a:r>
          </a:p>
          <a:p>
            <a:endParaRPr lang="en-US" dirty="0"/>
          </a:p>
          <a:p>
            <a:r>
              <a:rPr lang="en-US" dirty="0"/>
              <a:t>With a linear correlation of 0.677, we can say that this ensemble provides 67% accuracy; further training and configuration is required to make a more </a:t>
            </a:r>
            <a:r>
              <a:rPr lang="en-US"/>
              <a:t>accurate model.</a:t>
            </a:r>
          </a:p>
        </p:txBody>
      </p:sp>
    </p:spTree>
    <p:extLst>
      <p:ext uri="{BB962C8B-B14F-4D97-AF65-F5344CB8AC3E}">
        <p14:creationId xmlns:p14="http://schemas.microsoft.com/office/powerpoint/2010/main" val="410756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B587-4124-4F71-BF90-29DA8358114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cleansing could be improved during the preparation phase (Python)</a:t>
            </a:r>
          </a:p>
          <a:p>
            <a:pPr marL="1066221" lvl="1" indent="-457200">
              <a:buFont typeface="Arial" panose="020B0604020202020204" pitchFamily="34" charset="0"/>
              <a:buChar char="•"/>
            </a:pPr>
            <a:r>
              <a:rPr lang="en-US" dirty="0"/>
              <a:t>The author merged the files successfully (maintaining the original record count during the join step), but ultimately let the statistical algorithms handle incomplete entries</a:t>
            </a:r>
          </a:p>
          <a:p>
            <a:pPr marL="1066221" lvl="1" indent="-457200">
              <a:buFont typeface="Arial" panose="020B0604020202020204" pitchFamily="34" charset="0"/>
              <a:buChar char="•"/>
            </a:pPr>
            <a:r>
              <a:rPr lang="en-US" dirty="0"/>
              <a:t>The data could have been improved using a .</a:t>
            </a:r>
            <a:r>
              <a:rPr lang="en-US" dirty="0" err="1"/>
              <a:t>dropna</a:t>
            </a:r>
            <a:r>
              <a:rPr lang="en-US" dirty="0"/>
              <a:t>() step to remove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visualization could be improved</a:t>
            </a:r>
          </a:p>
          <a:p>
            <a:pPr marL="1066221" lvl="1" indent="-457200">
              <a:buFont typeface="Arial" panose="020B0604020202020204" pitchFamily="34" charset="0"/>
              <a:buChar char="•"/>
            </a:pPr>
            <a:r>
              <a:rPr lang="en-US" dirty="0"/>
              <a:t>The author opted to use Excel to make all charts in the interest of speed.</a:t>
            </a:r>
          </a:p>
          <a:p>
            <a:pPr marL="1066221" lvl="1" indent="-457200">
              <a:buFont typeface="Arial" panose="020B0604020202020204" pitchFamily="34" charset="0"/>
              <a:buChar char="•"/>
            </a:pPr>
            <a:r>
              <a:rPr lang="en-US" dirty="0"/>
              <a:t>Visualization could be improved by using more meaningful chart types and by leveraging Python’s matplotlib library for visualization.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could be improved; the ensemble had an accuracy of 67%</a:t>
            </a:r>
          </a:p>
          <a:p>
            <a:pPr marL="1066221" lvl="1" indent="-457200">
              <a:buFont typeface="Arial" panose="020B0604020202020204" pitchFamily="34" charset="0"/>
              <a:buChar char="•"/>
            </a:pPr>
            <a:r>
              <a:rPr lang="en-US" dirty="0"/>
              <a:t>Due to the time required to perform an ensemble, the author was unable to properly experiment with multiple variables to affect the target ‘</a:t>
            </a:r>
            <a:r>
              <a:rPr lang="en-US" dirty="0" err="1"/>
              <a:t>tripduration</a:t>
            </a:r>
            <a:r>
              <a:rPr lang="en-US" dirty="0"/>
              <a:t>.’</a:t>
            </a:r>
          </a:p>
          <a:p>
            <a:pPr marL="1066221" lvl="1" indent="-457200">
              <a:buFont typeface="Arial" panose="020B0604020202020204" pitchFamily="34" charset="0"/>
              <a:buChar char="•"/>
            </a:pPr>
            <a:r>
              <a:rPr lang="en-US" dirty="0"/>
              <a:t>Better variable selection and model configuration would have made for more accurate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slides have no text</a:t>
            </a:r>
          </a:p>
          <a:p>
            <a:pPr marL="1066221" lvl="1" indent="-457200">
              <a:buFont typeface="Arial" panose="020B0604020202020204" pitchFamily="34" charset="0"/>
              <a:buChar char="•"/>
            </a:pPr>
            <a:r>
              <a:rPr lang="en-US" dirty="0"/>
              <a:t>This was intended to simulate an oral presentation. With better modelling and more confident data, the author could </a:t>
            </a:r>
            <a:r>
              <a:rPr lang="en-US"/>
              <a:t>add insightful commentary.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NLP part of the project was skipped</a:t>
            </a:r>
          </a:p>
          <a:p>
            <a:pPr marL="1066221" lvl="1" indent="-457200">
              <a:buFont typeface="Arial" panose="020B0604020202020204" pitchFamily="34" charset="0"/>
              <a:buChar char="•"/>
            </a:pPr>
            <a:r>
              <a:rPr lang="en-US" dirty="0"/>
              <a:t>The author accepts full responsibility for NLP being excluded.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1742-413A-49EC-A1BD-708DC27C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Erratum</a:t>
            </a:r>
          </a:p>
        </p:txBody>
      </p:sp>
    </p:spTree>
    <p:extLst>
      <p:ext uri="{BB962C8B-B14F-4D97-AF65-F5344CB8AC3E}">
        <p14:creationId xmlns:p14="http://schemas.microsoft.com/office/powerpoint/2010/main" val="38963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953EF-D94A-4F18-A45C-52F97095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AD978A-BF4A-4575-A56A-30EEB16DFF3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36700785"/>
              </p:ext>
            </p:extLst>
          </p:nvPr>
        </p:nvGraphicFramePr>
        <p:xfrm>
          <a:off x="970005" y="1408951"/>
          <a:ext cx="10251990" cy="4040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61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F37907-4741-40B7-866B-FF2B5C75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Duration by User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2CA1B8-5DFC-460E-81D2-E70147D8D2DB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11188" y="1398588"/>
          <a:ext cx="10993437" cy="433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557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B5CF05-0AA4-4A72-87B5-9823D2F6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Trips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4E9C20-F398-413C-9B4F-4E20BECBF7BC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11188" y="1398588"/>
          <a:ext cx="10993437" cy="433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54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2A493-E4E1-461A-B6EC-08CBCBFB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B74F45-A05B-4EB2-8D51-C11B9BE50893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325823235"/>
              </p:ext>
            </p:extLst>
          </p:nvPr>
        </p:nvGraphicFramePr>
        <p:xfrm>
          <a:off x="611188" y="1398588"/>
          <a:ext cx="10993437" cy="433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3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C81B93-83DE-496D-A22E-5601FF40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Gender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A478A6-2BB9-41A4-BE32-8F86CAE98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438617"/>
              </p:ext>
            </p:extLst>
          </p:nvPr>
        </p:nvGraphicFramePr>
        <p:xfrm>
          <a:off x="1097756" y="1127109"/>
          <a:ext cx="9995814" cy="4943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08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624B16-2139-4EA5-8514-4CFFD7BD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Bikes in Chicago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34829-DDE7-4791-A1A1-AE4B2DC7470A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11188" y="1398588"/>
          <a:ext cx="10993437" cy="433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004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3784F-5FB9-458A-BC81-139B82B759A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93019" y="1166640"/>
            <a:ext cx="9615638" cy="51706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6AB310-D54E-4C02-B01F-BF03698F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198953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B967C6-54AA-4DB3-A6C9-9EF0F491067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405289" y="957420"/>
            <a:ext cx="8547950" cy="53509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49377D-421A-4299-9B16-CE38AA2C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Random Trees</a:t>
            </a:r>
          </a:p>
        </p:txBody>
      </p:sp>
    </p:spTree>
    <p:extLst>
      <p:ext uri="{BB962C8B-B14F-4D97-AF65-F5344CB8AC3E}">
        <p14:creationId xmlns:p14="http://schemas.microsoft.com/office/powerpoint/2010/main" val="3965501447"/>
      </p:ext>
    </p:extLst>
  </p:cSld>
  <p:clrMapOvr>
    <a:masterClrMapping/>
  </p:clrMapOvr>
</p:sld>
</file>

<file path=ppt/theme/theme1.xml><?xml version="1.0" encoding="utf-8"?>
<a:theme xmlns:a="http://schemas.openxmlformats.org/drawingml/2006/main" name="GBS Template1 2017">
  <a:themeElements>
    <a:clrScheme name="GBS January 2013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F"/>
      </a:accent1>
      <a:accent2>
        <a:srgbClr val="00649D"/>
      </a:accent2>
      <a:accent3>
        <a:srgbClr val="FFFFFF"/>
      </a:accent3>
      <a:accent4>
        <a:srgbClr val="000000"/>
      </a:accent4>
      <a:accent5>
        <a:srgbClr val="AAD5F6"/>
      </a:accent5>
      <a:accent6>
        <a:srgbClr val="005A8E"/>
      </a:accent6>
      <a:hlink>
        <a:srgbClr val="00B2EF"/>
      </a:hlink>
      <a:folHlink>
        <a:srgbClr val="AB1A86"/>
      </a:folHlink>
    </a:clrScheme>
    <a:fontScheme name="GBS 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66688" marR="0" indent="-166688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66688" marR="0" indent="-166688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BS 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2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0099FF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3F69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385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B2E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4" id="{4306AA38-F0B7-8A42-A46E-C141E6410228}" vid="{3F11ACBA-15AA-6749-9CCE-F12933D3E3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IBM_Master2</Template>
  <TotalTime>355</TotalTime>
  <Words>343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Lucida Grande</vt:lpstr>
      <vt:lpstr>GBS Template1 2017</vt:lpstr>
      <vt:lpstr>Divvy Data Analysis</vt:lpstr>
      <vt:lpstr>Top 5 Stations</vt:lpstr>
      <vt:lpstr>Trip Duration by User Type</vt:lpstr>
      <vt:lpstr>Most Popular Trips</vt:lpstr>
      <vt:lpstr>Performance by Age</vt:lpstr>
      <vt:lpstr>Performance by Gender</vt:lpstr>
      <vt:lpstr>Busiest Bikes in Chicago</vt:lpstr>
      <vt:lpstr>Models – Neural Network </vt:lpstr>
      <vt:lpstr>Models – Random Trees</vt:lpstr>
      <vt:lpstr>Models – Random Forest</vt:lpstr>
      <vt:lpstr>Models – Linear Regression</vt:lpstr>
      <vt:lpstr>Ensembled Analysis</vt:lpstr>
      <vt:lpstr>Erratum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Divvy Data Analysis</dc:title>
  <dc:creator>Jack Mann</dc:creator>
  <cp:lastModifiedBy>Jack Mann</cp:lastModifiedBy>
  <cp:revision>12</cp:revision>
  <dcterms:created xsi:type="dcterms:W3CDTF">2019-06-14T16:58:49Z</dcterms:created>
  <dcterms:modified xsi:type="dcterms:W3CDTF">2019-06-15T01:23:46Z</dcterms:modified>
</cp:coreProperties>
</file>