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35E-84EB-A8F1-F80C-09DE422B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0EA4-6B2D-CFC7-B70A-8AD4F7CF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BE7C-FDC8-DE6D-43DD-0B779848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791F-E4BA-5158-8D48-DA7B1C60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0AF0-0728-4150-B3D6-0AFA090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F26B-979F-FF25-3964-431E98F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3392-30BA-9E22-90E5-63491D93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0D87-21AE-27E4-7C3B-AAAF344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1883-86CC-CB09-A50F-2B5B2A4B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7FE7-4100-1171-DC4D-AF8F1A77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799CE-1B95-0ED1-581F-1551389D8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57E34-8A8F-8D28-BFE4-DBBE0C3D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FE1D-5C4D-5311-C8A3-7838E32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40FE-03E4-85F3-7ECA-99A2098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E8AF-401A-0B86-8FBD-BD5A3641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F890-2441-AE61-30F8-4D0E7EB9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10D9-EB30-97AE-DF05-0E5A4E35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96ED-07D5-564F-4EC6-F29A28E9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BDD8-7A6C-57D8-B327-0D443EE6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CA61-E967-0989-D74E-C4D5DD18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27A6-F78F-5680-6074-2D4D720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54F4-863F-29A1-403F-4F290EE9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9E1F-4C11-6BFB-DC27-28FB655B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2DEB-F521-D75E-10DC-D0D72193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CABF-E478-A5E2-85C0-56D56EDB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82AB-B409-663F-9D05-AC13004F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523-AD0C-510E-EEF1-5421A28B3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2C3F-75D1-E1AC-E3D4-D521A953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7AAE-C5FF-141D-595C-F8990C9B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B10C-36DE-37BF-A379-703BDDB4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C182-A419-A19E-FAF7-FD2A5E49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9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4936-BC3E-09A0-95BA-6587DF2C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0D18-4B60-AA88-A7BF-73E4584B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6BB1-37A8-7C58-9486-3359B139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F3317-C8AD-9AD4-760B-54A49AF1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C2980-186B-B8C7-65EB-E07870E7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92AF6-F4B4-FDCD-5853-C08B8E51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20B50-1634-143F-3577-734A16F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F9321-EA45-B43C-6BC2-EEE3BF1D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1A5E-E386-7EE8-9251-FB65F4EB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CE7D7-C807-130A-6BAE-33DC1E5B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96423-2AA8-6608-1FA8-133C048B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D4EF3-5ACF-9F55-5CDC-70284C2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C712A-9582-1F94-F35F-4C1279BD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E234-6826-6A52-1CEF-2520EB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D4FE-5E4A-C360-30AF-5CC8B36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1D6B-49BF-A5EC-F2D8-6D38278D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B461-52E0-26E6-FFB7-0B7D6930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BAC6-F4D4-9218-679C-EAC0FECE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A1E3-FB64-6E3F-40EC-504DA0D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C1CF-D5B8-0C1C-62D5-8DB4C25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1D1D-8968-9D7A-D97D-39C0F861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AC00-7D30-ED1A-1922-C20C41C7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E3332-678C-91D2-CCA4-7D77AE9D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0B85-3744-9D91-4372-F49A9B01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7BE2-A734-1039-9585-05ABC67D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E179-0F6A-D718-1340-460E02C1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521B6-15B3-4025-3EE5-4AA8B2D3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AE69D-E36A-F1CF-7825-7BAA4AE9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E516-4DA9-23ED-B3DF-993BA89B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04EB-8958-5053-3322-CC7782174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B55B-F968-EA41-8F7A-6E51BDDBA958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B9F9-82ED-3DA4-5B88-91DD69EB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486D-8501-5417-2F38-16D4D540B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8ED8-7C6B-064B-968C-6A753101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920D8-C279-ED3E-57F9-DEF28CFE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8" y="3552224"/>
            <a:ext cx="1005608" cy="1013373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3689AC-14F7-D559-A6C2-C2B7A796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34" y="2187146"/>
            <a:ext cx="3247625" cy="151708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21DE4106-1A6C-A2EB-A0B3-BADEEEFD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910" y="2106641"/>
            <a:ext cx="2804983" cy="1577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BF869-49E1-A7AC-7DD5-50831B8ED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10" y="3684443"/>
            <a:ext cx="997784" cy="10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Norris</dc:creator>
  <cp:lastModifiedBy>Jack Norris</cp:lastModifiedBy>
  <cp:revision>1</cp:revision>
  <dcterms:created xsi:type="dcterms:W3CDTF">2023-03-10T14:28:52Z</dcterms:created>
  <dcterms:modified xsi:type="dcterms:W3CDTF">2023-03-10T16:28:04Z</dcterms:modified>
</cp:coreProperties>
</file>