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9A6C4-BEEC-F9A5-05B4-6D4795A5FA08}" v="32" dt="2022-09-13T19:57:46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Strother" userId="S::jps011@uark.edu::0a0dd00b-e3e7-40db-9b3f-9573144184ed" providerId="AD" clId="Web-{16F9A6C4-BEEC-F9A5-05B4-6D4795A5FA08}"/>
    <pc:docChg chg="delSld modSld">
      <pc:chgData name="Jim Strother" userId="S::jps011@uark.edu::0a0dd00b-e3e7-40db-9b3f-9573144184ed" providerId="AD" clId="Web-{16F9A6C4-BEEC-F9A5-05B4-6D4795A5FA08}" dt="2022-09-13T19:57:46.601" v="33"/>
      <pc:docMkLst>
        <pc:docMk/>
      </pc:docMkLst>
      <pc:sldChg chg="modSp">
        <pc:chgData name="Jim Strother" userId="S::jps011@uark.edu::0a0dd00b-e3e7-40db-9b3f-9573144184ed" providerId="AD" clId="Web-{16F9A6C4-BEEC-F9A5-05B4-6D4795A5FA08}" dt="2022-09-13T19:54:00.031" v="5" actId="20577"/>
        <pc:sldMkLst>
          <pc:docMk/>
          <pc:sldMk cId="0" sldId="256"/>
        </pc:sldMkLst>
        <pc:spChg chg="mod">
          <ac:chgData name="Jim Strother" userId="S::jps011@uark.edu::0a0dd00b-e3e7-40db-9b3f-9573144184ed" providerId="AD" clId="Web-{16F9A6C4-BEEC-F9A5-05B4-6D4795A5FA08}" dt="2022-09-13T19:54:00.031" v="5" actId="20577"/>
          <ac:spMkLst>
            <pc:docMk/>
            <pc:sldMk cId="0" sldId="256"/>
            <ac:spMk id="48" creationId="{00000000-0000-0000-0000-000000000000}"/>
          </ac:spMkLst>
        </pc:spChg>
      </pc:sldChg>
      <pc:sldChg chg="modSp">
        <pc:chgData name="Jim Strother" userId="S::jps011@uark.edu::0a0dd00b-e3e7-40db-9b3f-9573144184ed" providerId="AD" clId="Web-{16F9A6C4-BEEC-F9A5-05B4-6D4795A5FA08}" dt="2022-09-13T19:55:00.736" v="19" actId="20577"/>
        <pc:sldMkLst>
          <pc:docMk/>
          <pc:sldMk cId="0" sldId="263"/>
        </pc:sldMkLst>
        <pc:spChg chg="mod">
          <ac:chgData name="Jim Strother" userId="S::jps011@uark.edu::0a0dd00b-e3e7-40db-9b3f-9573144184ed" providerId="AD" clId="Web-{16F9A6C4-BEEC-F9A5-05B4-6D4795A5FA08}" dt="2022-09-13T19:55:00.736" v="19" actId="20577"/>
          <ac:spMkLst>
            <pc:docMk/>
            <pc:sldMk cId="0" sldId="263"/>
            <ac:spMk id="64" creationId="{00000000-0000-0000-0000-000000000000}"/>
          </ac:spMkLst>
        </pc:spChg>
      </pc:sldChg>
      <pc:sldChg chg="modSp">
        <pc:chgData name="Jim Strother" userId="S::jps011@uark.edu::0a0dd00b-e3e7-40db-9b3f-9573144184ed" providerId="AD" clId="Web-{16F9A6C4-BEEC-F9A5-05B4-6D4795A5FA08}" dt="2022-09-13T19:56:17.911" v="27" actId="20577"/>
        <pc:sldMkLst>
          <pc:docMk/>
          <pc:sldMk cId="0" sldId="265"/>
        </pc:sldMkLst>
        <pc:spChg chg="mod">
          <ac:chgData name="Jim Strother" userId="S::jps011@uark.edu::0a0dd00b-e3e7-40db-9b3f-9573144184ed" providerId="AD" clId="Web-{16F9A6C4-BEEC-F9A5-05B4-6D4795A5FA08}" dt="2022-09-13T19:56:17.911" v="27" actId="20577"/>
          <ac:spMkLst>
            <pc:docMk/>
            <pc:sldMk cId="0" sldId="265"/>
            <ac:spMk id="68" creationId="{00000000-0000-0000-0000-000000000000}"/>
          </ac:spMkLst>
        </pc:spChg>
      </pc:sldChg>
      <pc:sldChg chg="modSp">
        <pc:chgData name="Jim Strother" userId="S::jps011@uark.edu::0a0dd00b-e3e7-40db-9b3f-9573144184ed" providerId="AD" clId="Web-{16F9A6C4-BEEC-F9A5-05B4-6D4795A5FA08}" dt="2022-09-13T19:56:50.490" v="31" actId="20577"/>
        <pc:sldMkLst>
          <pc:docMk/>
          <pc:sldMk cId="0" sldId="268"/>
        </pc:sldMkLst>
        <pc:spChg chg="mod">
          <ac:chgData name="Jim Strother" userId="S::jps011@uark.edu::0a0dd00b-e3e7-40db-9b3f-9573144184ed" providerId="AD" clId="Web-{16F9A6C4-BEEC-F9A5-05B4-6D4795A5FA08}" dt="2022-09-13T19:56:50.490" v="31" actId="20577"/>
          <ac:spMkLst>
            <pc:docMk/>
            <pc:sldMk cId="0" sldId="268"/>
            <ac:spMk id="74" creationId="{00000000-0000-0000-0000-000000000000}"/>
          </ac:spMkLst>
        </pc:spChg>
      </pc:sldChg>
      <pc:sldChg chg="modSp del">
        <pc:chgData name="Jim Strother" userId="S::jps011@uark.edu::0a0dd00b-e3e7-40db-9b3f-9573144184ed" providerId="AD" clId="Web-{16F9A6C4-BEEC-F9A5-05B4-6D4795A5FA08}" dt="2022-09-13T19:57:46.601" v="33"/>
        <pc:sldMkLst>
          <pc:docMk/>
          <pc:sldMk cId="0" sldId="269"/>
        </pc:sldMkLst>
        <pc:spChg chg="mod">
          <ac:chgData name="Jim Strother" userId="S::jps011@uark.edu::0a0dd00b-e3e7-40db-9b3f-9573144184ed" providerId="AD" clId="Web-{16F9A6C4-BEEC-F9A5-05B4-6D4795A5FA08}" dt="2022-09-13T19:57:39.272" v="32" actId="20577"/>
          <ac:spMkLst>
            <pc:docMk/>
            <pc:sldMk cId="0" sldId="269"/>
            <ac:spMk id="7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37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79800">
            <a:off x="320760" y="185760"/>
            <a:ext cx="9436680" cy="6958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Rectangle 11"/>
          <p:cNvSpPr/>
          <p:nvPr/>
        </p:nvSpPr>
        <p:spPr>
          <a:xfrm>
            <a:off x="437760" y="343440"/>
            <a:ext cx="9102600" cy="7095600"/>
          </a:xfrm>
          <a:prstGeom prst="rect">
            <a:avLst/>
          </a:prstGeom>
          <a:solidFill>
            <a:srgbClr val="111111">
              <a:alpha val="64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540000" y="479520"/>
            <a:ext cx="9000360" cy="695952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/>
            </a:path>
          </a:gra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Freeform: Shape 2"/>
          <p:cNvSpPr/>
          <p:nvPr/>
        </p:nvSpPr>
        <p:spPr>
          <a:xfrm>
            <a:off x="454320" y="1612440"/>
            <a:ext cx="9216720" cy="6547680"/>
          </a:xfrm>
          <a:custGeom>
            <a:avLst/>
            <a:gdLst/>
            <a:ahLst/>
            <a:cxnLst/>
            <a:rect l="l" t="t" r="r" b="b"/>
            <a:pathLst>
              <a:path w="25617" h="18199">
                <a:moveTo>
                  <a:pt x="1822" y="8457"/>
                </a:moveTo>
                <a:cubicBezTo>
                  <a:pt x="1919" y="8457"/>
                  <a:pt x="2013" y="8490"/>
                  <a:pt x="2096" y="8554"/>
                </a:cubicBezTo>
                <a:lnTo>
                  <a:pt x="9473" y="14235"/>
                </a:lnTo>
                <a:lnTo>
                  <a:pt x="3450" y="6205"/>
                </a:lnTo>
                <a:cubicBezTo>
                  <a:pt x="3382" y="6114"/>
                  <a:pt x="3333" y="6001"/>
                  <a:pt x="3308" y="5877"/>
                </a:cubicBezTo>
                <a:cubicBezTo>
                  <a:pt x="3283" y="5753"/>
                  <a:pt x="3283" y="5622"/>
                  <a:pt x="3308" y="5498"/>
                </a:cubicBezTo>
                <a:cubicBezTo>
                  <a:pt x="3333" y="5374"/>
                  <a:pt x="3382" y="5262"/>
                  <a:pt x="3450" y="5170"/>
                </a:cubicBezTo>
                <a:cubicBezTo>
                  <a:pt x="3518" y="5080"/>
                  <a:pt x="3603" y="5014"/>
                  <a:pt x="3696" y="4981"/>
                </a:cubicBezTo>
                <a:cubicBezTo>
                  <a:pt x="3789" y="4949"/>
                  <a:pt x="3887" y="4949"/>
                  <a:pt x="3980" y="4981"/>
                </a:cubicBezTo>
                <a:cubicBezTo>
                  <a:pt x="4073" y="5014"/>
                  <a:pt x="4158" y="5080"/>
                  <a:pt x="4226" y="5170"/>
                </a:cubicBezTo>
                <a:lnTo>
                  <a:pt x="10246" y="13197"/>
                </a:lnTo>
                <a:lnTo>
                  <a:pt x="5990" y="3364"/>
                </a:lnTo>
                <a:cubicBezTo>
                  <a:pt x="5941" y="3253"/>
                  <a:pt x="5916" y="3127"/>
                  <a:pt x="5916" y="2999"/>
                </a:cubicBezTo>
                <a:cubicBezTo>
                  <a:pt x="5916" y="2871"/>
                  <a:pt x="5941" y="2744"/>
                  <a:pt x="5990" y="2633"/>
                </a:cubicBezTo>
                <a:cubicBezTo>
                  <a:pt x="6038" y="2523"/>
                  <a:pt x="6107" y="2429"/>
                  <a:pt x="6190" y="2365"/>
                </a:cubicBezTo>
                <a:cubicBezTo>
                  <a:pt x="6274" y="2301"/>
                  <a:pt x="6368" y="2268"/>
                  <a:pt x="6465" y="2268"/>
                </a:cubicBezTo>
                <a:cubicBezTo>
                  <a:pt x="6561" y="2268"/>
                  <a:pt x="6656" y="2301"/>
                  <a:pt x="6739" y="2365"/>
                </a:cubicBezTo>
                <a:cubicBezTo>
                  <a:pt x="6822" y="2429"/>
                  <a:pt x="6892" y="2523"/>
                  <a:pt x="6940" y="2633"/>
                </a:cubicBezTo>
                <a:lnTo>
                  <a:pt x="11201" y="12475"/>
                </a:lnTo>
                <a:lnTo>
                  <a:pt x="8993" y="1496"/>
                </a:lnTo>
                <a:cubicBezTo>
                  <a:pt x="8968" y="1372"/>
                  <a:pt x="8968" y="1241"/>
                  <a:pt x="8993" y="1117"/>
                </a:cubicBezTo>
                <a:cubicBezTo>
                  <a:pt x="9018" y="993"/>
                  <a:pt x="9067" y="881"/>
                  <a:pt x="9135" y="791"/>
                </a:cubicBezTo>
                <a:cubicBezTo>
                  <a:pt x="9203" y="699"/>
                  <a:pt x="9288" y="635"/>
                  <a:pt x="9381" y="601"/>
                </a:cubicBezTo>
                <a:cubicBezTo>
                  <a:pt x="9474" y="568"/>
                  <a:pt x="9572" y="568"/>
                  <a:pt x="9665" y="601"/>
                </a:cubicBezTo>
                <a:cubicBezTo>
                  <a:pt x="9758" y="635"/>
                  <a:pt x="9843" y="699"/>
                  <a:pt x="9911" y="791"/>
                </a:cubicBezTo>
                <a:cubicBezTo>
                  <a:pt x="9979" y="881"/>
                  <a:pt x="10028" y="993"/>
                  <a:pt x="10053" y="1117"/>
                </a:cubicBezTo>
                <a:lnTo>
                  <a:pt x="12260" y="12097"/>
                </a:lnTo>
                <a:lnTo>
                  <a:pt x="12260" y="732"/>
                </a:lnTo>
                <a:cubicBezTo>
                  <a:pt x="12260" y="603"/>
                  <a:pt x="12286" y="477"/>
                  <a:pt x="12334" y="365"/>
                </a:cubicBezTo>
                <a:cubicBezTo>
                  <a:pt x="12382" y="255"/>
                  <a:pt x="12451" y="163"/>
                  <a:pt x="12535" y="97"/>
                </a:cubicBezTo>
                <a:cubicBezTo>
                  <a:pt x="12618" y="33"/>
                  <a:pt x="12713" y="0"/>
                  <a:pt x="12809" y="0"/>
                </a:cubicBezTo>
                <a:cubicBezTo>
                  <a:pt x="12905" y="0"/>
                  <a:pt x="13000" y="33"/>
                  <a:pt x="13083" y="97"/>
                </a:cubicBezTo>
                <a:cubicBezTo>
                  <a:pt x="13166" y="163"/>
                  <a:pt x="13236" y="255"/>
                  <a:pt x="13284" y="365"/>
                </a:cubicBezTo>
                <a:cubicBezTo>
                  <a:pt x="13332" y="477"/>
                  <a:pt x="13357" y="603"/>
                  <a:pt x="13357" y="732"/>
                </a:cubicBezTo>
                <a:lnTo>
                  <a:pt x="13357" y="12086"/>
                </a:lnTo>
                <a:lnTo>
                  <a:pt x="15561" y="1123"/>
                </a:lnTo>
                <a:cubicBezTo>
                  <a:pt x="15586" y="999"/>
                  <a:pt x="15635" y="885"/>
                  <a:pt x="15703" y="795"/>
                </a:cubicBezTo>
                <a:cubicBezTo>
                  <a:pt x="15771" y="704"/>
                  <a:pt x="15856" y="639"/>
                  <a:pt x="15949" y="605"/>
                </a:cubicBezTo>
                <a:cubicBezTo>
                  <a:pt x="16042" y="572"/>
                  <a:pt x="16139" y="572"/>
                  <a:pt x="16232" y="605"/>
                </a:cubicBezTo>
                <a:cubicBezTo>
                  <a:pt x="16325" y="639"/>
                  <a:pt x="16410" y="704"/>
                  <a:pt x="16478" y="795"/>
                </a:cubicBezTo>
                <a:cubicBezTo>
                  <a:pt x="16546" y="885"/>
                  <a:pt x="16595" y="999"/>
                  <a:pt x="16620" y="1123"/>
                </a:cubicBezTo>
                <a:cubicBezTo>
                  <a:pt x="16645" y="1247"/>
                  <a:pt x="16645" y="1377"/>
                  <a:pt x="16620" y="1501"/>
                </a:cubicBezTo>
                <a:lnTo>
                  <a:pt x="14415" y="12477"/>
                </a:lnTo>
                <a:lnTo>
                  <a:pt x="18677" y="2633"/>
                </a:lnTo>
                <a:cubicBezTo>
                  <a:pt x="18725" y="2523"/>
                  <a:pt x="18795" y="2429"/>
                  <a:pt x="18878" y="2365"/>
                </a:cubicBezTo>
                <a:cubicBezTo>
                  <a:pt x="18961" y="2301"/>
                  <a:pt x="19056" y="2268"/>
                  <a:pt x="19152" y="2268"/>
                </a:cubicBezTo>
                <a:cubicBezTo>
                  <a:pt x="19248" y="2268"/>
                  <a:pt x="19343" y="2301"/>
                  <a:pt x="19426" y="2365"/>
                </a:cubicBezTo>
                <a:cubicBezTo>
                  <a:pt x="19510" y="2429"/>
                  <a:pt x="19579" y="2523"/>
                  <a:pt x="19627" y="2633"/>
                </a:cubicBezTo>
                <a:cubicBezTo>
                  <a:pt x="19675" y="2744"/>
                  <a:pt x="19701" y="2871"/>
                  <a:pt x="19701" y="2999"/>
                </a:cubicBezTo>
                <a:cubicBezTo>
                  <a:pt x="19701" y="3128"/>
                  <a:pt x="19675" y="3253"/>
                  <a:pt x="19627" y="3365"/>
                </a:cubicBezTo>
                <a:lnTo>
                  <a:pt x="19627" y="3364"/>
                </a:lnTo>
                <a:lnTo>
                  <a:pt x="19627" y="3365"/>
                </a:lnTo>
                <a:lnTo>
                  <a:pt x="15370" y="13195"/>
                </a:lnTo>
                <a:lnTo>
                  <a:pt x="21389" y="5170"/>
                </a:lnTo>
                <a:cubicBezTo>
                  <a:pt x="21457" y="5080"/>
                  <a:pt x="21542" y="5014"/>
                  <a:pt x="21635" y="4981"/>
                </a:cubicBezTo>
                <a:cubicBezTo>
                  <a:pt x="21728" y="4948"/>
                  <a:pt x="21826" y="4948"/>
                  <a:pt x="21919" y="4981"/>
                </a:cubicBezTo>
                <a:cubicBezTo>
                  <a:pt x="22012" y="5014"/>
                  <a:pt x="22097" y="5080"/>
                  <a:pt x="22165" y="5170"/>
                </a:cubicBezTo>
                <a:cubicBezTo>
                  <a:pt x="22233" y="5261"/>
                  <a:pt x="22282" y="5374"/>
                  <a:pt x="22307" y="5498"/>
                </a:cubicBezTo>
                <a:cubicBezTo>
                  <a:pt x="22332" y="5622"/>
                  <a:pt x="22332" y="5753"/>
                  <a:pt x="22307" y="5877"/>
                </a:cubicBezTo>
                <a:cubicBezTo>
                  <a:pt x="22282" y="6001"/>
                  <a:pt x="22233" y="6113"/>
                  <a:pt x="22165" y="6204"/>
                </a:cubicBezTo>
                <a:lnTo>
                  <a:pt x="16138" y="14241"/>
                </a:lnTo>
                <a:lnTo>
                  <a:pt x="23520" y="8557"/>
                </a:lnTo>
                <a:cubicBezTo>
                  <a:pt x="23604" y="8493"/>
                  <a:pt x="23698" y="8460"/>
                  <a:pt x="23795" y="8460"/>
                </a:cubicBezTo>
                <a:cubicBezTo>
                  <a:pt x="23891" y="8460"/>
                  <a:pt x="23985" y="8493"/>
                  <a:pt x="24069" y="8557"/>
                </a:cubicBezTo>
                <a:cubicBezTo>
                  <a:pt x="24152" y="8621"/>
                  <a:pt x="24221" y="8714"/>
                  <a:pt x="24270" y="8825"/>
                </a:cubicBezTo>
                <a:cubicBezTo>
                  <a:pt x="24318" y="8936"/>
                  <a:pt x="24343" y="9062"/>
                  <a:pt x="24343" y="9190"/>
                </a:cubicBezTo>
                <a:cubicBezTo>
                  <a:pt x="24343" y="9320"/>
                  <a:pt x="24318" y="9445"/>
                  <a:pt x="24270" y="9557"/>
                </a:cubicBezTo>
                <a:cubicBezTo>
                  <a:pt x="24221" y="9668"/>
                  <a:pt x="24152" y="9760"/>
                  <a:pt x="24069" y="9824"/>
                </a:cubicBezTo>
                <a:lnTo>
                  <a:pt x="16696" y="15499"/>
                </a:lnTo>
                <a:lnTo>
                  <a:pt x="24919" y="12562"/>
                </a:lnTo>
                <a:cubicBezTo>
                  <a:pt x="25012" y="12529"/>
                  <a:pt x="25110" y="12529"/>
                  <a:pt x="25203" y="12562"/>
                </a:cubicBezTo>
                <a:cubicBezTo>
                  <a:pt x="25296" y="12595"/>
                  <a:pt x="25381" y="12661"/>
                  <a:pt x="25449" y="12751"/>
                </a:cubicBezTo>
                <a:cubicBezTo>
                  <a:pt x="25517" y="12842"/>
                  <a:pt x="25566" y="12955"/>
                  <a:pt x="25591" y="13079"/>
                </a:cubicBezTo>
                <a:cubicBezTo>
                  <a:pt x="25616" y="13203"/>
                  <a:pt x="25616" y="13334"/>
                  <a:pt x="25591" y="13458"/>
                </a:cubicBezTo>
                <a:cubicBezTo>
                  <a:pt x="25566" y="13582"/>
                  <a:pt x="25517" y="13695"/>
                  <a:pt x="25449" y="13786"/>
                </a:cubicBezTo>
                <a:cubicBezTo>
                  <a:pt x="25381" y="13877"/>
                  <a:pt x="25296" y="13942"/>
                  <a:pt x="25203" y="13975"/>
                </a:cubicBezTo>
                <a:lnTo>
                  <a:pt x="13477" y="18163"/>
                </a:lnTo>
                <a:cubicBezTo>
                  <a:pt x="13384" y="18196"/>
                  <a:pt x="13287" y="18196"/>
                  <a:pt x="13194" y="18163"/>
                </a:cubicBezTo>
                <a:cubicBezTo>
                  <a:pt x="13101" y="18130"/>
                  <a:pt x="13016" y="18064"/>
                  <a:pt x="12948" y="17974"/>
                </a:cubicBezTo>
                <a:cubicBezTo>
                  <a:pt x="12881" y="17886"/>
                  <a:pt x="12833" y="17776"/>
                  <a:pt x="12808" y="17656"/>
                </a:cubicBezTo>
                <a:cubicBezTo>
                  <a:pt x="12782" y="17776"/>
                  <a:pt x="12734" y="17887"/>
                  <a:pt x="12668" y="17975"/>
                </a:cubicBezTo>
                <a:cubicBezTo>
                  <a:pt x="12600" y="18066"/>
                  <a:pt x="12515" y="18131"/>
                  <a:pt x="12422" y="18164"/>
                </a:cubicBezTo>
                <a:cubicBezTo>
                  <a:pt x="12329" y="18198"/>
                  <a:pt x="12231" y="18198"/>
                  <a:pt x="12138" y="18164"/>
                </a:cubicBezTo>
                <a:lnTo>
                  <a:pt x="12137" y="18164"/>
                </a:lnTo>
                <a:lnTo>
                  <a:pt x="413" y="13977"/>
                </a:lnTo>
                <a:cubicBezTo>
                  <a:pt x="320" y="13943"/>
                  <a:pt x="235" y="13878"/>
                  <a:pt x="167" y="13787"/>
                </a:cubicBezTo>
                <a:cubicBezTo>
                  <a:pt x="99" y="13697"/>
                  <a:pt x="50" y="13583"/>
                  <a:pt x="25" y="13459"/>
                </a:cubicBezTo>
                <a:cubicBezTo>
                  <a:pt x="0" y="13335"/>
                  <a:pt x="0" y="13205"/>
                  <a:pt x="25" y="13081"/>
                </a:cubicBezTo>
                <a:cubicBezTo>
                  <a:pt x="50" y="12957"/>
                  <a:pt x="99" y="12843"/>
                  <a:pt x="167" y="12753"/>
                </a:cubicBezTo>
                <a:cubicBezTo>
                  <a:pt x="235" y="12662"/>
                  <a:pt x="320" y="12597"/>
                  <a:pt x="413" y="12563"/>
                </a:cubicBezTo>
                <a:cubicBezTo>
                  <a:pt x="506" y="12530"/>
                  <a:pt x="603" y="12530"/>
                  <a:pt x="696" y="12563"/>
                </a:cubicBezTo>
                <a:lnTo>
                  <a:pt x="8927" y="15503"/>
                </a:lnTo>
                <a:lnTo>
                  <a:pt x="1548" y="9821"/>
                </a:lnTo>
                <a:cubicBezTo>
                  <a:pt x="1464" y="9757"/>
                  <a:pt x="1395" y="9665"/>
                  <a:pt x="1347" y="9553"/>
                </a:cubicBezTo>
                <a:cubicBezTo>
                  <a:pt x="1299" y="9442"/>
                  <a:pt x="1274" y="9316"/>
                  <a:pt x="1274" y="9188"/>
                </a:cubicBezTo>
                <a:cubicBezTo>
                  <a:pt x="1274" y="9060"/>
                  <a:pt x="1299" y="8933"/>
                  <a:pt x="1347" y="8822"/>
                </a:cubicBezTo>
                <a:cubicBezTo>
                  <a:pt x="1395" y="8712"/>
                  <a:pt x="1465" y="8618"/>
                  <a:pt x="1548" y="8554"/>
                </a:cubicBezTo>
                <a:cubicBezTo>
                  <a:pt x="1631" y="8490"/>
                  <a:pt x="1726" y="8457"/>
                  <a:pt x="1822" y="8457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roup 3"/>
          <p:cNvGrpSpPr/>
          <p:nvPr/>
        </p:nvGrpSpPr>
        <p:grpSpPr>
          <a:xfrm>
            <a:off x="747720" y="1155600"/>
            <a:ext cx="8584560" cy="159480"/>
            <a:chOff x="747720" y="1155600"/>
            <a:chExt cx="8584560" cy="159480"/>
          </a:xfrm>
        </p:grpSpPr>
        <p:sp>
          <p:nvSpPr>
            <p:cNvPr id="5" name="Freeform: Shape 4"/>
            <p:cNvSpPr/>
            <p:nvPr/>
          </p:nvSpPr>
          <p:spPr>
            <a:xfrm>
              <a:off x="747720" y="1155600"/>
              <a:ext cx="2465640" cy="38160"/>
            </a:xfrm>
            <a:custGeom>
              <a:avLst/>
              <a:gdLst/>
              <a:ahLst/>
              <a:cxnLst/>
              <a:rect l="l" t="t" r="r" b="b"/>
              <a:pathLst>
                <a:path w="6852" h="109">
                  <a:moveTo>
                    <a:pt x="54" y="0"/>
                  </a:moveTo>
                  <a:lnTo>
                    <a:pt x="54" y="0"/>
                  </a:lnTo>
                  <a:cubicBezTo>
                    <a:pt x="45" y="0"/>
                    <a:pt x="35" y="2"/>
                    <a:pt x="27" y="7"/>
                  </a:cubicBezTo>
                  <a:cubicBezTo>
                    <a:pt x="19" y="12"/>
                    <a:pt x="12" y="19"/>
                    <a:pt x="7" y="27"/>
                  </a:cubicBezTo>
                  <a:cubicBezTo>
                    <a:pt x="2" y="35"/>
                    <a:pt x="0" y="45"/>
                    <a:pt x="0" y="54"/>
                  </a:cubicBezTo>
                  <a:lnTo>
                    <a:pt x="0" y="54"/>
                  </a:lnTo>
                  <a:lnTo>
                    <a:pt x="0" y="54"/>
                  </a:lnTo>
                  <a:cubicBezTo>
                    <a:pt x="0" y="63"/>
                    <a:pt x="2" y="73"/>
                    <a:pt x="7" y="81"/>
                  </a:cubicBezTo>
                  <a:cubicBezTo>
                    <a:pt x="12" y="89"/>
                    <a:pt x="19" y="96"/>
                    <a:pt x="27" y="101"/>
                  </a:cubicBezTo>
                  <a:cubicBezTo>
                    <a:pt x="35" y="106"/>
                    <a:pt x="45" y="108"/>
                    <a:pt x="54" y="108"/>
                  </a:cubicBezTo>
                  <a:lnTo>
                    <a:pt x="6797" y="108"/>
                  </a:lnTo>
                  <a:lnTo>
                    <a:pt x="6797" y="108"/>
                  </a:lnTo>
                  <a:cubicBezTo>
                    <a:pt x="6806" y="108"/>
                    <a:pt x="6816" y="106"/>
                    <a:pt x="6824" y="101"/>
                  </a:cubicBezTo>
                  <a:cubicBezTo>
                    <a:pt x="6832" y="96"/>
                    <a:pt x="6839" y="89"/>
                    <a:pt x="6844" y="81"/>
                  </a:cubicBezTo>
                  <a:cubicBezTo>
                    <a:pt x="6849" y="73"/>
                    <a:pt x="6851" y="63"/>
                    <a:pt x="6851" y="54"/>
                  </a:cubicBezTo>
                  <a:lnTo>
                    <a:pt x="6851" y="54"/>
                  </a:lnTo>
                  <a:lnTo>
                    <a:pt x="6851" y="54"/>
                  </a:lnTo>
                  <a:lnTo>
                    <a:pt x="6851" y="54"/>
                  </a:lnTo>
                  <a:cubicBezTo>
                    <a:pt x="6851" y="45"/>
                    <a:pt x="6849" y="35"/>
                    <a:pt x="6844" y="27"/>
                  </a:cubicBezTo>
                  <a:cubicBezTo>
                    <a:pt x="6839" y="19"/>
                    <a:pt x="6832" y="12"/>
                    <a:pt x="6824" y="7"/>
                  </a:cubicBezTo>
                  <a:cubicBezTo>
                    <a:pt x="6816" y="2"/>
                    <a:pt x="6806" y="0"/>
                    <a:pt x="6797" y="0"/>
                  </a:cubicBezTo>
                  <a:lnTo>
                    <a:pt x="54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: Shape 5"/>
            <p:cNvSpPr/>
            <p:nvPr/>
          </p:nvSpPr>
          <p:spPr>
            <a:xfrm>
              <a:off x="1005120" y="1277280"/>
              <a:ext cx="2195640" cy="37800"/>
            </a:xfrm>
            <a:custGeom>
              <a:avLst/>
              <a:gdLst/>
              <a:ahLst/>
              <a:cxnLst/>
              <a:rect l="l" t="t" r="r" b="b"/>
              <a:pathLst>
                <a:path w="6102" h="108">
                  <a:moveTo>
                    <a:pt x="53" y="0"/>
                  </a:moveTo>
                  <a:lnTo>
                    <a:pt x="54" y="0"/>
                  </a:lnTo>
                  <a:cubicBezTo>
                    <a:pt x="44" y="0"/>
                    <a:pt x="35" y="2"/>
                    <a:pt x="27" y="7"/>
                  </a:cubicBezTo>
                  <a:cubicBezTo>
                    <a:pt x="19" y="12"/>
                    <a:pt x="12" y="19"/>
                    <a:pt x="7" y="27"/>
                  </a:cubicBezTo>
                  <a:cubicBezTo>
                    <a:pt x="2" y="35"/>
                    <a:pt x="0" y="44"/>
                    <a:pt x="0" y="54"/>
                  </a:cubicBezTo>
                  <a:lnTo>
                    <a:pt x="0" y="53"/>
                  </a:lnTo>
                  <a:lnTo>
                    <a:pt x="0" y="54"/>
                  </a:lnTo>
                  <a:cubicBezTo>
                    <a:pt x="0" y="63"/>
                    <a:pt x="2" y="72"/>
                    <a:pt x="7" y="80"/>
                  </a:cubicBezTo>
                  <a:cubicBezTo>
                    <a:pt x="12" y="88"/>
                    <a:pt x="19" y="95"/>
                    <a:pt x="27" y="100"/>
                  </a:cubicBezTo>
                  <a:cubicBezTo>
                    <a:pt x="35" y="105"/>
                    <a:pt x="44" y="107"/>
                    <a:pt x="54" y="107"/>
                  </a:cubicBezTo>
                  <a:lnTo>
                    <a:pt x="6047" y="107"/>
                  </a:lnTo>
                  <a:lnTo>
                    <a:pt x="6048" y="107"/>
                  </a:lnTo>
                  <a:cubicBezTo>
                    <a:pt x="6057" y="107"/>
                    <a:pt x="6066" y="105"/>
                    <a:pt x="6074" y="100"/>
                  </a:cubicBezTo>
                  <a:cubicBezTo>
                    <a:pt x="6082" y="95"/>
                    <a:pt x="6089" y="88"/>
                    <a:pt x="6094" y="80"/>
                  </a:cubicBezTo>
                  <a:cubicBezTo>
                    <a:pt x="6099" y="72"/>
                    <a:pt x="6101" y="63"/>
                    <a:pt x="6101" y="54"/>
                  </a:cubicBezTo>
                  <a:lnTo>
                    <a:pt x="6101" y="53"/>
                  </a:lnTo>
                  <a:lnTo>
                    <a:pt x="6101" y="54"/>
                  </a:lnTo>
                  <a:lnTo>
                    <a:pt x="6101" y="54"/>
                  </a:lnTo>
                  <a:cubicBezTo>
                    <a:pt x="6101" y="44"/>
                    <a:pt x="6099" y="35"/>
                    <a:pt x="6094" y="27"/>
                  </a:cubicBezTo>
                  <a:cubicBezTo>
                    <a:pt x="6089" y="19"/>
                    <a:pt x="6082" y="12"/>
                    <a:pt x="6074" y="7"/>
                  </a:cubicBezTo>
                  <a:cubicBezTo>
                    <a:pt x="6066" y="2"/>
                    <a:pt x="6057" y="0"/>
                    <a:pt x="6048" y="0"/>
                  </a:cubicBezTo>
                  <a:lnTo>
                    <a:pt x="53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: Shape 6"/>
            <p:cNvSpPr/>
            <p:nvPr/>
          </p:nvSpPr>
          <p:spPr>
            <a:xfrm>
              <a:off x="6866280" y="1155600"/>
              <a:ext cx="2466000" cy="38160"/>
            </a:xfrm>
            <a:custGeom>
              <a:avLst/>
              <a:gdLst/>
              <a:ahLst/>
              <a:cxnLst/>
              <a:rect l="l" t="t" r="r" b="b"/>
              <a:pathLst>
                <a:path w="6853" h="109">
                  <a:moveTo>
                    <a:pt x="6798" y="0"/>
                  </a:moveTo>
                  <a:lnTo>
                    <a:pt x="6798" y="0"/>
                  </a:lnTo>
                  <a:cubicBezTo>
                    <a:pt x="6807" y="0"/>
                    <a:pt x="6817" y="2"/>
                    <a:pt x="6825" y="7"/>
                  </a:cubicBezTo>
                  <a:cubicBezTo>
                    <a:pt x="6833" y="12"/>
                    <a:pt x="6840" y="19"/>
                    <a:pt x="6845" y="27"/>
                  </a:cubicBezTo>
                  <a:cubicBezTo>
                    <a:pt x="6850" y="35"/>
                    <a:pt x="6852" y="45"/>
                    <a:pt x="6852" y="54"/>
                  </a:cubicBezTo>
                  <a:lnTo>
                    <a:pt x="6852" y="54"/>
                  </a:lnTo>
                  <a:lnTo>
                    <a:pt x="6852" y="54"/>
                  </a:lnTo>
                  <a:cubicBezTo>
                    <a:pt x="6852" y="63"/>
                    <a:pt x="6850" y="73"/>
                    <a:pt x="6845" y="81"/>
                  </a:cubicBezTo>
                  <a:cubicBezTo>
                    <a:pt x="6840" y="89"/>
                    <a:pt x="6833" y="96"/>
                    <a:pt x="6825" y="101"/>
                  </a:cubicBezTo>
                  <a:cubicBezTo>
                    <a:pt x="6817" y="106"/>
                    <a:pt x="6807" y="108"/>
                    <a:pt x="6798" y="108"/>
                  </a:cubicBezTo>
                  <a:lnTo>
                    <a:pt x="54" y="108"/>
                  </a:lnTo>
                  <a:lnTo>
                    <a:pt x="54" y="108"/>
                  </a:lnTo>
                  <a:cubicBezTo>
                    <a:pt x="45" y="108"/>
                    <a:pt x="35" y="106"/>
                    <a:pt x="27" y="101"/>
                  </a:cubicBezTo>
                  <a:cubicBezTo>
                    <a:pt x="19" y="96"/>
                    <a:pt x="12" y="89"/>
                    <a:pt x="7" y="81"/>
                  </a:cubicBezTo>
                  <a:cubicBezTo>
                    <a:pt x="2" y="73"/>
                    <a:pt x="0" y="63"/>
                    <a:pt x="0" y="54"/>
                  </a:cubicBez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cubicBezTo>
                    <a:pt x="0" y="45"/>
                    <a:pt x="2" y="35"/>
                    <a:pt x="7" y="27"/>
                  </a:cubicBezTo>
                  <a:cubicBezTo>
                    <a:pt x="12" y="19"/>
                    <a:pt x="19" y="12"/>
                    <a:pt x="27" y="7"/>
                  </a:cubicBezTo>
                  <a:cubicBezTo>
                    <a:pt x="35" y="2"/>
                    <a:pt x="45" y="0"/>
                    <a:pt x="54" y="0"/>
                  </a:cubicBezTo>
                  <a:lnTo>
                    <a:pt x="6798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: Shape 7"/>
            <p:cNvSpPr/>
            <p:nvPr/>
          </p:nvSpPr>
          <p:spPr>
            <a:xfrm>
              <a:off x="6878880" y="1277280"/>
              <a:ext cx="2196000" cy="37800"/>
            </a:xfrm>
            <a:custGeom>
              <a:avLst/>
              <a:gdLst/>
              <a:ahLst/>
              <a:cxnLst/>
              <a:rect l="l" t="t" r="r" b="b"/>
              <a:pathLst>
                <a:path w="6103" h="108">
                  <a:moveTo>
                    <a:pt x="6049" y="0"/>
                  </a:moveTo>
                  <a:lnTo>
                    <a:pt x="6049" y="0"/>
                  </a:lnTo>
                  <a:cubicBezTo>
                    <a:pt x="6058" y="0"/>
                    <a:pt x="6067" y="2"/>
                    <a:pt x="6075" y="7"/>
                  </a:cubicBezTo>
                  <a:cubicBezTo>
                    <a:pt x="6083" y="12"/>
                    <a:pt x="6090" y="19"/>
                    <a:pt x="6095" y="27"/>
                  </a:cubicBezTo>
                  <a:cubicBezTo>
                    <a:pt x="6100" y="35"/>
                    <a:pt x="6102" y="44"/>
                    <a:pt x="6102" y="54"/>
                  </a:cubicBezTo>
                  <a:lnTo>
                    <a:pt x="6102" y="53"/>
                  </a:lnTo>
                  <a:lnTo>
                    <a:pt x="6102" y="54"/>
                  </a:lnTo>
                  <a:cubicBezTo>
                    <a:pt x="6102" y="63"/>
                    <a:pt x="6100" y="72"/>
                    <a:pt x="6095" y="80"/>
                  </a:cubicBezTo>
                  <a:cubicBezTo>
                    <a:pt x="6090" y="88"/>
                    <a:pt x="6083" y="95"/>
                    <a:pt x="6075" y="100"/>
                  </a:cubicBezTo>
                  <a:cubicBezTo>
                    <a:pt x="6067" y="105"/>
                    <a:pt x="6058" y="107"/>
                    <a:pt x="6049" y="107"/>
                  </a:cubicBezTo>
                  <a:lnTo>
                    <a:pt x="54" y="107"/>
                  </a:lnTo>
                  <a:lnTo>
                    <a:pt x="54" y="107"/>
                  </a:lnTo>
                  <a:cubicBezTo>
                    <a:pt x="44" y="107"/>
                    <a:pt x="35" y="105"/>
                    <a:pt x="27" y="100"/>
                  </a:cubicBezTo>
                  <a:cubicBezTo>
                    <a:pt x="19" y="95"/>
                    <a:pt x="12" y="88"/>
                    <a:pt x="7" y="80"/>
                  </a:cubicBezTo>
                  <a:cubicBezTo>
                    <a:pt x="2" y="72"/>
                    <a:pt x="0" y="63"/>
                    <a:pt x="0" y="54"/>
                  </a:cubicBezTo>
                  <a:lnTo>
                    <a:pt x="0" y="53"/>
                  </a:lnTo>
                  <a:lnTo>
                    <a:pt x="0" y="54"/>
                  </a:lnTo>
                  <a:lnTo>
                    <a:pt x="0" y="54"/>
                  </a:lnTo>
                  <a:cubicBezTo>
                    <a:pt x="0" y="44"/>
                    <a:pt x="2" y="35"/>
                    <a:pt x="7" y="27"/>
                  </a:cubicBezTo>
                  <a:cubicBezTo>
                    <a:pt x="12" y="19"/>
                    <a:pt x="19" y="12"/>
                    <a:pt x="27" y="7"/>
                  </a:cubicBezTo>
                  <a:cubicBezTo>
                    <a:pt x="35" y="2"/>
                    <a:pt x="44" y="0"/>
                    <a:pt x="54" y="0"/>
                  </a:cubicBezTo>
                  <a:lnTo>
                    <a:pt x="6049" y="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Definition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04000" y="3467917"/>
            <a:ext cx="9069840" cy="9848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Software Engineering: CSCE 3513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Preparation – Team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04000" y="1769040"/>
            <a:ext cx="9069840" cy="545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2000" lnSpcReduction="10000"/>
          </a:bodyPr>
          <a:lstStyle/>
          <a:p>
            <a:pPr marL="431800" indent="-3225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private channel in Slack titled “</a:t>
            </a:r>
            <a:r>
              <a:rPr lang="en-US" sz="32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#team-{your-team-name}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lang="en-US" sz="3200" b="0" strike="noStrike" spc="-1" dirty="0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Make sure that all your team members are included in the channel</a:t>
            </a:r>
            <a:endParaRPr lang="en-US" sz="2800" b="0" strike="noStrike" spc="-1" dirty="0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Invite me and the graders to your team’s channel</a:t>
            </a:r>
            <a:endParaRPr lang="en-US" sz="2800" b="0" strike="noStrike" spc="-1" dirty="0">
              <a:latin typeface="Arial"/>
            </a:endParaRPr>
          </a:p>
          <a:p>
            <a:pPr marL="431800" indent="-3225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Consolidate each team member’s name,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username, and Trello username</a:t>
            </a:r>
            <a:endParaRPr lang="en-US" sz="3200" b="0" strike="noStrike" spc="-1" dirty="0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Post these three items for each team member all together in a single post to your team’s private channel in Slack</a:t>
            </a:r>
            <a:endParaRPr lang="en-US" sz="2800" b="0" strike="noStrike" spc="-1" dirty="0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Tag me and the graders in the post</a:t>
            </a:r>
            <a:endParaRPr lang="en-US" sz="2800" b="0" strike="noStrike" spc="-1" dirty="0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Pin the post to your channel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Helper Code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504000" y="1769040"/>
            <a:ext cx="9069840" cy="49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 will be putting out some code in git to help you with the udp part of the project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 – Other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4000" y="1769040"/>
            <a:ext cx="9069840" cy="462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team does have to solve this problem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team does </a:t>
            </a:r>
            <a:r>
              <a:rPr lang="en-US" sz="32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not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have to use the helper code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member of the team must agree to use the same approach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TA’s are a great source of help, take advantage of their office hours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Development Environment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69840" cy="554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75500" lnSpcReduction="20000"/>
          </a:bodyPr>
          <a:lstStyle/>
          <a:p>
            <a:pPr marL="431800" indent="-3225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may need to install some or all of the following on your computer</a:t>
            </a:r>
            <a:endParaRPr lang="en-US" sz="3200" b="0" strike="noStrike" spc="-1" dirty="0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Git client</a:t>
            </a:r>
            <a:endParaRPr lang="en-US" sz="2800" b="0" strike="noStrike" spc="-1" dirty="0">
              <a:latin typeface="Arial"/>
            </a:endParaRPr>
          </a:p>
          <a:p>
            <a:pPr marL="1295400" lvl="2" indent="-286385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[https://git-scm.com/]</a:t>
            </a:r>
            <a:endParaRPr lang="en-US" sz="2400" b="0" strike="noStrike" spc="-1" dirty="0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PostgreSQL client</a:t>
            </a:r>
            <a:endParaRPr lang="en-US" sz="2800" b="0" strike="noStrike" spc="-1" dirty="0">
              <a:latin typeface="Arial"/>
            </a:endParaRPr>
          </a:p>
          <a:p>
            <a:pPr marL="1295400" lvl="2" indent="-286385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[https://www.enterprisedb.com/downloads/postgres-postgresql-downloads]</a:t>
            </a:r>
            <a:endParaRPr lang="en-US" sz="2400" b="0" strike="noStrike" spc="-1" dirty="0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Heroku command line interface (CLI)</a:t>
            </a:r>
            <a:endParaRPr lang="en-US" sz="2800" b="0" strike="noStrike" spc="-1" dirty="0">
              <a:latin typeface="Arial"/>
            </a:endParaRPr>
          </a:p>
          <a:p>
            <a:pPr marL="1295400" lvl="2" indent="-286385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[https://devcenter.heroku.com/articles/heroku-cli]</a:t>
            </a:r>
            <a:endParaRPr lang="en-US" sz="2400" b="0" strike="noStrike" spc="-1" dirty="0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endParaRPr lang="en-US" sz="2400" b="0" strike="noStrike" spc="-1">
              <a:latin typeface="Arial"/>
            </a:endParaRPr>
          </a:p>
          <a:p>
            <a:pPr marL="431800" indent="-3225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will not have time to help you with installs, so you are on your own</a:t>
            </a:r>
            <a:endParaRPr lang="en-US" sz="3200" b="0" strike="noStrike" spc="-1" dirty="0">
              <a:latin typeface="Arial"/>
            </a:endParaRPr>
          </a:p>
          <a:p>
            <a:pPr marL="431800" indent="-3225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may want to take a snapshot of your system before installing all these programs in case something messes up</a:t>
            </a:r>
            <a:endParaRPr lang="en-US" sz="3200" b="0" strike="noStrike" spc="-1" dirty="0">
              <a:latin typeface="Arial"/>
            </a:endParaRPr>
          </a:p>
          <a:p>
            <a:pPr marL="431800" indent="-3225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may want to backup all your data and continue to do this over the course of the semester so that you don’t lose anything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Always feel free to ask me or the TA(s) questions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Try to provide as much detail as you believe to be necessary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But also try to be concise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Just please remember – there are many of you and 1 of me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Background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7000"/>
          </a:bodyPr>
          <a:lstStyle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 company would like you to develop a laser tag game interface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Two screens, one for player entry, one for game progress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will be reverse engineering/updating the software that is currently in use.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Originally written the 1980’s then updated in the early 2000’s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Original software written in languages that most people under the age of 30 have never dealt with (c, tcl/tk, wish)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Customer Definition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4000" y="1769040"/>
            <a:ext cx="9069840" cy="517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8000"/>
          </a:bodyPr>
          <a:lstStyle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 screen will be set up to prompt for player input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Will need to interface with a PostgreSql database for player information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Should be able to use the tab key to move from field to field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After all players are entered, pressing the &lt;f3&gt; key will move to the play action screen for the rest of the game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the game ends, stay on the play action screen until &lt;f1&gt; is pressed which will then clear out all player data and return to the player input screen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3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Initial/1st Screen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504000" y="1769040"/>
            <a:ext cx="9069840" cy="517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1252080" y="1266480"/>
            <a:ext cx="7590600" cy="593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5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Game Action Screen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504000" y="1769040"/>
            <a:ext cx="9069840" cy="517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685800" y="2086200"/>
            <a:ext cx="8915040" cy="486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Behind the Scenes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will be two udp sockets</a:t>
            </a:r>
            <a:endParaRPr lang="en-US" sz="3200" b="0" strike="noStrike" spc="-1"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to broadcast data (udp port 7500)</a:t>
            </a:r>
            <a:endParaRPr lang="en-US" sz="3200" b="0" strike="noStrike" spc="-1">
              <a:latin typeface="Arial"/>
            </a:endParaRPr>
          </a:p>
          <a:p>
            <a:pPr marL="1512000" lvl="6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Format will be int (id of player who got tagged)</a:t>
            </a:r>
            <a:endParaRPr lang="en-US" sz="3200" b="0" strike="noStrike" spc="-1">
              <a:latin typeface="Arial"/>
            </a:endParaRPr>
          </a:p>
          <a:p>
            <a:pPr marL="864000" lvl="3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to receive data (udp port 7501)</a:t>
            </a:r>
            <a:endParaRPr lang="en-US" sz="3200" b="0" strike="noStrike" spc="-1">
              <a:latin typeface="Arial"/>
            </a:endParaRPr>
          </a:p>
          <a:p>
            <a:pPr marL="1512000" lvl="6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Format will be int:int (id of player transmitting:id of player tagged)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262440"/>
            <a:ext cx="9069840" cy="133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Assumptions</a:t>
            </a:r>
            <a:br/>
            <a:endParaRPr lang="en-US" sz="4400" b="0" strike="noStrike" spc="-1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spcAft>
                <a:spcPts val="1417"/>
              </a:spcAft>
              <a:buNone/>
            </a:pPr>
            <a:endParaRPr lang="en-US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No security is required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network communication will be performed on a non routeable address (192.168.1.100) 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No need to consider performance in the prototype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Approach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504000" y="1769040"/>
            <a:ext cx="9069840" cy="517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6500"/>
          </a:bodyPr>
          <a:lstStyle/>
          <a:p>
            <a:pPr marL="566420" indent="-457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Arial"/>
                <a:ea typeface="DejaVu Sans"/>
              </a:rPr>
              <a:t>Databasewill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be deployed on Heroku</a:t>
            </a:r>
            <a:endParaRPr lang="en-US" sz="3200" b="0" strike="noStrike" spc="-1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Heroku is an easy to use wrapper around Amazon AWS</a:t>
            </a:r>
            <a:endParaRPr lang="en-US" sz="2800" b="0" strike="noStrike" spc="-1">
              <a:latin typeface="Arial"/>
            </a:endParaRPr>
          </a:p>
          <a:p>
            <a:pPr marL="431800" indent="-3225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Minimal database (PostgreSQL) interaction to persist player information</a:t>
            </a:r>
            <a:endParaRPr lang="en-US" sz="3200" b="0" strike="noStrike" spc="-1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database class is not a prerequisite for this course</a:t>
            </a:r>
            <a:endParaRPr lang="en-US" sz="2800" b="0" strike="noStrike" spc="-1">
              <a:latin typeface="Arial"/>
            </a:endParaRPr>
          </a:p>
          <a:p>
            <a:pPr marL="863600" lvl="1" indent="-3225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have done a lot of this work and can help as needed with anything that is remaining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Preparation – Each Team Member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04000" y="1769040"/>
            <a:ext cx="9069840" cy="554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an account on Github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[https://github.com/]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will serve as the version control system for the project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a Trello account</a:t>
            </a:r>
            <a:endParaRPr lang="en-US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[https://trello.com/]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Simple task management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165</cp:revision>
  <dcterms:created xsi:type="dcterms:W3CDTF">2015-09-08T13:41:36Z</dcterms:created>
  <dcterms:modified xsi:type="dcterms:W3CDTF">2022-09-13T19:57:49Z</dcterms:modified>
  <dc:language>en-US</dc:language>
</cp:coreProperties>
</file>