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76" r:id="rId3"/>
    <p:sldId id="257" r:id="rId4"/>
    <p:sldId id="262" r:id="rId5"/>
    <p:sldId id="258" r:id="rId6"/>
    <p:sldId id="277" r:id="rId7"/>
    <p:sldId id="278" r:id="rId8"/>
    <p:sldId id="274" r:id="rId9"/>
    <p:sldId id="279" r:id="rId10"/>
    <p:sldId id="263" r:id="rId11"/>
    <p:sldId id="280" r:id="rId12"/>
    <p:sldId id="281" r:id="rId13"/>
    <p:sldId id="264" r:id="rId14"/>
    <p:sldId id="27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yuan Feng" initials="ZF" lastIdx="2" clrIdx="0">
    <p:extLst>
      <p:ext uri="{19B8F6BF-5375-455C-9EA6-DF929625EA0E}">
        <p15:presenceInfo xmlns:p15="http://schemas.microsoft.com/office/powerpoint/2012/main" userId="S::ziyuan.feng@mail.utoronto.ca::92be4019-7f4f-42f3-9bd1-d2500c5d81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5DB4C-5605-0544-B2B0-922F6BC93B50}" v="507" dt="2021-09-30T03:25:49.018"/>
    <p1510:client id="{E436ECA1-D304-A5B6-57BC-694236CD5261}" v="37" dt="2021-09-30T00:33:06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0211"/>
  </p:normalViewPr>
  <p:slideViewPr>
    <p:cSldViewPr snapToGrid="0" snapToObjects="1">
      <p:cViewPr varScale="1">
        <p:scale>
          <a:sx n="60" d="100"/>
          <a:sy n="60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yuan Feng" userId="92be4019-7f4f-42f3-9bd1-d2500c5d814e" providerId="ADAL" clId="{41D5DB4C-5605-0544-B2B0-922F6BC93B50}"/>
    <pc:docChg chg="undo custSel addSld modSld sldOrd">
      <pc:chgData name="Ziyuan Feng" userId="92be4019-7f4f-42f3-9bd1-d2500c5d814e" providerId="ADAL" clId="{41D5DB4C-5605-0544-B2B0-922F6BC93B50}" dt="2021-09-30T03:25:49.018" v="1497"/>
      <pc:docMkLst>
        <pc:docMk/>
      </pc:docMkLst>
      <pc:sldChg chg="modSp mod modNotesTx">
        <pc:chgData name="Ziyuan Feng" userId="92be4019-7f4f-42f3-9bd1-d2500c5d814e" providerId="ADAL" clId="{41D5DB4C-5605-0544-B2B0-922F6BC93B50}" dt="2021-09-30T02:49:03.671" v="450" actId="20577"/>
        <pc:sldMkLst>
          <pc:docMk/>
          <pc:sldMk cId="1801625340" sldId="256"/>
        </pc:sldMkLst>
        <pc:spChg chg="mod">
          <ac:chgData name="Ziyuan Feng" userId="92be4019-7f4f-42f3-9bd1-d2500c5d814e" providerId="ADAL" clId="{41D5DB4C-5605-0544-B2B0-922F6BC93B50}" dt="2021-09-26T02:54:17.215" v="47" actId="113"/>
          <ac:spMkLst>
            <pc:docMk/>
            <pc:sldMk cId="1801625340" sldId="256"/>
            <ac:spMk id="2" creationId="{DABE2C0D-C4E7-6841-9841-C9A8B7C52AE7}"/>
          </ac:spMkLst>
        </pc:spChg>
        <pc:spChg chg="mod">
          <ac:chgData name="Ziyuan Feng" userId="92be4019-7f4f-42f3-9bd1-d2500c5d814e" providerId="ADAL" clId="{41D5DB4C-5605-0544-B2B0-922F6BC93B50}" dt="2021-09-30T02:38:00.555" v="182" actId="20577"/>
          <ac:spMkLst>
            <pc:docMk/>
            <pc:sldMk cId="1801625340" sldId="256"/>
            <ac:spMk id="3" creationId="{E1CED72E-E104-9F48-9304-521D089E26A9}"/>
          </ac:spMkLst>
        </pc:spChg>
      </pc:sldChg>
      <pc:sldChg chg="addSp delSp modSp mod setBg modAnim modNotesTx">
        <pc:chgData name="Ziyuan Feng" userId="92be4019-7f4f-42f3-9bd1-d2500c5d814e" providerId="ADAL" clId="{41D5DB4C-5605-0544-B2B0-922F6BC93B50}" dt="2021-09-30T02:49:11.394" v="465" actId="20577"/>
        <pc:sldMkLst>
          <pc:docMk/>
          <pc:sldMk cId="4015455971" sldId="257"/>
        </pc:sldMkLst>
        <pc:spChg chg="ord">
          <ac:chgData name="Ziyuan Feng" userId="92be4019-7f4f-42f3-9bd1-d2500c5d814e" providerId="ADAL" clId="{41D5DB4C-5605-0544-B2B0-922F6BC93B50}" dt="2021-09-26T02:46:05.691" v="4" actId="26606"/>
          <ac:spMkLst>
            <pc:docMk/>
            <pc:sldMk cId="4015455971" sldId="257"/>
            <ac:spMk id="2" creationId="{6C2F26C9-83F6-411F-BAF4-AB4AFB5B6C53}"/>
          </ac:spMkLst>
        </pc:spChg>
        <pc:spChg chg="mod ord">
          <ac:chgData name="Ziyuan Feng" userId="92be4019-7f4f-42f3-9bd1-d2500c5d814e" providerId="ADAL" clId="{41D5DB4C-5605-0544-B2B0-922F6BC93B50}" dt="2021-09-30T02:41:27.861" v="321" actId="20577"/>
          <ac:spMkLst>
            <pc:docMk/>
            <pc:sldMk cId="4015455971" sldId="257"/>
            <ac:spMk id="3" creationId="{0823CFFD-0791-AA47-88C5-F4DF397371A1}"/>
          </ac:spMkLst>
        </pc:spChg>
        <pc:spChg chg="mod">
          <ac:chgData name="Ziyuan Feng" userId="92be4019-7f4f-42f3-9bd1-d2500c5d814e" providerId="ADAL" clId="{41D5DB4C-5605-0544-B2B0-922F6BC93B50}" dt="2021-09-26T02:53:10.494" v="41" actId="113"/>
          <ac:spMkLst>
            <pc:docMk/>
            <pc:sldMk cId="4015455971" sldId="257"/>
            <ac:spMk id="4" creationId="{BF306415-E5F2-407D-A3E0-56DA02798C40}"/>
          </ac:spMkLst>
        </pc:spChg>
        <pc:spChg chg="add del">
          <ac:chgData name="Ziyuan Feng" userId="92be4019-7f4f-42f3-9bd1-d2500c5d814e" providerId="ADAL" clId="{41D5DB4C-5605-0544-B2B0-922F6BC93B50}" dt="2021-09-26T02:46:14.662" v="10" actId="26606"/>
          <ac:spMkLst>
            <pc:docMk/>
            <pc:sldMk cId="4015455971" sldId="257"/>
            <ac:spMk id="12" creationId="{B937640E-EF7A-4A6C-A950-D12B7D5C923E}"/>
          </ac:spMkLst>
        </pc:spChg>
        <pc:spChg chg="add del">
          <ac:chgData name="Ziyuan Feng" userId="92be4019-7f4f-42f3-9bd1-d2500c5d814e" providerId="ADAL" clId="{41D5DB4C-5605-0544-B2B0-922F6BC93B50}" dt="2021-09-26T02:46:14.662" v="10" actId="26606"/>
          <ac:spMkLst>
            <pc:docMk/>
            <pc:sldMk cId="4015455971" sldId="257"/>
            <ac:spMk id="14" creationId="{094CCE7A-BF63-4F34-A790-506292F49DCB}"/>
          </ac:spMkLst>
        </pc:spChg>
        <pc:spChg chg="add del">
          <ac:chgData name="Ziyuan Feng" userId="92be4019-7f4f-42f3-9bd1-d2500c5d814e" providerId="ADAL" clId="{41D5DB4C-5605-0544-B2B0-922F6BC93B50}" dt="2021-09-26T02:46:14.662" v="10" actId="26606"/>
          <ac:spMkLst>
            <pc:docMk/>
            <pc:sldMk cId="4015455971" sldId="257"/>
            <ac:spMk id="16" creationId="{F066AA63-76B1-4DA5-BDFB-DB2FD4E001BC}"/>
          </ac:spMkLst>
        </pc:spChg>
        <pc:spChg chg="add del">
          <ac:chgData name="Ziyuan Feng" userId="92be4019-7f4f-42f3-9bd1-d2500c5d814e" providerId="ADAL" clId="{41D5DB4C-5605-0544-B2B0-922F6BC93B50}" dt="2021-09-26T02:46:13.533" v="7" actId="26606"/>
          <ac:spMkLst>
            <pc:docMk/>
            <pc:sldMk cId="4015455971" sldId="257"/>
            <ac:spMk id="21" creationId="{B937640E-EF7A-4A6C-A950-D12B7D5C923E}"/>
          </ac:spMkLst>
        </pc:spChg>
        <pc:spChg chg="add del">
          <ac:chgData name="Ziyuan Feng" userId="92be4019-7f4f-42f3-9bd1-d2500c5d814e" providerId="ADAL" clId="{41D5DB4C-5605-0544-B2B0-922F6BC93B50}" dt="2021-09-26T02:46:13.533" v="7" actId="26606"/>
          <ac:spMkLst>
            <pc:docMk/>
            <pc:sldMk cId="4015455971" sldId="257"/>
            <ac:spMk id="23" creationId="{094CCE7A-BF63-4F34-A790-506292F49DCB}"/>
          </ac:spMkLst>
        </pc:spChg>
        <pc:spChg chg="add del">
          <ac:chgData name="Ziyuan Feng" userId="92be4019-7f4f-42f3-9bd1-d2500c5d814e" providerId="ADAL" clId="{41D5DB4C-5605-0544-B2B0-922F6BC93B50}" dt="2021-09-26T02:46:13.533" v="7" actId="26606"/>
          <ac:spMkLst>
            <pc:docMk/>
            <pc:sldMk cId="4015455971" sldId="257"/>
            <ac:spMk id="25" creationId="{F066AA63-76B1-4DA5-BDFB-DB2FD4E001BC}"/>
          </ac:spMkLst>
        </pc:spChg>
        <pc:spChg chg="add del">
          <ac:chgData name="Ziyuan Feng" userId="92be4019-7f4f-42f3-9bd1-d2500c5d814e" providerId="ADAL" clId="{41D5DB4C-5605-0544-B2B0-922F6BC93B50}" dt="2021-09-26T02:46:14.653" v="9" actId="26606"/>
          <ac:spMkLst>
            <pc:docMk/>
            <pc:sldMk cId="4015455971" sldId="257"/>
            <ac:spMk id="27" creationId="{B937640E-EF7A-4A6C-A950-D12B7D5C923E}"/>
          </ac:spMkLst>
        </pc:spChg>
        <pc:spChg chg="add del">
          <ac:chgData name="Ziyuan Feng" userId="92be4019-7f4f-42f3-9bd1-d2500c5d814e" providerId="ADAL" clId="{41D5DB4C-5605-0544-B2B0-922F6BC93B50}" dt="2021-09-26T02:46:14.653" v="9" actId="26606"/>
          <ac:spMkLst>
            <pc:docMk/>
            <pc:sldMk cId="4015455971" sldId="257"/>
            <ac:spMk id="28" creationId="{41380B7A-5B85-4642-8878-2089DEF2C3DA}"/>
          </ac:spMkLst>
        </pc:spChg>
        <pc:spChg chg="add del">
          <ac:chgData name="Ziyuan Feng" userId="92be4019-7f4f-42f3-9bd1-d2500c5d814e" providerId="ADAL" clId="{41D5DB4C-5605-0544-B2B0-922F6BC93B50}" dt="2021-09-26T02:46:14.653" v="9" actId="26606"/>
          <ac:spMkLst>
            <pc:docMk/>
            <pc:sldMk cId="4015455971" sldId="257"/>
            <ac:spMk id="29" creationId="{848D562A-EF99-44C6-AA29-9D3E421772AF}"/>
          </ac:spMkLst>
        </pc:spChg>
        <pc:spChg chg="add">
          <ac:chgData name="Ziyuan Feng" userId="92be4019-7f4f-42f3-9bd1-d2500c5d814e" providerId="ADAL" clId="{41D5DB4C-5605-0544-B2B0-922F6BC93B50}" dt="2021-09-26T02:46:14.662" v="10" actId="26606"/>
          <ac:spMkLst>
            <pc:docMk/>
            <pc:sldMk cId="4015455971" sldId="257"/>
            <ac:spMk id="31" creationId="{B937640E-EF7A-4A6C-A950-D12B7D5C923E}"/>
          </ac:spMkLst>
        </pc:spChg>
        <pc:spChg chg="add">
          <ac:chgData name="Ziyuan Feng" userId="92be4019-7f4f-42f3-9bd1-d2500c5d814e" providerId="ADAL" clId="{41D5DB4C-5605-0544-B2B0-922F6BC93B50}" dt="2021-09-26T02:46:14.662" v="10" actId="26606"/>
          <ac:spMkLst>
            <pc:docMk/>
            <pc:sldMk cId="4015455971" sldId="257"/>
            <ac:spMk id="32" creationId="{094CCE7A-BF63-4F34-A790-506292F49DCB}"/>
          </ac:spMkLst>
        </pc:spChg>
        <pc:spChg chg="add">
          <ac:chgData name="Ziyuan Feng" userId="92be4019-7f4f-42f3-9bd1-d2500c5d814e" providerId="ADAL" clId="{41D5DB4C-5605-0544-B2B0-922F6BC93B50}" dt="2021-09-26T02:46:14.662" v="10" actId="26606"/>
          <ac:spMkLst>
            <pc:docMk/>
            <pc:sldMk cId="4015455971" sldId="257"/>
            <ac:spMk id="33" creationId="{F066AA63-76B1-4DA5-BDFB-DB2FD4E001BC}"/>
          </ac:spMkLst>
        </pc:spChg>
        <pc:picChg chg="add mod">
          <ac:chgData name="Ziyuan Feng" userId="92be4019-7f4f-42f3-9bd1-d2500c5d814e" providerId="ADAL" clId="{41D5DB4C-5605-0544-B2B0-922F6BC93B50}" dt="2021-09-26T02:46:14.662" v="10" actId="26606"/>
          <ac:picMkLst>
            <pc:docMk/>
            <pc:sldMk cId="4015455971" sldId="257"/>
            <ac:picMk id="7" creationId="{ECD8635A-CE96-3643-90AE-2C033D051D02}"/>
          </ac:picMkLst>
        </pc:picChg>
      </pc:sldChg>
      <pc:sldChg chg="addSp delSp modSp mod modNotesTx">
        <pc:chgData name="Ziyuan Feng" userId="92be4019-7f4f-42f3-9bd1-d2500c5d814e" providerId="ADAL" clId="{41D5DB4C-5605-0544-B2B0-922F6BC93B50}" dt="2021-09-30T02:51:58.530" v="749" actId="20577"/>
        <pc:sldMkLst>
          <pc:docMk/>
          <pc:sldMk cId="156447219" sldId="258"/>
        </pc:sldMkLst>
        <pc:spChg chg="mod">
          <ac:chgData name="Ziyuan Feng" userId="92be4019-7f4f-42f3-9bd1-d2500c5d814e" providerId="ADAL" clId="{41D5DB4C-5605-0544-B2B0-922F6BC93B50}" dt="2021-09-26T02:53:14.550" v="42" actId="113"/>
          <ac:spMkLst>
            <pc:docMk/>
            <pc:sldMk cId="156447219" sldId="258"/>
            <ac:spMk id="2" creationId="{5A8348D7-BF5B-134D-8444-8D37264969ED}"/>
          </ac:spMkLst>
        </pc:spChg>
        <pc:spChg chg="mod">
          <ac:chgData name="Ziyuan Feng" userId="92be4019-7f4f-42f3-9bd1-d2500c5d814e" providerId="ADAL" clId="{41D5DB4C-5605-0544-B2B0-922F6BC93B50}" dt="2021-09-26T14:27:03.691" v="104" actId="21"/>
          <ac:spMkLst>
            <pc:docMk/>
            <pc:sldMk cId="156447219" sldId="258"/>
            <ac:spMk id="3" creationId="{6706D307-45D4-8949-86A2-4525436A52E3}"/>
          </ac:spMkLst>
        </pc:spChg>
        <pc:spChg chg="add del mod">
          <ac:chgData name="Ziyuan Feng" userId="92be4019-7f4f-42f3-9bd1-d2500c5d814e" providerId="ADAL" clId="{41D5DB4C-5605-0544-B2B0-922F6BC93B50}" dt="2021-09-26T14:29:47.048" v="119" actId="21"/>
          <ac:spMkLst>
            <pc:docMk/>
            <pc:sldMk cId="156447219" sldId="258"/>
            <ac:spMk id="5" creationId="{76495365-2235-9D43-B11C-67E4377C68A2}"/>
          </ac:spMkLst>
        </pc:spChg>
        <pc:picChg chg="mod">
          <ac:chgData name="Ziyuan Feng" userId="92be4019-7f4f-42f3-9bd1-d2500c5d814e" providerId="ADAL" clId="{41D5DB4C-5605-0544-B2B0-922F6BC93B50}" dt="2021-09-26T14:26:21.885" v="100" actId="1076"/>
          <ac:picMkLst>
            <pc:docMk/>
            <pc:sldMk cId="156447219" sldId="258"/>
            <ac:picMk id="221" creationId="{BB40FA3F-B799-4360-B8D4-221727A2032C}"/>
          </ac:picMkLst>
        </pc:picChg>
      </pc:sldChg>
      <pc:sldChg chg="modSp mod modAnim modNotesTx">
        <pc:chgData name="Ziyuan Feng" userId="92be4019-7f4f-42f3-9bd1-d2500c5d814e" providerId="ADAL" clId="{41D5DB4C-5605-0544-B2B0-922F6BC93B50}" dt="2021-09-30T03:02:21.289" v="1146" actId="20577"/>
        <pc:sldMkLst>
          <pc:docMk/>
          <pc:sldMk cId="2858625367" sldId="259"/>
        </pc:sldMkLst>
        <pc:spChg chg="mod">
          <ac:chgData name="Ziyuan Feng" userId="92be4019-7f4f-42f3-9bd1-d2500c5d814e" providerId="ADAL" clId="{41D5DB4C-5605-0544-B2B0-922F6BC93B50}" dt="2021-09-30T03:00:22.616" v="1130" actId="1076"/>
          <ac:spMkLst>
            <pc:docMk/>
            <pc:sldMk cId="2858625367" sldId="259"/>
            <ac:spMk id="7" creationId="{A1037766-FBE0-4106-8AD7-49F7EA1964FC}"/>
          </ac:spMkLst>
        </pc:spChg>
      </pc:sldChg>
      <pc:sldChg chg="delSp modSp mod modAnim modNotesTx">
        <pc:chgData name="Ziyuan Feng" userId="92be4019-7f4f-42f3-9bd1-d2500c5d814e" providerId="ADAL" clId="{41D5DB4C-5605-0544-B2B0-922F6BC93B50}" dt="2021-09-30T03:02:24.949" v="1154" actId="20577"/>
        <pc:sldMkLst>
          <pc:docMk/>
          <pc:sldMk cId="3315573688" sldId="260"/>
        </pc:sldMkLst>
        <pc:spChg chg="mod">
          <ac:chgData name="Ziyuan Feng" userId="92be4019-7f4f-42f3-9bd1-d2500c5d814e" providerId="ADAL" clId="{41D5DB4C-5605-0544-B2B0-922F6BC93B50}" dt="2021-09-30T02:59:56.398" v="1126" actId="20577"/>
          <ac:spMkLst>
            <pc:docMk/>
            <pc:sldMk cId="3315573688" sldId="260"/>
            <ac:spMk id="3" creationId="{E5EB0DB8-6B86-8146-B552-238898C2EDBC}"/>
          </ac:spMkLst>
        </pc:spChg>
        <pc:spChg chg="del mod">
          <ac:chgData name="Ziyuan Feng" userId="92be4019-7f4f-42f3-9bd1-d2500c5d814e" providerId="ADAL" clId="{41D5DB4C-5605-0544-B2B0-922F6BC93B50}" dt="2021-09-30T02:58:34.226" v="1097" actId="478"/>
          <ac:spMkLst>
            <pc:docMk/>
            <pc:sldMk cId="3315573688" sldId="260"/>
            <ac:spMk id="5" creationId="{98AA5E3B-ABEF-49F7-8A6A-7ABA021749F4}"/>
          </ac:spMkLst>
        </pc:spChg>
        <pc:spChg chg="del">
          <ac:chgData name="Ziyuan Feng" userId="92be4019-7f4f-42f3-9bd1-d2500c5d814e" providerId="ADAL" clId="{41D5DB4C-5605-0544-B2B0-922F6BC93B50}" dt="2021-09-30T02:58:26.518" v="1095" actId="478"/>
          <ac:spMkLst>
            <pc:docMk/>
            <pc:sldMk cId="3315573688" sldId="260"/>
            <ac:spMk id="4402" creationId="{2082AFBE-ED5D-4937-94DF-EE22E1BF4AB5}"/>
          </ac:spMkLst>
        </pc:spChg>
      </pc:sldChg>
      <pc:sldChg chg="modAnim modNotesTx">
        <pc:chgData name="Ziyuan Feng" userId="92be4019-7f4f-42f3-9bd1-d2500c5d814e" providerId="ADAL" clId="{41D5DB4C-5605-0544-B2B0-922F6BC93B50}" dt="2021-09-30T03:02:28.279" v="1162" actId="20577"/>
        <pc:sldMkLst>
          <pc:docMk/>
          <pc:sldMk cId="765740332" sldId="261"/>
        </pc:sldMkLst>
      </pc:sldChg>
      <pc:sldChg chg="modSp mod ord modAnim modNotesTx">
        <pc:chgData name="Ziyuan Feng" userId="92be4019-7f4f-42f3-9bd1-d2500c5d814e" providerId="ADAL" clId="{41D5DB4C-5605-0544-B2B0-922F6BC93B50}" dt="2021-09-30T03:24:37.356" v="1494"/>
        <pc:sldMkLst>
          <pc:docMk/>
          <pc:sldMk cId="771731964" sldId="262"/>
        </pc:sldMkLst>
        <pc:spChg chg="mod">
          <ac:chgData name="Ziyuan Feng" userId="92be4019-7f4f-42f3-9bd1-d2500c5d814e" providerId="ADAL" clId="{41D5DB4C-5605-0544-B2B0-922F6BC93B50}" dt="2021-09-26T02:53:20.463" v="43" actId="113"/>
          <ac:spMkLst>
            <pc:docMk/>
            <pc:sldMk cId="771731964" sldId="262"/>
            <ac:spMk id="2" creationId="{7E41DC9A-9EFA-D945-97AD-A5D034E64B55}"/>
          </ac:spMkLst>
        </pc:spChg>
        <pc:picChg chg="mod">
          <ac:chgData name="Ziyuan Feng" userId="92be4019-7f4f-42f3-9bd1-d2500c5d814e" providerId="ADAL" clId="{41D5DB4C-5605-0544-B2B0-922F6BC93B50}" dt="2021-09-26T02:53:23.561" v="44" actId="1076"/>
          <ac:picMkLst>
            <pc:docMk/>
            <pc:sldMk cId="771731964" sldId="262"/>
            <ac:picMk id="4" creationId="{E5CF0B0F-097B-4AD7-8A31-DDAE32DB2E12}"/>
          </ac:picMkLst>
        </pc:picChg>
      </pc:sldChg>
      <pc:sldChg chg="modSp mod modAnim modNotesTx">
        <pc:chgData name="Ziyuan Feng" userId="92be4019-7f4f-42f3-9bd1-d2500c5d814e" providerId="ADAL" clId="{41D5DB4C-5605-0544-B2B0-922F6BC93B50}" dt="2021-09-30T03:22:16.024" v="1478" actId="20577"/>
        <pc:sldMkLst>
          <pc:docMk/>
          <pc:sldMk cId="432652535" sldId="263"/>
        </pc:sldMkLst>
        <pc:spChg chg="mod">
          <ac:chgData name="Ziyuan Feng" userId="92be4019-7f4f-42f3-9bd1-d2500c5d814e" providerId="ADAL" clId="{41D5DB4C-5605-0544-B2B0-922F6BC93B50}" dt="2021-09-26T02:53:27.351" v="45" actId="113"/>
          <ac:spMkLst>
            <pc:docMk/>
            <pc:sldMk cId="432652535" sldId="263"/>
            <ac:spMk id="2" creationId="{AEC3FB09-6B62-D64A-9FC5-CFBD4A85F203}"/>
          </ac:spMkLst>
        </pc:spChg>
        <pc:spChg chg="mod">
          <ac:chgData name="Ziyuan Feng" userId="92be4019-7f4f-42f3-9bd1-d2500c5d814e" providerId="ADAL" clId="{41D5DB4C-5605-0544-B2B0-922F6BC93B50}" dt="2021-09-30T03:22:16.024" v="1478" actId="20577"/>
          <ac:spMkLst>
            <pc:docMk/>
            <pc:sldMk cId="432652535" sldId="263"/>
            <ac:spMk id="3" creationId="{7BA8972E-BD45-B243-B030-7FE1B78932A6}"/>
          </ac:spMkLst>
        </pc:spChg>
        <pc:picChg chg="mod">
          <ac:chgData name="Ziyuan Feng" userId="92be4019-7f4f-42f3-9bd1-d2500c5d814e" providerId="ADAL" clId="{41D5DB4C-5605-0544-B2B0-922F6BC93B50}" dt="2021-09-26T02:53:30.378" v="46" actId="1076"/>
          <ac:picMkLst>
            <pc:docMk/>
            <pc:sldMk cId="432652535" sldId="263"/>
            <ac:picMk id="4" creationId="{2596BD78-4C07-47F7-9220-574119F53704}"/>
          </ac:picMkLst>
        </pc:picChg>
      </pc:sldChg>
      <pc:sldChg chg="modAnim addCm delCm modCm modNotesTx">
        <pc:chgData name="Ziyuan Feng" userId="92be4019-7f4f-42f3-9bd1-d2500c5d814e" providerId="ADAL" clId="{41D5DB4C-5605-0544-B2B0-922F6BC93B50}" dt="2021-09-30T02:48:19.462" v="405" actId="20577"/>
        <pc:sldMkLst>
          <pc:docMk/>
          <pc:sldMk cId="484193245" sldId="264"/>
        </pc:sldMkLst>
      </pc:sldChg>
      <pc:sldChg chg="modSp mod modNotesTx">
        <pc:chgData name="Ziyuan Feng" userId="92be4019-7f4f-42f3-9bd1-d2500c5d814e" providerId="ADAL" clId="{41D5DB4C-5605-0544-B2B0-922F6BC93B50}" dt="2021-09-30T02:50:04.401" v="585" actId="20577"/>
        <pc:sldMkLst>
          <pc:docMk/>
          <pc:sldMk cId="1120661171" sldId="265"/>
        </pc:sldMkLst>
        <pc:picChg chg="mod">
          <ac:chgData name="Ziyuan Feng" userId="92be4019-7f4f-42f3-9bd1-d2500c5d814e" providerId="ADAL" clId="{41D5DB4C-5605-0544-B2B0-922F6BC93B50}" dt="2021-09-26T14:34:24.333" v="137"/>
          <ac:picMkLst>
            <pc:docMk/>
            <pc:sldMk cId="1120661171" sldId="265"/>
            <ac:picMk id="4" creationId="{CFB365B8-5A25-482C-994E-65DED492FB4F}"/>
          </ac:picMkLst>
        </pc:picChg>
      </pc:sldChg>
      <pc:sldChg chg="modSp">
        <pc:chgData name="Ziyuan Feng" userId="92be4019-7f4f-42f3-9bd1-d2500c5d814e" providerId="ADAL" clId="{41D5DB4C-5605-0544-B2B0-922F6BC93B50}" dt="2021-09-26T14:34:35.135" v="138"/>
        <pc:sldMkLst>
          <pc:docMk/>
          <pc:sldMk cId="3639417180" sldId="266"/>
        </pc:sldMkLst>
        <pc:picChg chg="mod">
          <ac:chgData name="Ziyuan Feng" userId="92be4019-7f4f-42f3-9bd1-d2500c5d814e" providerId="ADAL" clId="{41D5DB4C-5605-0544-B2B0-922F6BC93B50}" dt="2021-09-26T14:34:35.135" v="138"/>
          <ac:picMkLst>
            <pc:docMk/>
            <pc:sldMk cId="3639417180" sldId="266"/>
            <ac:picMk id="2" creationId="{93D8C67E-9D85-4BD3-9233-087216C3EEC1}"/>
          </ac:picMkLst>
        </pc:picChg>
      </pc:sldChg>
      <pc:sldChg chg="modSp mod">
        <pc:chgData name="Ziyuan Feng" userId="92be4019-7f4f-42f3-9bd1-d2500c5d814e" providerId="ADAL" clId="{41D5DB4C-5605-0544-B2B0-922F6BC93B50}" dt="2021-09-26T14:34:50.642" v="141"/>
        <pc:sldMkLst>
          <pc:docMk/>
          <pc:sldMk cId="1713429495" sldId="267"/>
        </pc:sldMkLst>
        <pc:picChg chg="mod">
          <ac:chgData name="Ziyuan Feng" userId="92be4019-7f4f-42f3-9bd1-d2500c5d814e" providerId="ADAL" clId="{41D5DB4C-5605-0544-B2B0-922F6BC93B50}" dt="2021-09-26T14:34:50.642" v="141"/>
          <ac:picMkLst>
            <pc:docMk/>
            <pc:sldMk cId="1713429495" sldId="267"/>
            <ac:picMk id="6" creationId="{4551CB3F-C0EF-4177-A240-9124603C4FA6}"/>
          </ac:picMkLst>
        </pc:picChg>
      </pc:sldChg>
      <pc:sldChg chg="modSp">
        <pc:chgData name="Ziyuan Feng" userId="92be4019-7f4f-42f3-9bd1-d2500c5d814e" providerId="ADAL" clId="{41D5DB4C-5605-0544-B2B0-922F6BC93B50}" dt="2021-09-26T14:34:56.557" v="142"/>
        <pc:sldMkLst>
          <pc:docMk/>
          <pc:sldMk cId="3387735580" sldId="268"/>
        </pc:sldMkLst>
        <pc:picChg chg="mod">
          <ac:chgData name="Ziyuan Feng" userId="92be4019-7f4f-42f3-9bd1-d2500c5d814e" providerId="ADAL" clId="{41D5DB4C-5605-0544-B2B0-922F6BC93B50}" dt="2021-09-26T14:34:56.557" v="142"/>
          <ac:picMkLst>
            <pc:docMk/>
            <pc:sldMk cId="3387735580" sldId="268"/>
            <ac:picMk id="5" creationId="{559B52BB-78E3-E34B-BE09-D3B561C59BD7}"/>
          </ac:picMkLst>
        </pc:picChg>
      </pc:sldChg>
      <pc:sldChg chg="modSp mod">
        <pc:chgData name="Ziyuan Feng" userId="92be4019-7f4f-42f3-9bd1-d2500c5d814e" providerId="ADAL" clId="{41D5DB4C-5605-0544-B2B0-922F6BC93B50}" dt="2021-09-26T14:35:13.379" v="147"/>
        <pc:sldMkLst>
          <pc:docMk/>
          <pc:sldMk cId="2295474783" sldId="269"/>
        </pc:sldMkLst>
        <pc:picChg chg="mod">
          <ac:chgData name="Ziyuan Feng" userId="92be4019-7f4f-42f3-9bd1-d2500c5d814e" providerId="ADAL" clId="{41D5DB4C-5605-0544-B2B0-922F6BC93B50}" dt="2021-09-26T14:35:13.379" v="147"/>
          <ac:picMkLst>
            <pc:docMk/>
            <pc:sldMk cId="2295474783" sldId="269"/>
            <ac:picMk id="2" creationId="{103ED4F4-4C9C-498F-ACA1-1E13136EC705}"/>
          </ac:picMkLst>
        </pc:picChg>
      </pc:sldChg>
      <pc:sldChg chg="modSp">
        <pc:chgData name="Ziyuan Feng" userId="92be4019-7f4f-42f3-9bd1-d2500c5d814e" providerId="ADAL" clId="{41D5DB4C-5605-0544-B2B0-922F6BC93B50}" dt="2021-09-26T14:35:19.965" v="148"/>
        <pc:sldMkLst>
          <pc:docMk/>
          <pc:sldMk cId="1047670120" sldId="270"/>
        </pc:sldMkLst>
        <pc:picChg chg="mod">
          <ac:chgData name="Ziyuan Feng" userId="92be4019-7f4f-42f3-9bd1-d2500c5d814e" providerId="ADAL" clId="{41D5DB4C-5605-0544-B2B0-922F6BC93B50}" dt="2021-09-26T14:35:19.965" v="148"/>
          <ac:picMkLst>
            <pc:docMk/>
            <pc:sldMk cId="1047670120" sldId="270"/>
            <ac:picMk id="5" creationId="{9B00B215-B1DC-B245-BDFA-E2A9ECE01CFF}"/>
          </ac:picMkLst>
        </pc:picChg>
      </pc:sldChg>
      <pc:sldChg chg="modSp mod">
        <pc:chgData name="Ziyuan Feng" userId="92be4019-7f4f-42f3-9bd1-d2500c5d814e" providerId="ADAL" clId="{41D5DB4C-5605-0544-B2B0-922F6BC93B50}" dt="2021-09-26T14:35:34.958" v="152"/>
        <pc:sldMkLst>
          <pc:docMk/>
          <pc:sldMk cId="1011997036" sldId="271"/>
        </pc:sldMkLst>
        <pc:picChg chg="mod">
          <ac:chgData name="Ziyuan Feng" userId="92be4019-7f4f-42f3-9bd1-d2500c5d814e" providerId="ADAL" clId="{41D5DB4C-5605-0544-B2B0-922F6BC93B50}" dt="2021-09-26T14:35:34.958" v="152"/>
          <ac:picMkLst>
            <pc:docMk/>
            <pc:sldMk cId="1011997036" sldId="271"/>
            <ac:picMk id="4" creationId="{C9B91AB7-8295-455D-961B-FF84891A2AB6}"/>
          </ac:picMkLst>
        </pc:picChg>
      </pc:sldChg>
      <pc:sldChg chg="modSp mod">
        <pc:chgData name="Ziyuan Feng" userId="92be4019-7f4f-42f3-9bd1-d2500c5d814e" providerId="ADAL" clId="{41D5DB4C-5605-0544-B2B0-922F6BC93B50}" dt="2021-09-26T14:35:47.010" v="154"/>
        <pc:sldMkLst>
          <pc:docMk/>
          <pc:sldMk cId="1752511223" sldId="272"/>
        </pc:sldMkLst>
        <pc:picChg chg="mod">
          <ac:chgData name="Ziyuan Feng" userId="92be4019-7f4f-42f3-9bd1-d2500c5d814e" providerId="ADAL" clId="{41D5DB4C-5605-0544-B2B0-922F6BC93B50}" dt="2021-09-26T14:35:47.010" v="154"/>
          <ac:picMkLst>
            <pc:docMk/>
            <pc:sldMk cId="1752511223" sldId="272"/>
            <ac:picMk id="4" creationId="{489B60A6-23B1-4CF8-9F61-36B7F2AAF1F3}"/>
          </ac:picMkLst>
        </pc:picChg>
      </pc:sldChg>
      <pc:sldChg chg="modAnim addCm delCm modCm modNotesTx">
        <pc:chgData name="Ziyuan Feng" userId="92be4019-7f4f-42f3-9bd1-d2500c5d814e" providerId="ADAL" clId="{41D5DB4C-5605-0544-B2B0-922F6BC93B50}" dt="2021-09-30T02:48:29.983" v="443" actId="20577"/>
        <pc:sldMkLst>
          <pc:docMk/>
          <pc:sldMk cId="3247337592" sldId="273"/>
        </pc:sldMkLst>
      </pc:sldChg>
      <pc:sldChg chg="addSp delSp modSp mod modNotesTx">
        <pc:chgData name="Ziyuan Feng" userId="92be4019-7f4f-42f3-9bd1-d2500c5d814e" providerId="ADAL" clId="{41D5DB4C-5605-0544-B2B0-922F6BC93B50}" dt="2021-09-30T02:55:25.766" v="1054" actId="20577"/>
        <pc:sldMkLst>
          <pc:docMk/>
          <pc:sldMk cId="1523717164" sldId="274"/>
        </pc:sldMkLst>
        <pc:spChg chg="add del mod">
          <ac:chgData name="Ziyuan Feng" userId="92be4019-7f4f-42f3-9bd1-d2500c5d814e" providerId="ADAL" clId="{41D5DB4C-5605-0544-B2B0-922F6BC93B50}" dt="2021-09-26T14:28:05.704" v="113" actId="21"/>
          <ac:spMkLst>
            <pc:docMk/>
            <pc:sldMk cId="1523717164" sldId="274"/>
            <ac:spMk id="2" creationId="{9CAFD6AB-8480-1248-947A-7A66581E687B}"/>
          </ac:spMkLst>
        </pc:spChg>
        <pc:graphicFrameChg chg="mod">
          <ac:chgData name="Ziyuan Feng" userId="92be4019-7f4f-42f3-9bd1-d2500c5d814e" providerId="ADAL" clId="{41D5DB4C-5605-0544-B2B0-922F6BC93B50}" dt="2021-09-26T14:30:49.291" v="127" actId="1076"/>
          <ac:graphicFrameMkLst>
            <pc:docMk/>
            <pc:sldMk cId="1523717164" sldId="274"/>
            <ac:graphicFrameMk id="4" creationId="{150F95F3-ADCF-4BC8-9058-BA223B74C27B}"/>
          </ac:graphicFrameMkLst>
        </pc:graphicFrameChg>
      </pc:sldChg>
      <pc:sldChg chg="modSp mod modAnim modNotesTx">
        <pc:chgData name="Ziyuan Feng" userId="92be4019-7f4f-42f3-9bd1-d2500c5d814e" providerId="ADAL" clId="{41D5DB4C-5605-0544-B2B0-922F6BC93B50}" dt="2021-09-30T03:23:56.978" v="1493"/>
        <pc:sldMkLst>
          <pc:docMk/>
          <pc:sldMk cId="473093119" sldId="276"/>
        </pc:sldMkLst>
        <pc:spChg chg="mod">
          <ac:chgData name="Ziyuan Feng" userId="92be4019-7f4f-42f3-9bd1-d2500c5d814e" providerId="ADAL" clId="{41D5DB4C-5605-0544-B2B0-922F6BC93B50}" dt="2021-09-26T02:53:02.616" v="40" actId="113"/>
          <ac:spMkLst>
            <pc:docMk/>
            <pc:sldMk cId="473093119" sldId="276"/>
            <ac:spMk id="2" creationId="{22755EF2-4407-4D82-A386-470D6EDFDA8E}"/>
          </ac:spMkLst>
        </pc:spChg>
        <pc:spChg chg="mod">
          <ac:chgData name="Ziyuan Feng" userId="92be4019-7f4f-42f3-9bd1-d2500c5d814e" providerId="ADAL" clId="{41D5DB4C-5605-0544-B2B0-922F6BC93B50}" dt="2021-09-30T03:23:35.378" v="1491" actId="20577"/>
          <ac:spMkLst>
            <pc:docMk/>
            <pc:sldMk cId="473093119" sldId="276"/>
            <ac:spMk id="3" creationId="{D037DA60-52C2-47CC-88F9-2E47796848D4}"/>
          </ac:spMkLst>
        </pc:spChg>
      </pc:sldChg>
      <pc:sldChg chg="modSp mod ord modNotesTx">
        <pc:chgData name="Ziyuan Feng" userId="92be4019-7f4f-42f3-9bd1-d2500c5d814e" providerId="ADAL" clId="{41D5DB4C-5605-0544-B2B0-922F6BC93B50}" dt="2021-09-30T02:50:48.214" v="610" actId="20577"/>
        <pc:sldMkLst>
          <pc:docMk/>
          <pc:sldMk cId="3246987491" sldId="277"/>
        </pc:sldMkLst>
        <pc:picChg chg="mod">
          <ac:chgData name="Ziyuan Feng" userId="92be4019-7f4f-42f3-9bd1-d2500c5d814e" providerId="ADAL" clId="{41D5DB4C-5605-0544-B2B0-922F6BC93B50}" dt="2021-09-26T14:31:14.158" v="129" actId="1076"/>
          <ac:picMkLst>
            <pc:docMk/>
            <pc:sldMk cId="3246987491" sldId="277"/>
            <ac:picMk id="4" creationId="{5F51801D-140F-4838-9355-2E081A4D4610}"/>
          </ac:picMkLst>
        </pc:picChg>
      </pc:sldChg>
      <pc:sldChg chg="addSp modSp add ord modAnim modNotesTx">
        <pc:chgData name="Ziyuan Feng" userId="92be4019-7f4f-42f3-9bd1-d2500c5d814e" providerId="ADAL" clId="{41D5DB4C-5605-0544-B2B0-922F6BC93B50}" dt="2021-09-30T02:51:10.696" v="650" actId="20577"/>
        <pc:sldMkLst>
          <pc:docMk/>
          <pc:sldMk cId="926321886" sldId="278"/>
        </pc:sldMkLst>
        <pc:spChg chg="add mod">
          <ac:chgData name="Ziyuan Feng" userId="92be4019-7f4f-42f3-9bd1-d2500c5d814e" providerId="ADAL" clId="{41D5DB4C-5605-0544-B2B0-922F6BC93B50}" dt="2021-09-26T14:30:00.472" v="122"/>
          <ac:spMkLst>
            <pc:docMk/>
            <pc:sldMk cId="926321886" sldId="278"/>
            <ac:spMk id="5" creationId="{74358C6E-7527-4640-9613-D74C3DB7D88B}"/>
          </ac:spMkLst>
        </pc:spChg>
      </pc:sldChg>
      <pc:sldChg chg="modSp mod ord modAnim modNotesTx">
        <pc:chgData name="Ziyuan Feng" userId="92be4019-7f4f-42f3-9bd1-d2500c5d814e" providerId="ADAL" clId="{41D5DB4C-5605-0544-B2B0-922F6BC93B50}" dt="2021-09-30T03:04:39.500" v="1180"/>
        <pc:sldMkLst>
          <pc:docMk/>
          <pc:sldMk cId="1724984293" sldId="279"/>
        </pc:sldMkLst>
        <pc:picChg chg="mod">
          <ac:chgData name="Ziyuan Feng" userId="92be4019-7f4f-42f3-9bd1-d2500c5d814e" providerId="ADAL" clId="{41D5DB4C-5605-0544-B2B0-922F6BC93B50}" dt="2021-09-30T02:54:46.282" v="1053" actId="1076"/>
          <ac:picMkLst>
            <pc:docMk/>
            <pc:sldMk cId="1724984293" sldId="279"/>
            <ac:picMk id="4" creationId="{F6114158-7A5A-428C-B713-2877ABE546E2}"/>
          </ac:picMkLst>
        </pc:picChg>
      </pc:sldChg>
      <pc:sldChg chg="addSp delSp modSp new mod setBg modAnim">
        <pc:chgData name="Ziyuan Feng" userId="92be4019-7f4f-42f3-9bd1-d2500c5d814e" providerId="ADAL" clId="{41D5DB4C-5605-0544-B2B0-922F6BC93B50}" dt="2021-09-30T03:25:49.018" v="1497"/>
        <pc:sldMkLst>
          <pc:docMk/>
          <pc:sldMk cId="3132427700" sldId="280"/>
        </pc:sldMkLst>
        <pc:spChg chg="mod">
          <ac:chgData name="Ziyuan Feng" userId="92be4019-7f4f-42f3-9bd1-d2500c5d814e" providerId="ADAL" clId="{41D5DB4C-5605-0544-B2B0-922F6BC93B50}" dt="2021-09-30T03:11:46.898" v="1259" actId="20577"/>
          <ac:spMkLst>
            <pc:docMk/>
            <pc:sldMk cId="3132427700" sldId="280"/>
            <ac:spMk id="2" creationId="{2EF8CADB-C060-9E4A-AB65-0DC053DC8EEF}"/>
          </ac:spMkLst>
        </pc:spChg>
        <pc:spChg chg="del">
          <ac:chgData name="Ziyuan Feng" userId="92be4019-7f4f-42f3-9bd1-d2500c5d814e" providerId="ADAL" clId="{41D5DB4C-5605-0544-B2B0-922F6BC93B50}" dt="2021-09-30T03:05:24.294" v="1206" actId="478"/>
          <ac:spMkLst>
            <pc:docMk/>
            <pc:sldMk cId="3132427700" sldId="280"/>
            <ac:spMk id="3" creationId="{EA0D6E4A-107A-3849-BEF3-DA496CCFBFA2}"/>
          </ac:spMkLst>
        </pc:spChg>
        <pc:spChg chg="add del">
          <ac:chgData name="Ziyuan Feng" userId="92be4019-7f4f-42f3-9bd1-d2500c5d814e" providerId="ADAL" clId="{41D5DB4C-5605-0544-B2B0-922F6BC93B50}" dt="2021-09-30T03:06:51.941" v="1219" actId="26606"/>
          <ac:spMkLst>
            <pc:docMk/>
            <pc:sldMk cId="3132427700" sldId="280"/>
            <ac:spMk id="10" creationId="{042E603F-28B7-4831-BF23-65FBAB13D5FB}"/>
          </ac:spMkLst>
        </pc:spChg>
        <pc:spChg chg="add del">
          <ac:chgData name="Ziyuan Feng" userId="92be4019-7f4f-42f3-9bd1-d2500c5d814e" providerId="ADAL" clId="{41D5DB4C-5605-0544-B2B0-922F6BC93B50}" dt="2021-09-30T03:06:51.941" v="1219" actId="26606"/>
          <ac:spMkLst>
            <pc:docMk/>
            <pc:sldMk cId="3132427700" sldId="280"/>
            <ac:spMk id="12" creationId="{4D39700F-2B10-4402-A7DD-06EE2245880D}"/>
          </ac:spMkLst>
        </pc:spChg>
        <pc:spChg chg="add del">
          <ac:chgData name="Ziyuan Feng" userId="92be4019-7f4f-42f3-9bd1-d2500c5d814e" providerId="ADAL" clId="{41D5DB4C-5605-0544-B2B0-922F6BC93B50}" dt="2021-09-30T03:06:51.941" v="1219" actId="26606"/>
          <ac:spMkLst>
            <pc:docMk/>
            <pc:sldMk cId="3132427700" sldId="280"/>
            <ac:spMk id="14" creationId="{6DA65B90-7B06-4499-91BA-CDDD36132481}"/>
          </ac:spMkLst>
        </pc:spChg>
        <pc:spChg chg="add del">
          <ac:chgData name="Ziyuan Feng" userId="92be4019-7f4f-42f3-9bd1-d2500c5d814e" providerId="ADAL" clId="{41D5DB4C-5605-0544-B2B0-922F6BC93B50}" dt="2021-09-30T03:06:51.941" v="1219" actId="26606"/>
          <ac:spMkLst>
            <pc:docMk/>
            <pc:sldMk cId="3132427700" sldId="280"/>
            <ac:spMk id="16" creationId="{A13497E9-E9BD-461B-BCFA-EB21ED6C166F}"/>
          </ac:spMkLst>
        </pc:spChg>
        <pc:spChg chg="add del">
          <ac:chgData name="Ziyuan Feng" userId="92be4019-7f4f-42f3-9bd1-d2500c5d814e" providerId="ADAL" clId="{41D5DB4C-5605-0544-B2B0-922F6BC93B50}" dt="2021-09-30T03:06:51.941" v="1219" actId="26606"/>
          <ac:spMkLst>
            <pc:docMk/>
            <pc:sldMk cId="3132427700" sldId="280"/>
            <ac:spMk id="18" creationId="{76631F6A-1B93-4B59-96EE-D8B73A60CE63}"/>
          </ac:spMkLst>
        </pc:spChg>
        <pc:spChg chg="add del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23" creationId="{042E603F-28B7-4831-BF23-65FBAB13D5FB}"/>
          </ac:spMkLst>
        </pc:spChg>
        <pc:spChg chg="add del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25" creationId="{4D39700F-2B10-4402-A7DD-06EE2245880D}"/>
          </ac:spMkLst>
        </pc:spChg>
        <pc:spChg chg="add del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27" creationId="{6DA65B90-7B06-4499-91BA-CDDD36132481}"/>
          </ac:spMkLst>
        </pc:spChg>
        <pc:spChg chg="add del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29" creationId="{2AA4752E-02AD-443D-A0BD-959B45C2EFAD}"/>
          </ac:spMkLst>
        </pc:spChg>
        <pc:spChg chg="add del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31" creationId="{227F688A-72E1-4C6E-8DA1-E5EFF5A83BC3}"/>
          </ac:spMkLst>
        </pc:spChg>
        <pc:spChg chg="add del">
          <ac:chgData name="Ziyuan Feng" userId="92be4019-7f4f-42f3-9bd1-d2500c5d814e" providerId="ADAL" clId="{41D5DB4C-5605-0544-B2B0-922F6BC93B50}" dt="2021-09-30T03:07:53.584" v="1225" actId="26606"/>
          <ac:spMkLst>
            <pc:docMk/>
            <pc:sldMk cId="3132427700" sldId="280"/>
            <ac:spMk id="36" creationId="{042E603F-28B7-4831-BF23-65FBAB13D5FB}"/>
          </ac:spMkLst>
        </pc:spChg>
        <pc:spChg chg="add del">
          <ac:chgData name="Ziyuan Feng" userId="92be4019-7f4f-42f3-9bd1-d2500c5d814e" providerId="ADAL" clId="{41D5DB4C-5605-0544-B2B0-922F6BC93B50}" dt="2021-09-30T03:07:53.584" v="1225" actId="26606"/>
          <ac:spMkLst>
            <pc:docMk/>
            <pc:sldMk cId="3132427700" sldId="280"/>
            <ac:spMk id="38" creationId="{4D39700F-2B10-4402-A7DD-06EE2245880D}"/>
          </ac:spMkLst>
        </pc:spChg>
        <pc:spChg chg="add del">
          <ac:chgData name="Ziyuan Feng" userId="92be4019-7f4f-42f3-9bd1-d2500c5d814e" providerId="ADAL" clId="{41D5DB4C-5605-0544-B2B0-922F6BC93B50}" dt="2021-09-30T03:07:53.584" v="1225" actId="26606"/>
          <ac:spMkLst>
            <pc:docMk/>
            <pc:sldMk cId="3132427700" sldId="280"/>
            <ac:spMk id="40" creationId="{6DA65B90-7B06-4499-91BA-CDDD36132481}"/>
          </ac:spMkLst>
        </pc:spChg>
        <pc:spChg chg="add del">
          <ac:chgData name="Ziyuan Feng" userId="92be4019-7f4f-42f3-9bd1-d2500c5d814e" providerId="ADAL" clId="{41D5DB4C-5605-0544-B2B0-922F6BC93B50}" dt="2021-09-30T03:07:53.584" v="1225" actId="26606"/>
          <ac:spMkLst>
            <pc:docMk/>
            <pc:sldMk cId="3132427700" sldId="280"/>
            <ac:spMk id="42" creationId="{95B1EAB7-DCB3-43DB-99D2-81DD1B8493CF}"/>
          </ac:spMkLst>
        </pc:spChg>
        <pc:spChg chg="add del">
          <ac:chgData name="Ziyuan Feng" userId="92be4019-7f4f-42f3-9bd1-d2500c5d814e" providerId="ADAL" clId="{41D5DB4C-5605-0544-B2B0-922F6BC93B50}" dt="2021-09-30T03:07:53.584" v="1225" actId="26606"/>
          <ac:spMkLst>
            <pc:docMk/>
            <pc:sldMk cId="3132427700" sldId="280"/>
            <ac:spMk id="44" creationId="{0051E895-72FB-4B3D-9F45-5112AF2DE0BD}"/>
          </ac:spMkLst>
        </pc:spChg>
        <pc:spChg chg="add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46" creationId="{042E603F-28B7-4831-BF23-65FBAB13D5FB}"/>
          </ac:spMkLst>
        </pc:spChg>
        <pc:spChg chg="add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47" creationId="{4D39700F-2B10-4402-A7DD-06EE2245880D}"/>
          </ac:spMkLst>
        </pc:spChg>
        <pc:spChg chg="add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48" creationId="{6DA65B90-7B06-4499-91BA-CDDD36132481}"/>
          </ac:spMkLst>
        </pc:spChg>
        <pc:spChg chg="add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49" creationId="{638FB605-57D4-458A-B146-DEBE19409E0A}"/>
          </ac:spMkLst>
        </pc:spChg>
        <pc:spChg chg="add">
          <ac:chgData name="Ziyuan Feng" userId="92be4019-7f4f-42f3-9bd1-d2500c5d814e" providerId="ADAL" clId="{41D5DB4C-5605-0544-B2B0-922F6BC93B50}" dt="2021-09-30T03:07:53.599" v="1226" actId="26606"/>
          <ac:spMkLst>
            <pc:docMk/>
            <pc:sldMk cId="3132427700" sldId="280"/>
            <ac:spMk id="50" creationId="{9DA63232-B656-4B43-A300-CAA1B0803CB6}"/>
          </ac:spMkLst>
        </pc:spChg>
        <pc:picChg chg="add del mod">
          <ac:chgData name="Ziyuan Feng" userId="92be4019-7f4f-42f3-9bd1-d2500c5d814e" providerId="ADAL" clId="{41D5DB4C-5605-0544-B2B0-922F6BC93B50}" dt="2021-09-30T03:06:49.345" v="1218" actId="478"/>
          <ac:picMkLst>
            <pc:docMk/>
            <pc:sldMk cId="3132427700" sldId="280"/>
            <ac:picMk id="5" creationId="{3CD9868A-8641-AE45-A79E-29425B12E6EA}"/>
          </ac:picMkLst>
        </pc:picChg>
        <pc:picChg chg="add del mod">
          <ac:chgData name="Ziyuan Feng" userId="92be4019-7f4f-42f3-9bd1-d2500c5d814e" providerId="ADAL" clId="{41D5DB4C-5605-0544-B2B0-922F6BC93B50}" dt="2021-09-30T03:07:03.073" v="1221" actId="478"/>
          <ac:picMkLst>
            <pc:docMk/>
            <pc:sldMk cId="3132427700" sldId="280"/>
            <ac:picMk id="7" creationId="{F824127F-71A2-E143-AC49-D9353565CB84}"/>
          </ac:picMkLst>
        </pc:picChg>
        <pc:picChg chg="add del mod">
          <ac:chgData name="Ziyuan Feng" userId="92be4019-7f4f-42f3-9bd1-d2500c5d814e" providerId="ADAL" clId="{41D5DB4C-5605-0544-B2B0-922F6BC93B50}" dt="2021-09-30T03:07:06.581" v="1222" actId="478"/>
          <ac:picMkLst>
            <pc:docMk/>
            <pc:sldMk cId="3132427700" sldId="280"/>
            <ac:picMk id="9" creationId="{DD5A8C29-6A00-D445-9F44-09E1591D2328}"/>
          </ac:picMkLst>
        </pc:picChg>
        <pc:picChg chg="add mod">
          <ac:chgData name="Ziyuan Feng" userId="92be4019-7f4f-42f3-9bd1-d2500c5d814e" providerId="ADAL" clId="{41D5DB4C-5605-0544-B2B0-922F6BC93B50}" dt="2021-09-30T03:07:53.599" v="1226" actId="26606"/>
          <ac:picMkLst>
            <pc:docMk/>
            <pc:sldMk cId="3132427700" sldId="280"/>
            <ac:picMk id="13" creationId="{2500E874-E18D-CB4A-9725-EDAFC5A136C6}"/>
          </ac:picMkLst>
        </pc:picChg>
      </pc:sldChg>
      <pc:sldChg chg="new">
        <pc:chgData name="Ziyuan Feng" userId="92be4019-7f4f-42f3-9bd1-d2500c5d814e" providerId="ADAL" clId="{41D5DB4C-5605-0544-B2B0-922F6BC93B50}" dt="2021-09-30T03:25:25.836" v="1495" actId="680"/>
        <pc:sldMkLst>
          <pc:docMk/>
          <pc:sldMk cId="1012188818" sldId="281"/>
        </pc:sldMkLst>
      </pc:sldChg>
    </pc:docChg>
  </pc:docChgLst>
  <pc:docChgLst>
    <pc:chgData name="Guest User" userId="S::urn:spo:anon#cb2f9f8004858b36cfe844d7f44f5c2efb08b35a870908374f38fc5f9c3d7f40::" providerId="AD" clId="Web-{E436ECA1-D304-A5B6-57BC-694236CD5261}"/>
    <pc:docChg chg="addSld modSld sldOrd">
      <pc:chgData name="Guest User" userId="S::urn:spo:anon#cb2f9f8004858b36cfe844d7f44f5c2efb08b35a870908374f38fc5f9c3d7f40::" providerId="AD" clId="Web-{E436ECA1-D304-A5B6-57BC-694236CD5261}" dt="2021-09-30T00:33:06.544" v="38" actId="20577"/>
      <pc:docMkLst>
        <pc:docMk/>
      </pc:docMkLst>
      <pc:sldChg chg="modSp">
        <pc:chgData name="Guest User" userId="S::urn:spo:anon#cb2f9f8004858b36cfe844d7f44f5c2efb08b35a870908374f38fc5f9c3d7f40::" providerId="AD" clId="Web-{E436ECA1-D304-A5B6-57BC-694236CD5261}" dt="2021-09-30T00:23:25.681" v="34" actId="1076"/>
        <pc:sldMkLst>
          <pc:docMk/>
          <pc:sldMk cId="1801625340" sldId="256"/>
        </pc:sldMkLst>
        <pc:spChg chg="mod">
          <ac:chgData name="Guest User" userId="S::urn:spo:anon#cb2f9f8004858b36cfe844d7f44f5c2efb08b35a870908374f38fc5f9c3d7f40::" providerId="AD" clId="Web-{E436ECA1-D304-A5B6-57BC-694236CD5261}" dt="2021-09-30T00:23:25.681" v="34" actId="1076"/>
          <ac:spMkLst>
            <pc:docMk/>
            <pc:sldMk cId="1801625340" sldId="256"/>
            <ac:spMk id="3" creationId="{E1CED72E-E104-9F48-9304-521D089E26A9}"/>
          </ac:spMkLst>
        </pc:spChg>
      </pc:sldChg>
      <pc:sldChg chg="modSp">
        <pc:chgData name="Guest User" userId="S::urn:spo:anon#cb2f9f8004858b36cfe844d7f44f5c2efb08b35a870908374f38fc5f9c3d7f40::" providerId="AD" clId="Web-{E436ECA1-D304-A5B6-57BC-694236CD5261}" dt="2021-09-30T00:23:02.275" v="32" actId="20577"/>
        <pc:sldMkLst>
          <pc:docMk/>
          <pc:sldMk cId="4015455971" sldId="257"/>
        </pc:sldMkLst>
        <pc:spChg chg="mod">
          <ac:chgData name="Guest User" userId="S::urn:spo:anon#cb2f9f8004858b36cfe844d7f44f5c2efb08b35a870908374f38fc5f9c3d7f40::" providerId="AD" clId="Web-{E436ECA1-D304-A5B6-57BC-694236CD5261}" dt="2021-09-30T00:23:02.275" v="32" actId="20577"/>
          <ac:spMkLst>
            <pc:docMk/>
            <pc:sldMk cId="4015455971" sldId="257"/>
            <ac:spMk id="4" creationId="{BF306415-E5F2-407D-A3E0-56DA02798C40}"/>
          </ac:spMkLst>
        </pc:spChg>
      </pc:sldChg>
      <pc:sldChg chg="modSp ord">
        <pc:chgData name="Guest User" userId="S::urn:spo:anon#cb2f9f8004858b36cfe844d7f44f5c2efb08b35a870908374f38fc5f9c3d7f40::" providerId="AD" clId="Web-{E436ECA1-D304-A5B6-57BC-694236CD5261}" dt="2021-09-30T00:16:22.364" v="22" actId="20577"/>
        <pc:sldMkLst>
          <pc:docMk/>
          <pc:sldMk cId="771731964" sldId="262"/>
        </pc:sldMkLst>
        <pc:spChg chg="mod">
          <ac:chgData name="Guest User" userId="S::urn:spo:anon#cb2f9f8004858b36cfe844d7f44f5c2efb08b35a870908374f38fc5f9c3d7f40::" providerId="AD" clId="Web-{E436ECA1-D304-A5B6-57BC-694236CD5261}" dt="2021-09-30T00:16:22.364" v="22" actId="20577"/>
          <ac:spMkLst>
            <pc:docMk/>
            <pc:sldMk cId="771731964" sldId="262"/>
            <ac:spMk id="3" creationId="{C3DCC6E1-D561-0845-8F02-06BA6F79B864}"/>
          </ac:spMkLst>
        </pc:spChg>
      </pc:sldChg>
      <pc:sldChg chg="addSp modSp new">
        <pc:chgData name="Guest User" userId="S::urn:spo:anon#cb2f9f8004858b36cfe844d7f44f5c2efb08b35a870908374f38fc5f9c3d7f40::" providerId="AD" clId="Web-{E436ECA1-D304-A5B6-57BC-694236CD5261}" dt="2021-09-30T00:33:06.544" v="38" actId="20577"/>
        <pc:sldMkLst>
          <pc:docMk/>
          <pc:sldMk cId="1724984293" sldId="279"/>
        </pc:sldMkLst>
        <pc:spChg chg="mod">
          <ac:chgData name="Guest User" userId="S::urn:spo:anon#cb2f9f8004858b36cfe844d7f44f5c2efb08b35a870908374f38fc5f9c3d7f40::" providerId="AD" clId="Web-{E436ECA1-D304-A5B6-57BC-694236CD5261}" dt="2021-09-30T00:15:36.958" v="19" actId="20577"/>
          <ac:spMkLst>
            <pc:docMk/>
            <pc:sldMk cId="1724984293" sldId="279"/>
            <ac:spMk id="2" creationId="{FD84CE04-22D2-4E79-9DD5-DF1F6A38942C}"/>
          </ac:spMkLst>
        </pc:spChg>
        <pc:spChg chg="mod">
          <ac:chgData name="Guest User" userId="S::urn:spo:anon#cb2f9f8004858b36cfe844d7f44f5c2efb08b35a870908374f38fc5f9c3d7f40::" providerId="AD" clId="Web-{E436ECA1-D304-A5B6-57BC-694236CD5261}" dt="2021-09-30T00:33:06.544" v="38" actId="20577"/>
          <ac:spMkLst>
            <pc:docMk/>
            <pc:sldMk cId="1724984293" sldId="279"/>
            <ac:spMk id="3" creationId="{69E42300-CBB5-491D-AF78-EB3B28E19C1F}"/>
          </ac:spMkLst>
        </pc:spChg>
        <pc:picChg chg="add mod">
          <ac:chgData name="Guest User" userId="S::urn:spo:anon#cb2f9f8004858b36cfe844d7f44f5c2efb08b35a870908374f38fc5f9c3d7f40::" providerId="AD" clId="Web-{E436ECA1-D304-A5B6-57BC-694236CD5261}" dt="2021-09-30T00:33:00.325" v="36" actId="1076"/>
          <ac:picMkLst>
            <pc:docMk/>
            <pc:sldMk cId="1724984293" sldId="279"/>
            <ac:picMk id="4" creationId="{F6114158-7A5A-428C-B713-2877ABE546E2}"/>
          </ac:picMkLst>
        </pc:picChg>
      </pc:sldChg>
    </pc:docChg>
  </pc:docChgLst>
  <pc:docChgLst>
    <pc:chgData name="来宾用户" userId="S::urn:spo:anon#cb2f9f8004858b36cfe844d7f44f5c2efb08b35a870908374f38fc5f9c3d7f40::" providerId="AD" clId="Web-{AC70E3EC-5324-4B62-801F-F3547D0C3EB5}"/>
    <pc:docChg chg="modSld">
      <pc:chgData name="来宾用户" userId="S::urn:spo:anon#cb2f9f8004858b36cfe844d7f44f5c2efb08b35a870908374f38fc5f9c3d7f40::" providerId="AD" clId="Web-{AC70E3EC-5324-4B62-801F-F3547D0C3EB5}" dt="2021-09-26T03:29:55.191" v="2"/>
      <pc:docMkLst>
        <pc:docMk/>
      </pc:docMkLst>
      <pc:sldChg chg="addSp delSp">
        <pc:chgData name="来宾用户" userId="S::urn:spo:anon#cb2f9f8004858b36cfe844d7f44f5c2efb08b35a870908374f38fc5f9c3d7f40::" providerId="AD" clId="Web-{AC70E3EC-5324-4B62-801F-F3547D0C3EB5}" dt="2021-09-26T03:29:55.191" v="2"/>
        <pc:sldMkLst>
          <pc:docMk/>
          <pc:sldMk cId="3247337592" sldId="273"/>
        </pc:sldMkLst>
        <pc:spChg chg="add del">
          <ac:chgData name="来宾用户" userId="S::urn:spo:anon#cb2f9f8004858b36cfe844d7f44f5c2efb08b35a870908374f38fc5f9c3d7f40::" providerId="AD" clId="Web-{AC70E3EC-5324-4B62-801F-F3547D0C3EB5}" dt="2021-09-26T03:29:55.191" v="2"/>
          <ac:spMkLst>
            <pc:docMk/>
            <pc:sldMk cId="3247337592" sldId="273"/>
            <ac:spMk id="2" creationId="{FC763A75-4BA5-486A-B4C0-01C68F6438FC}"/>
          </ac:spMkLst>
        </pc:spChg>
      </pc:sldChg>
      <pc:sldChg chg="addSp">
        <pc:chgData name="来宾用户" userId="S::urn:spo:anon#cb2f9f8004858b36cfe844d7f44f5c2efb08b35a870908374f38fc5f9c3d7f40::" providerId="AD" clId="Web-{AC70E3EC-5324-4B62-801F-F3547D0C3EB5}" dt="2021-09-26T03:12:34.229" v="0"/>
        <pc:sldMkLst>
          <pc:docMk/>
          <pc:sldMk cId="473093119" sldId="276"/>
        </pc:sldMkLst>
        <pc:spChg chg="add">
          <ac:chgData name="来宾用户" userId="S::urn:spo:anon#cb2f9f8004858b36cfe844d7f44f5c2efb08b35a870908374f38fc5f9c3d7f40::" providerId="AD" clId="Web-{AC70E3EC-5324-4B62-801F-F3547D0C3EB5}" dt="2021-09-26T03:12:34.229" v="0"/>
          <ac:spMkLst>
            <pc:docMk/>
            <pc:sldMk cId="473093119" sldId="276"/>
            <ac:spMk id="4" creationId="{E285D80E-EB45-435C-982C-6D2365FAA812}"/>
          </ac:spMkLst>
        </pc:spChg>
      </pc:sldChg>
    </pc:docChg>
  </pc:docChgLst>
  <pc:docChgLst>
    <pc:chgData name="Guest User" userId="S::urn:spo:anon#2b7ca7d8be762694263e47b621121e7fd0332b7d961488305a5150604e8a2935::" providerId="AD" clId="Web-{0F14929C-EF82-BFC6-285A-EDBE6B4C838B}"/>
    <pc:docChg chg="addSld modSld">
      <pc:chgData name="Guest User" userId="S::urn:spo:anon#2b7ca7d8be762694263e47b621121e7fd0332b7d961488305a5150604e8a2935::" providerId="AD" clId="Web-{0F14929C-EF82-BFC6-285A-EDBE6B4C838B}" dt="2021-09-26T08:52:22.891" v="260" actId="20577"/>
      <pc:docMkLst>
        <pc:docMk/>
      </pc:docMkLst>
      <pc:sldChg chg="modSp">
        <pc:chgData name="Guest User" userId="S::urn:spo:anon#2b7ca7d8be762694263e47b621121e7fd0332b7d961488305a5150604e8a2935::" providerId="AD" clId="Web-{0F14929C-EF82-BFC6-285A-EDBE6B4C838B}" dt="2021-09-26T08:22:54.323" v="246" actId="20577"/>
        <pc:sldMkLst>
          <pc:docMk/>
          <pc:sldMk cId="1801625340" sldId="256"/>
        </pc:sldMkLst>
        <pc:spChg chg="mod">
          <ac:chgData name="Guest User" userId="S::urn:spo:anon#2b7ca7d8be762694263e47b621121e7fd0332b7d961488305a5150604e8a2935::" providerId="AD" clId="Web-{0F14929C-EF82-BFC6-285A-EDBE6B4C838B}" dt="2021-09-26T03:14:01.395" v="159" actId="20577"/>
          <ac:spMkLst>
            <pc:docMk/>
            <pc:sldMk cId="1801625340" sldId="256"/>
            <ac:spMk id="2" creationId="{DABE2C0D-C4E7-6841-9841-C9A8B7C52AE7}"/>
          </ac:spMkLst>
        </pc:spChg>
        <pc:spChg chg="mod">
          <ac:chgData name="Guest User" userId="S::urn:spo:anon#2b7ca7d8be762694263e47b621121e7fd0332b7d961488305a5150604e8a2935::" providerId="AD" clId="Web-{0F14929C-EF82-BFC6-285A-EDBE6B4C838B}" dt="2021-09-26T08:22:54.323" v="246" actId="20577"/>
          <ac:spMkLst>
            <pc:docMk/>
            <pc:sldMk cId="1801625340" sldId="256"/>
            <ac:spMk id="3" creationId="{E1CED72E-E104-9F48-9304-521D089E26A9}"/>
          </ac:spMkLst>
        </pc:spChg>
      </pc:sldChg>
      <pc:sldChg chg="modSp">
        <pc:chgData name="Guest User" userId="S::urn:spo:anon#2b7ca7d8be762694263e47b621121e7fd0332b7d961488305a5150604e8a2935::" providerId="AD" clId="Web-{0F14929C-EF82-BFC6-285A-EDBE6B4C838B}" dt="2021-09-26T02:57:52.311" v="138" actId="20577"/>
        <pc:sldMkLst>
          <pc:docMk/>
          <pc:sldMk cId="4015455971" sldId="257"/>
        </pc:sldMkLst>
        <pc:spChg chg="mod">
          <ac:chgData name="Guest User" userId="S::urn:spo:anon#2b7ca7d8be762694263e47b621121e7fd0332b7d961488305a5150604e8a2935::" providerId="AD" clId="Web-{0F14929C-EF82-BFC6-285A-EDBE6B4C838B}" dt="2021-09-26T02:57:52.311" v="138" actId="20577"/>
          <ac:spMkLst>
            <pc:docMk/>
            <pc:sldMk cId="4015455971" sldId="257"/>
            <ac:spMk id="3" creationId="{0823CFFD-0791-AA47-88C5-F4DF397371A1}"/>
          </ac:spMkLst>
        </pc:spChg>
      </pc:sldChg>
      <pc:sldChg chg="modSp">
        <pc:chgData name="Guest User" userId="S::urn:spo:anon#2b7ca7d8be762694263e47b621121e7fd0332b7d961488305a5150604e8a2935::" providerId="AD" clId="Web-{0F14929C-EF82-BFC6-285A-EDBE6B4C838B}" dt="2021-09-26T08:00:22.236" v="196" actId="20577"/>
        <pc:sldMkLst>
          <pc:docMk/>
          <pc:sldMk cId="156447219" sldId="258"/>
        </pc:sldMkLst>
        <pc:spChg chg="mod">
          <ac:chgData name="Guest User" userId="S::urn:spo:anon#2b7ca7d8be762694263e47b621121e7fd0332b7d961488305a5150604e8a2935::" providerId="AD" clId="Web-{0F14929C-EF82-BFC6-285A-EDBE6B4C838B}" dt="2021-09-26T08:00:22.236" v="196" actId="20577"/>
          <ac:spMkLst>
            <pc:docMk/>
            <pc:sldMk cId="156447219" sldId="258"/>
            <ac:spMk id="2" creationId="{5A8348D7-BF5B-134D-8444-8D37264969ED}"/>
          </ac:spMkLst>
        </pc:spChg>
      </pc:sldChg>
      <pc:sldChg chg="modSp">
        <pc:chgData name="Guest User" userId="S::urn:spo:anon#2b7ca7d8be762694263e47b621121e7fd0332b7d961488305a5150604e8a2935::" providerId="AD" clId="Web-{0F14929C-EF82-BFC6-285A-EDBE6B4C838B}" dt="2021-09-26T03:22:30.867" v="162"/>
        <pc:sldMkLst>
          <pc:docMk/>
          <pc:sldMk cId="484193245" sldId="264"/>
        </pc:sldMkLst>
        <pc:graphicFrameChg chg="modGraphic">
          <ac:chgData name="Guest User" userId="S::urn:spo:anon#2b7ca7d8be762694263e47b621121e7fd0332b7d961488305a5150604e8a2935::" providerId="AD" clId="Web-{0F14929C-EF82-BFC6-285A-EDBE6B4C838B}" dt="2021-09-26T03:22:30.867" v="162"/>
          <ac:graphicFrameMkLst>
            <pc:docMk/>
            <pc:sldMk cId="484193245" sldId="264"/>
            <ac:graphicFrameMk id="10" creationId="{5EB1148C-4CC7-D046-BA83-00F27474E9FC}"/>
          </ac:graphicFrameMkLst>
        </pc:graphicFrameChg>
        <pc:picChg chg="mod">
          <ac:chgData name="Guest User" userId="S::urn:spo:anon#2b7ca7d8be762694263e47b621121e7fd0332b7d961488305a5150604e8a2935::" providerId="AD" clId="Web-{0F14929C-EF82-BFC6-285A-EDBE6B4C838B}" dt="2021-09-26T03:07:12.955" v="156" actId="1076"/>
          <ac:picMkLst>
            <pc:docMk/>
            <pc:sldMk cId="484193245" sldId="264"/>
            <ac:picMk id="5" creationId="{86D89294-9CDA-1842-81B7-C7A1C1B64311}"/>
          </ac:picMkLst>
        </pc:picChg>
      </pc:sldChg>
      <pc:sldChg chg="addSp delSp modSp">
        <pc:chgData name="Guest User" userId="S::urn:spo:anon#2b7ca7d8be762694263e47b621121e7fd0332b7d961488305a5150604e8a2935::" providerId="AD" clId="Web-{0F14929C-EF82-BFC6-285A-EDBE6B4C838B}" dt="2021-09-26T07:46:16.135" v="179" actId="14100"/>
        <pc:sldMkLst>
          <pc:docMk/>
          <pc:sldMk cId="1120661171" sldId="265"/>
        </pc:sldMkLst>
        <pc:spChg chg="add del mod">
          <ac:chgData name="Guest User" userId="S::urn:spo:anon#2b7ca7d8be762694263e47b621121e7fd0332b7d961488305a5150604e8a2935::" providerId="AD" clId="Web-{0F14929C-EF82-BFC6-285A-EDBE6B4C838B}" dt="2021-09-26T07:44:40.831" v="164"/>
          <ac:spMkLst>
            <pc:docMk/>
            <pc:sldMk cId="1120661171" sldId="265"/>
            <ac:spMk id="3" creationId="{B2B9DCC1-CC1F-46BE-AA53-C1D6017D3B0E}"/>
          </ac:spMkLst>
        </pc:spChg>
        <pc:spChg chg="del">
          <ac:chgData name="Guest User" userId="S::urn:spo:anon#2b7ca7d8be762694263e47b621121e7fd0332b7d961488305a5150604e8a2935::" providerId="AD" clId="Web-{0F14929C-EF82-BFC6-285A-EDBE6B4C838B}" dt="2021-09-26T07:44:58.150" v="168"/>
          <ac:spMkLst>
            <pc:docMk/>
            <pc:sldMk cId="1120661171" sldId="265"/>
            <ac:spMk id="30" creationId="{042E603F-28B7-4831-BF23-65FBAB13D5FB}"/>
          </ac:spMkLst>
        </pc:spChg>
        <pc:spChg chg="del">
          <ac:chgData name="Guest User" userId="S::urn:spo:anon#2b7ca7d8be762694263e47b621121e7fd0332b7d961488305a5150604e8a2935::" providerId="AD" clId="Web-{0F14929C-EF82-BFC6-285A-EDBE6B4C838B}" dt="2021-09-26T07:44:58.150" v="168"/>
          <ac:spMkLst>
            <pc:docMk/>
            <pc:sldMk cId="1120661171" sldId="265"/>
            <ac:spMk id="31" creationId="{4D39700F-2B10-4402-A7DD-06EE2245880D}"/>
          </ac:spMkLst>
        </pc:spChg>
        <pc:spChg chg="del">
          <ac:chgData name="Guest User" userId="S::urn:spo:anon#2b7ca7d8be762694263e47b621121e7fd0332b7d961488305a5150604e8a2935::" providerId="AD" clId="Web-{0F14929C-EF82-BFC6-285A-EDBE6B4C838B}" dt="2021-09-26T07:44:58.150" v="168"/>
          <ac:spMkLst>
            <pc:docMk/>
            <pc:sldMk cId="1120661171" sldId="265"/>
            <ac:spMk id="32" creationId="{674DE55D-5E7B-49C3-AC0F-EE10C2D05B86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37" creationId="{042E603F-28B7-4831-BF23-65FBAB13D5FB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39" creationId="{4D39700F-2B10-4402-A7DD-06EE2245880D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41" creationId="{6DA65B90-7B06-4499-91BA-CDDD36132481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43" creationId="{C3B492FA-F7E7-4C37-A395-EC3426FA8180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45" creationId="{C1D41860-C334-4AEF-B2BB-71CB98CC8565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47" creationId="{4D39700F-2B10-4402-A7DD-06EE2245880D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48" creationId="{68CA250C-CF5A-4736-9249-D6111F7C5545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5:54.072" v="175"/>
          <ac:spMkLst>
            <pc:docMk/>
            <pc:sldMk cId="1120661171" sldId="265"/>
            <ac:spMk id="49" creationId="{E003AFED-CFB8-41D8-9769-E0B7A32BBA40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50" creationId="{042E603F-28B7-4831-BF23-65FBAB13D5FB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5:54.072" v="175"/>
          <ac:spMkLst>
            <pc:docMk/>
            <pc:sldMk cId="1120661171" sldId="265"/>
            <ac:spMk id="52" creationId="{B937640E-EF7A-4A6C-A950-D12B7D5C923E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5:54.072" v="175"/>
          <ac:spMkLst>
            <pc:docMk/>
            <pc:sldMk cId="1120661171" sldId="265"/>
            <ac:spMk id="54" creationId="{76ADA084-C86B-4F3C-8077-6A8999CC4632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7:46:03.635" v="177"/>
          <ac:spMkLst>
            <pc:docMk/>
            <pc:sldMk cId="1120661171" sldId="265"/>
            <ac:spMk id="56" creationId="{F79232E2-A9FE-4A08-9B39-19C88A01D2AE}"/>
          </ac:spMkLst>
        </pc:spChg>
        <pc:picChg chg="add mod ord">
          <ac:chgData name="Guest User" userId="S::urn:spo:anon#2b7ca7d8be762694263e47b621121e7fd0332b7d961488305a5150604e8a2935::" providerId="AD" clId="Web-{0F14929C-EF82-BFC6-285A-EDBE6B4C838B}" dt="2021-09-26T07:46:16.135" v="179" actId="14100"/>
          <ac:picMkLst>
            <pc:docMk/>
            <pc:sldMk cId="1120661171" sldId="265"/>
            <ac:picMk id="4" creationId="{CFB365B8-5A25-482C-994E-65DED492FB4F}"/>
          </ac:picMkLst>
        </pc:picChg>
        <pc:picChg chg="del">
          <ac:chgData name="Guest User" userId="S::urn:spo:anon#2b7ca7d8be762694263e47b621121e7fd0332b7d961488305a5150604e8a2935::" providerId="AD" clId="Web-{0F14929C-EF82-BFC6-285A-EDBE6B4C838B}" dt="2021-09-26T07:44:32.331" v="163"/>
          <ac:picMkLst>
            <pc:docMk/>
            <pc:sldMk cId="1120661171" sldId="265"/>
            <ac:picMk id="9" creationId="{5C440D8D-F20F-8A44-9A74-0DAD1533834A}"/>
          </ac:picMkLst>
        </pc:picChg>
      </pc:sldChg>
      <pc:sldChg chg="addSp delSp modSp">
        <pc:chgData name="Guest User" userId="S::urn:spo:anon#2b7ca7d8be762694263e47b621121e7fd0332b7d961488305a5150604e8a2935::" providerId="AD" clId="Web-{0F14929C-EF82-BFC6-285A-EDBE6B4C838B}" dt="2021-09-26T08:07:05.891" v="214" actId="20577"/>
        <pc:sldMkLst>
          <pc:docMk/>
          <pc:sldMk cId="3639417180" sldId="266"/>
        </pc:sldMkLst>
        <pc:spChg chg="add mod">
          <ac:chgData name="Guest User" userId="S::urn:spo:anon#2b7ca7d8be762694263e47b621121e7fd0332b7d961488305a5150604e8a2935::" providerId="AD" clId="Web-{0F14929C-EF82-BFC6-285A-EDBE6B4C838B}" dt="2021-09-26T08:07:05.891" v="214" actId="20577"/>
          <ac:spMkLst>
            <pc:docMk/>
            <pc:sldMk cId="3639417180" sldId="266"/>
            <ac:spMk id="4" creationId="{11330181-C8FD-420A-8D2E-662C49E81216}"/>
          </ac:spMkLst>
        </pc:spChg>
        <pc:picChg chg="add mod">
          <ac:chgData name="Guest User" userId="S::urn:spo:anon#2b7ca7d8be762694263e47b621121e7fd0332b7d961488305a5150604e8a2935::" providerId="AD" clId="Web-{0F14929C-EF82-BFC6-285A-EDBE6B4C838B}" dt="2021-09-26T07:53:05.592" v="191" actId="14100"/>
          <ac:picMkLst>
            <pc:docMk/>
            <pc:sldMk cId="3639417180" sldId="266"/>
            <ac:picMk id="2" creationId="{93D8C67E-9D85-4BD3-9233-087216C3EEC1}"/>
          </ac:picMkLst>
        </pc:picChg>
        <pc:picChg chg="del">
          <ac:chgData name="Guest User" userId="S::urn:spo:anon#2b7ca7d8be762694263e47b621121e7fd0332b7d961488305a5150604e8a2935::" providerId="AD" clId="Web-{0F14929C-EF82-BFC6-285A-EDBE6B4C838B}" dt="2021-09-26T07:52:12.655" v="181"/>
          <ac:picMkLst>
            <pc:docMk/>
            <pc:sldMk cId="3639417180" sldId="266"/>
            <ac:picMk id="5" creationId="{317F849F-58C8-5544-B8CC-6A3F92069CE7}"/>
          </ac:picMkLst>
        </pc:picChg>
      </pc:sldChg>
      <pc:sldChg chg="addSp delSp modSp">
        <pc:chgData name="Guest User" userId="S::urn:spo:anon#2b7ca7d8be762694263e47b621121e7fd0332b7d961488305a5150604e8a2935::" providerId="AD" clId="Web-{0F14929C-EF82-BFC6-285A-EDBE6B4C838B}" dt="2021-09-26T08:06:37.890" v="209" actId="14100"/>
        <pc:sldMkLst>
          <pc:docMk/>
          <pc:sldMk cId="1713429495" sldId="267"/>
        </pc:sldMkLst>
        <pc:spChg chg="add del mod">
          <ac:chgData name="Guest User" userId="S::urn:spo:anon#2b7ca7d8be762694263e47b621121e7fd0332b7d961488305a5150604e8a2935::" providerId="AD" clId="Web-{0F14929C-EF82-BFC6-285A-EDBE6B4C838B}" dt="2021-09-26T08:06:27.922" v="205"/>
          <ac:spMkLst>
            <pc:docMk/>
            <pc:sldMk cId="1713429495" sldId="267"/>
            <ac:spMk id="4" creationId="{631EA957-64E2-4BC6-952E-BF798F9F944C}"/>
          </ac:spMkLst>
        </pc:spChg>
        <pc:picChg chg="add del mod">
          <ac:chgData name="Guest User" userId="S::urn:spo:anon#2b7ca7d8be762694263e47b621121e7fd0332b7d961488305a5150604e8a2935::" providerId="AD" clId="Web-{0F14929C-EF82-BFC6-285A-EDBE6B4C838B}" dt="2021-09-26T08:06:24.078" v="204"/>
          <ac:picMkLst>
            <pc:docMk/>
            <pc:sldMk cId="1713429495" sldId="267"/>
            <ac:picMk id="2" creationId="{17CF4AE3-6F03-4E3F-85B3-5062BD3949DF}"/>
          </ac:picMkLst>
        </pc:picChg>
        <pc:picChg chg="del">
          <ac:chgData name="Guest User" userId="S::urn:spo:anon#2b7ca7d8be762694263e47b621121e7fd0332b7d961488305a5150604e8a2935::" providerId="AD" clId="Web-{0F14929C-EF82-BFC6-285A-EDBE6B4C838B}" dt="2021-09-26T08:06:17.067" v="201"/>
          <ac:picMkLst>
            <pc:docMk/>
            <pc:sldMk cId="1713429495" sldId="267"/>
            <ac:picMk id="5" creationId="{379231BF-78B2-F342-A989-2CBD30F7CC9A}"/>
          </ac:picMkLst>
        </pc:picChg>
        <pc:picChg chg="add mod ord">
          <ac:chgData name="Guest User" userId="S::urn:spo:anon#2b7ca7d8be762694263e47b621121e7fd0332b7d961488305a5150604e8a2935::" providerId="AD" clId="Web-{0F14929C-EF82-BFC6-285A-EDBE6B4C838B}" dt="2021-09-26T08:06:37.890" v="209" actId="14100"/>
          <ac:picMkLst>
            <pc:docMk/>
            <pc:sldMk cId="1713429495" sldId="267"/>
            <ac:picMk id="6" creationId="{4551CB3F-C0EF-4177-A240-9124603C4FA6}"/>
          </ac:picMkLst>
        </pc:picChg>
      </pc:sldChg>
      <pc:sldChg chg="addSp delSp modSp">
        <pc:chgData name="Guest User" userId="S::urn:spo:anon#2b7ca7d8be762694263e47b621121e7fd0332b7d961488305a5150604e8a2935::" providerId="AD" clId="Web-{0F14929C-EF82-BFC6-285A-EDBE6B4C838B}" dt="2021-09-26T08:21:09.432" v="243" actId="20577"/>
        <pc:sldMkLst>
          <pc:docMk/>
          <pc:sldMk cId="2295474783" sldId="269"/>
        </pc:sldMkLst>
        <pc:spChg chg="add mod">
          <ac:chgData name="Guest User" userId="S::urn:spo:anon#2b7ca7d8be762694263e47b621121e7fd0332b7d961488305a5150604e8a2935::" providerId="AD" clId="Web-{0F14929C-EF82-BFC6-285A-EDBE6B4C838B}" dt="2021-09-26T08:21:09.432" v="243" actId="20577"/>
          <ac:spMkLst>
            <pc:docMk/>
            <pc:sldMk cId="2295474783" sldId="269"/>
            <ac:spMk id="4" creationId="{2190BDC4-4784-4B88-AFCE-69D5C2130C6D}"/>
          </ac:spMkLst>
        </pc:spChg>
        <pc:picChg chg="add mod">
          <ac:chgData name="Guest User" userId="S::urn:spo:anon#2b7ca7d8be762694263e47b621121e7fd0332b7d961488305a5150604e8a2935::" providerId="AD" clId="Web-{0F14929C-EF82-BFC6-285A-EDBE6B4C838B}" dt="2021-09-26T08:20:56.978" v="240" actId="14100"/>
          <ac:picMkLst>
            <pc:docMk/>
            <pc:sldMk cId="2295474783" sldId="269"/>
            <ac:picMk id="2" creationId="{103ED4F4-4C9C-498F-ACA1-1E13136EC705}"/>
          </ac:picMkLst>
        </pc:picChg>
        <pc:picChg chg="del">
          <ac:chgData name="Guest User" userId="S::urn:spo:anon#2b7ca7d8be762694263e47b621121e7fd0332b7d961488305a5150604e8a2935::" providerId="AD" clId="Web-{0F14929C-EF82-BFC6-285A-EDBE6B4C838B}" dt="2021-09-26T08:20:34.306" v="234"/>
          <ac:picMkLst>
            <pc:docMk/>
            <pc:sldMk cId="2295474783" sldId="269"/>
            <ac:picMk id="5" creationId="{91CA7D0F-F79B-9347-A064-8DB752F0D087}"/>
          </ac:picMkLst>
        </pc:picChg>
      </pc:sldChg>
      <pc:sldChg chg="addSp delSp modSp">
        <pc:chgData name="Guest User" userId="S::urn:spo:anon#2b7ca7d8be762694263e47b621121e7fd0332b7d961488305a5150604e8a2935::" providerId="AD" clId="Web-{0F14929C-EF82-BFC6-285A-EDBE6B4C838B}" dt="2021-09-26T08:15:02.783" v="232" actId="14100"/>
        <pc:sldMkLst>
          <pc:docMk/>
          <pc:sldMk cId="1011997036" sldId="271"/>
        </pc:sldMkLst>
        <pc:spChg chg="add del mod">
          <ac:chgData name="Guest User" userId="S::urn:spo:anon#2b7ca7d8be762694263e47b621121e7fd0332b7d961488305a5150604e8a2935::" providerId="AD" clId="Web-{0F14929C-EF82-BFC6-285A-EDBE6B4C838B}" dt="2021-09-26T08:14:23.173" v="222"/>
          <ac:spMkLst>
            <pc:docMk/>
            <pc:sldMk cId="1011997036" sldId="271"/>
            <ac:spMk id="3" creationId="{5BA8CECB-0773-406C-9F8E-F28EF328B80C}"/>
          </ac:spMkLst>
        </pc:spChg>
        <pc:picChg chg="add mod ord">
          <ac:chgData name="Guest User" userId="S::urn:spo:anon#2b7ca7d8be762694263e47b621121e7fd0332b7d961488305a5150604e8a2935::" providerId="AD" clId="Web-{0F14929C-EF82-BFC6-285A-EDBE6B4C838B}" dt="2021-09-26T08:15:02.783" v="232" actId="14100"/>
          <ac:picMkLst>
            <pc:docMk/>
            <pc:sldMk cId="1011997036" sldId="271"/>
            <ac:picMk id="4" creationId="{C9B91AB7-8295-455D-961B-FF84891A2AB6}"/>
          </ac:picMkLst>
        </pc:picChg>
        <pc:picChg chg="del">
          <ac:chgData name="Guest User" userId="S::urn:spo:anon#2b7ca7d8be762694263e47b621121e7fd0332b7d961488305a5150604e8a2935::" providerId="AD" clId="Web-{0F14929C-EF82-BFC6-285A-EDBE6B4C838B}" dt="2021-09-26T08:13:54.861" v="221"/>
          <ac:picMkLst>
            <pc:docMk/>
            <pc:sldMk cId="1011997036" sldId="271"/>
            <ac:picMk id="5" creationId="{BC5FDD4A-FF6F-754E-B1E4-80EB022A9EF3}"/>
          </ac:picMkLst>
        </pc:picChg>
      </pc:sldChg>
      <pc:sldChg chg="addSp delSp modSp">
        <pc:chgData name="Guest User" userId="S::urn:spo:anon#2b7ca7d8be762694263e47b621121e7fd0332b7d961488305a5150604e8a2935::" providerId="AD" clId="Web-{0F14929C-EF82-BFC6-285A-EDBE6B4C838B}" dt="2021-09-26T08:11:34.376" v="220" actId="14100"/>
        <pc:sldMkLst>
          <pc:docMk/>
          <pc:sldMk cId="1752511223" sldId="272"/>
        </pc:sldMkLst>
        <pc:spChg chg="add del mod">
          <ac:chgData name="Guest User" userId="S::urn:spo:anon#2b7ca7d8be762694263e47b621121e7fd0332b7d961488305a5150604e8a2935::" providerId="AD" clId="Web-{0F14929C-EF82-BFC6-285A-EDBE6B4C838B}" dt="2021-09-26T08:11:28.235" v="216"/>
          <ac:spMkLst>
            <pc:docMk/>
            <pc:sldMk cId="1752511223" sldId="272"/>
            <ac:spMk id="3" creationId="{51C46D73-8A1E-44BD-8034-B2AA3E9D919B}"/>
          </ac:spMkLst>
        </pc:spChg>
        <pc:picChg chg="add mod ord">
          <ac:chgData name="Guest User" userId="S::urn:spo:anon#2b7ca7d8be762694263e47b621121e7fd0332b7d961488305a5150604e8a2935::" providerId="AD" clId="Web-{0F14929C-EF82-BFC6-285A-EDBE6B4C838B}" dt="2021-09-26T08:11:34.376" v="220" actId="14100"/>
          <ac:picMkLst>
            <pc:docMk/>
            <pc:sldMk cId="1752511223" sldId="272"/>
            <ac:picMk id="4" creationId="{489B60A6-23B1-4CF8-9F61-36B7F2AAF1F3}"/>
          </ac:picMkLst>
        </pc:picChg>
        <pc:picChg chg="del">
          <ac:chgData name="Guest User" userId="S::urn:spo:anon#2b7ca7d8be762694263e47b621121e7fd0332b7d961488305a5150604e8a2935::" providerId="AD" clId="Web-{0F14929C-EF82-BFC6-285A-EDBE6B4C838B}" dt="2021-09-26T08:11:09.095" v="215"/>
          <ac:picMkLst>
            <pc:docMk/>
            <pc:sldMk cId="1752511223" sldId="272"/>
            <ac:picMk id="5" creationId="{BF85408B-2016-7942-8651-45186F2B8C71}"/>
          </ac:picMkLst>
        </pc:picChg>
      </pc:sldChg>
      <pc:sldChg chg="addSp delSp modSp">
        <pc:chgData name="Guest User" userId="S::urn:spo:anon#2b7ca7d8be762694263e47b621121e7fd0332b7d961488305a5150604e8a2935::" providerId="AD" clId="Web-{0F14929C-EF82-BFC6-285A-EDBE6B4C838B}" dt="2021-09-26T08:52:22.891" v="260" actId="20577"/>
        <pc:sldMkLst>
          <pc:docMk/>
          <pc:sldMk cId="473093119" sldId="276"/>
        </pc:sldMkLst>
        <pc:spChg chg="mod">
          <ac:chgData name="Guest User" userId="S::urn:spo:anon#2b7ca7d8be762694263e47b621121e7fd0332b7d961488305a5150604e8a2935::" providerId="AD" clId="Web-{0F14929C-EF82-BFC6-285A-EDBE6B4C838B}" dt="2021-09-26T08:52:22.891" v="260" actId="20577"/>
          <ac:spMkLst>
            <pc:docMk/>
            <pc:sldMk cId="473093119" sldId="276"/>
            <ac:spMk id="3" creationId="{D037DA60-52C2-47CC-88F9-2E47796848D4}"/>
          </ac:spMkLst>
        </pc:spChg>
        <pc:spChg chg="add del">
          <ac:chgData name="Guest User" userId="S::urn:spo:anon#2b7ca7d8be762694263e47b621121e7fd0332b7d961488305a5150604e8a2935::" providerId="AD" clId="Web-{0F14929C-EF82-BFC6-285A-EDBE6B4C838B}" dt="2021-09-26T02:41:07.680" v="4"/>
          <ac:spMkLst>
            <pc:docMk/>
            <pc:sldMk cId="473093119" sldId="276"/>
            <ac:spMk id="4" creationId="{6484910E-0159-4979-8727-CED5A992A05D}"/>
          </ac:spMkLst>
        </pc:spChg>
        <pc:spChg chg="del mod">
          <ac:chgData name="Guest User" userId="S::urn:spo:anon#2b7ca7d8be762694263e47b621121e7fd0332b7d961488305a5150604e8a2935::" providerId="AD" clId="Web-{0F14929C-EF82-BFC6-285A-EDBE6B4C838B}" dt="2021-09-26T03:20:22.741" v="161"/>
          <ac:spMkLst>
            <pc:docMk/>
            <pc:sldMk cId="473093119" sldId="276"/>
            <ac:spMk id="4" creationId="{E285D80E-EB45-435C-982C-6D2365FAA812}"/>
          </ac:spMkLst>
        </pc:spChg>
      </pc:sldChg>
      <pc:sldChg chg="addSp delSp modSp new">
        <pc:chgData name="Guest User" userId="S::urn:spo:anon#2b7ca7d8be762694263e47b621121e7fd0332b7d961488305a5150604e8a2935::" providerId="AD" clId="Web-{0F14929C-EF82-BFC6-285A-EDBE6B4C838B}" dt="2021-09-26T08:51:44.906" v="256" actId="14100"/>
        <pc:sldMkLst>
          <pc:docMk/>
          <pc:sldMk cId="3246987491" sldId="277"/>
        </pc:sldMkLst>
        <pc:spChg chg="del">
          <ac:chgData name="Guest User" userId="S::urn:spo:anon#2b7ca7d8be762694263e47b621121e7fd0332b7d961488305a5150604e8a2935::" providerId="AD" clId="Web-{0F14929C-EF82-BFC6-285A-EDBE6B4C838B}" dt="2021-09-26T08:50:59.703" v="248"/>
          <ac:spMkLst>
            <pc:docMk/>
            <pc:sldMk cId="3246987491" sldId="277"/>
            <ac:spMk id="3" creationId="{72C8FE05-93E3-4743-A9E3-DC08D23C8098}"/>
          </ac:spMkLst>
        </pc:spChg>
        <pc:picChg chg="add mod ord">
          <ac:chgData name="Guest User" userId="S::urn:spo:anon#2b7ca7d8be762694263e47b621121e7fd0332b7d961488305a5150604e8a2935::" providerId="AD" clId="Web-{0F14929C-EF82-BFC6-285A-EDBE6B4C838B}" dt="2021-09-26T08:51:44.906" v="256" actId="14100"/>
          <ac:picMkLst>
            <pc:docMk/>
            <pc:sldMk cId="3246987491" sldId="277"/>
            <ac:picMk id="4" creationId="{5F51801D-140F-4838-9355-2E081A4D4610}"/>
          </ac:picMkLst>
        </pc:picChg>
      </pc:sldChg>
    </pc:docChg>
  </pc:docChgLst>
  <pc:docChgLst>
    <pc:chgData name="Ziyuan Feng" userId="S::ziyuan.feng@mail.utoronto.ca::92be4019-7f4f-42f3-9bd1-d2500c5d814e" providerId="AD" clId="Web-{47919023-3FC4-66B8-BECB-6B2DBD9D698E}"/>
    <pc:docChg chg="modSld">
      <pc:chgData name="Ziyuan Feng" userId="S::ziyuan.feng@mail.utoronto.ca::92be4019-7f4f-42f3-9bd1-d2500c5d814e" providerId="AD" clId="Web-{47919023-3FC4-66B8-BECB-6B2DBD9D698E}" dt="2021-09-26T02:45:36.738" v="71"/>
      <pc:docMkLst>
        <pc:docMk/>
      </pc:docMkLst>
      <pc:sldChg chg="addSp delSp modSp addAnim modAnim">
        <pc:chgData name="Ziyuan Feng" userId="S::ziyuan.feng@mail.utoronto.ca::92be4019-7f4f-42f3-9bd1-d2500c5d814e" providerId="AD" clId="Web-{47919023-3FC4-66B8-BECB-6B2DBD9D698E}" dt="2021-09-26T02:45:36.738" v="71"/>
        <pc:sldMkLst>
          <pc:docMk/>
          <pc:sldMk cId="4015455971" sldId="257"/>
        </pc:sldMkLst>
        <pc:spChg chg="mod">
          <ac:chgData name="Ziyuan Feng" userId="S::ziyuan.feng@mail.utoronto.ca::92be4019-7f4f-42f3-9bd1-d2500c5d814e" providerId="AD" clId="Web-{47919023-3FC4-66B8-BECB-6B2DBD9D698E}" dt="2021-09-26T02:36:19.890" v="32" actId="1076"/>
          <ac:spMkLst>
            <pc:docMk/>
            <pc:sldMk cId="4015455971" sldId="257"/>
            <ac:spMk id="3" creationId="{0823CFFD-0791-AA47-88C5-F4DF397371A1}"/>
          </ac:spMkLst>
        </pc:spChg>
        <pc:spChg chg="add mod">
          <ac:chgData name="Ziyuan Feng" userId="S::ziyuan.feng@mail.utoronto.ca::92be4019-7f4f-42f3-9bd1-d2500c5d814e" providerId="AD" clId="Web-{47919023-3FC4-66B8-BECB-6B2DBD9D698E}" dt="2021-09-26T02:37:00.738" v="49" actId="1076"/>
          <ac:spMkLst>
            <pc:docMk/>
            <pc:sldMk cId="4015455971" sldId="257"/>
            <ac:spMk id="4" creationId="{BF306415-E5F2-407D-A3E0-56DA02798C40}"/>
          </ac:spMkLst>
        </pc:spChg>
        <pc:picChg chg="add del mod">
          <ac:chgData name="Ziyuan Feng" userId="S::ziyuan.feng@mail.utoronto.ca::92be4019-7f4f-42f3-9bd1-d2500c5d814e" providerId="AD" clId="Web-{47919023-3FC4-66B8-BECB-6B2DBD9D698E}" dt="2021-09-26T02:45:36.738" v="71"/>
          <ac:picMkLst>
            <pc:docMk/>
            <pc:sldMk cId="4015455971" sldId="257"/>
            <ac:picMk id="5" creationId="{0FCBABAF-D977-4F43-9EEA-AAE01D959251}"/>
          </ac:picMkLst>
        </pc:picChg>
      </pc:sldChg>
      <pc:sldChg chg="modSp">
        <pc:chgData name="Ziyuan Feng" userId="S::ziyuan.feng@mail.utoronto.ca::92be4019-7f4f-42f3-9bd1-d2500c5d814e" providerId="AD" clId="Web-{47919023-3FC4-66B8-BECB-6B2DBD9D698E}" dt="2021-09-26T02:40:20.131" v="64" actId="1076"/>
        <pc:sldMkLst>
          <pc:docMk/>
          <pc:sldMk cId="484193245" sldId="264"/>
        </pc:sldMkLst>
        <pc:graphicFrameChg chg="mod">
          <ac:chgData name="Ziyuan Feng" userId="S::ziyuan.feng@mail.utoronto.ca::92be4019-7f4f-42f3-9bd1-d2500c5d814e" providerId="AD" clId="Web-{47919023-3FC4-66B8-BECB-6B2DBD9D698E}" dt="2021-09-26T02:40:20.131" v="64" actId="1076"/>
          <ac:graphicFrameMkLst>
            <pc:docMk/>
            <pc:sldMk cId="484193245" sldId="264"/>
            <ac:graphicFrameMk id="17" creationId="{BBAF3925-AA6B-D445-8166-19B7E315776D}"/>
          </ac:graphicFrameMkLst>
        </pc:graphicFrameChg>
        <pc:picChg chg="mod">
          <ac:chgData name="Ziyuan Feng" userId="S::ziyuan.feng@mail.utoronto.ca::92be4019-7f4f-42f3-9bd1-d2500c5d814e" providerId="AD" clId="Web-{47919023-3FC4-66B8-BECB-6B2DBD9D698E}" dt="2021-09-26T02:40:08.193" v="63" actId="1076"/>
          <ac:picMkLst>
            <pc:docMk/>
            <pc:sldMk cId="484193245" sldId="264"/>
            <ac:picMk id="7" creationId="{5259958F-910A-A147-BA2B-F0BD9E9D14AA}"/>
          </ac:picMkLst>
        </pc:picChg>
      </pc:sldChg>
      <pc:sldChg chg="modSp">
        <pc:chgData name="Ziyuan Feng" userId="S::ziyuan.feng@mail.utoronto.ca::92be4019-7f4f-42f3-9bd1-d2500c5d814e" providerId="AD" clId="Web-{47919023-3FC4-66B8-BECB-6B2DBD9D698E}" dt="2021-09-26T02:39:44.722" v="59" actId="20577"/>
        <pc:sldMkLst>
          <pc:docMk/>
          <pc:sldMk cId="473093119" sldId="276"/>
        </pc:sldMkLst>
        <pc:spChg chg="mod">
          <ac:chgData name="Ziyuan Feng" userId="S::ziyuan.feng@mail.utoronto.ca::92be4019-7f4f-42f3-9bd1-d2500c5d814e" providerId="AD" clId="Web-{47919023-3FC4-66B8-BECB-6B2DBD9D698E}" dt="2021-09-26T02:39:44.722" v="59" actId="20577"/>
          <ac:spMkLst>
            <pc:docMk/>
            <pc:sldMk cId="473093119" sldId="276"/>
            <ac:spMk id="3" creationId="{D037DA60-52C2-47CC-88F9-2E47796848D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9B412-1149-422C-A860-A0F6672F76AF}" type="doc">
      <dgm:prSet loTypeId="urn:microsoft.com/office/officeart/2005/8/layout/hierarchy6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996C4CB2-0C5E-4C98-9344-1EDCE8B6E483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Three types of user</a:t>
          </a:r>
          <a:endParaRPr lang="en-US" dirty="0"/>
        </a:p>
      </dgm:t>
    </dgm:pt>
    <dgm:pt modelId="{D7847CF0-E007-44AE-AE69-AFEA86A97790}" type="parTrans" cxnId="{3FCC1833-14D8-4BAC-A46E-FD24647ABC3D}">
      <dgm:prSet/>
      <dgm:spPr/>
      <dgm:t>
        <a:bodyPr/>
        <a:lstStyle/>
        <a:p>
          <a:endParaRPr lang="en-US"/>
        </a:p>
      </dgm:t>
    </dgm:pt>
    <dgm:pt modelId="{02439B55-B6B5-44EB-979A-FD4331E2CC9D}" type="sibTrans" cxnId="{3FCC1833-14D8-4BAC-A46E-FD24647ABC3D}">
      <dgm:prSet/>
      <dgm:spPr/>
      <dgm:t>
        <a:bodyPr/>
        <a:lstStyle/>
        <a:p>
          <a:endParaRPr lang="en-US"/>
        </a:p>
      </dgm:t>
    </dgm:pt>
    <dgm:pt modelId="{3FAD3701-4B40-4239-8300-94999A6A5C6E}">
      <dgm:prSet phldrT="[Text]" phldr="0"/>
      <dgm:spPr/>
      <dgm:t>
        <a:bodyPr/>
        <a:lstStyle/>
        <a:p>
          <a:pPr rtl="0"/>
          <a:r>
            <a:rPr lang="en-US">
              <a:latin typeface="Posterama"/>
            </a:rPr>
            <a:t>First type-sufficient budget (&gt;$30000)</a:t>
          </a:r>
          <a:endParaRPr lang="en-US"/>
        </a:p>
      </dgm:t>
    </dgm:pt>
    <dgm:pt modelId="{A6B4ADB2-41FA-4CB2-B457-7B6665669A0B}" type="parTrans" cxnId="{4BF6B615-9C00-41DA-8705-F096A5353009}">
      <dgm:prSet/>
      <dgm:spPr/>
      <dgm:t>
        <a:bodyPr/>
        <a:lstStyle/>
        <a:p>
          <a:endParaRPr lang="en-US"/>
        </a:p>
      </dgm:t>
    </dgm:pt>
    <dgm:pt modelId="{71ADEBD6-A1A8-4C1B-8B49-BCD630D4A92F}" type="sibTrans" cxnId="{4BF6B615-9C00-41DA-8705-F096A5353009}">
      <dgm:prSet/>
      <dgm:spPr/>
      <dgm:t>
        <a:bodyPr/>
        <a:lstStyle/>
        <a:p>
          <a:endParaRPr lang="en-US"/>
        </a:p>
      </dgm:t>
    </dgm:pt>
    <dgm:pt modelId="{056F06F6-3396-48C6-9707-E61D73ED1CC6}">
      <dgm:prSet phldrT="[Text]" phldr="0"/>
      <dgm:spPr/>
      <dgm:t>
        <a:bodyPr/>
        <a:lstStyle/>
        <a:p>
          <a:pPr rtl="0"/>
          <a:r>
            <a:rPr lang="en-US">
              <a:latin typeface="Posterama"/>
            </a:rPr>
            <a:t>Any kinds of models</a:t>
          </a:r>
          <a:endParaRPr lang="en-US"/>
        </a:p>
      </dgm:t>
    </dgm:pt>
    <dgm:pt modelId="{9CF7E97A-1A4A-441E-B9D8-D2ABE07707A3}" type="parTrans" cxnId="{4A66A67A-7271-403A-9734-4396A291126B}">
      <dgm:prSet/>
      <dgm:spPr/>
      <dgm:t>
        <a:bodyPr/>
        <a:lstStyle/>
        <a:p>
          <a:endParaRPr lang="en-US"/>
        </a:p>
      </dgm:t>
    </dgm:pt>
    <dgm:pt modelId="{AA9E045C-E366-41D0-B46B-45558EDF70C2}" type="sibTrans" cxnId="{4A66A67A-7271-403A-9734-4396A291126B}">
      <dgm:prSet/>
      <dgm:spPr/>
      <dgm:t>
        <a:bodyPr/>
        <a:lstStyle/>
        <a:p>
          <a:endParaRPr lang="en-US"/>
        </a:p>
      </dgm:t>
    </dgm:pt>
    <dgm:pt modelId="{7C8A87DF-13A0-4D9C-95FB-5FB074553CB5}">
      <dgm:prSet phldrT="[Text]" phldr="0"/>
      <dgm:spPr/>
      <dgm:t>
        <a:bodyPr/>
        <a:lstStyle/>
        <a:p>
          <a:pPr rtl="0"/>
          <a:r>
            <a:rPr lang="en-US">
              <a:latin typeface="Posterama"/>
            </a:rPr>
            <a:t>Second type-relative sufficient budget ($10000~$30000)</a:t>
          </a:r>
          <a:endParaRPr lang="en-US"/>
        </a:p>
      </dgm:t>
    </dgm:pt>
    <dgm:pt modelId="{519704CD-34AA-4BF2-B204-B144E78EBC51}" type="parTrans" cxnId="{306973CB-2610-457E-8CF3-74792BB33759}">
      <dgm:prSet/>
      <dgm:spPr/>
      <dgm:t>
        <a:bodyPr/>
        <a:lstStyle/>
        <a:p>
          <a:endParaRPr lang="en-US"/>
        </a:p>
      </dgm:t>
    </dgm:pt>
    <dgm:pt modelId="{A9778553-D0F5-4BEE-9A6D-BAC846E57FBB}" type="sibTrans" cxnId="{306973CB-2610-457E-8CF3-74792BB33759}">
      <dgm:prSet/>
      <dgm:spPr/>
      <dgm:t>
        <a:bodyPr/>
        <a:lstStyle/>
        <a:p>
          <a:endParaRPr lang="en-US"/>
        </a:p>
      </dgm:t>
    </dgm:pt>
    <dgm:pt modelId="{7AF5C05E-FCA7-4F64-8EC5-F79B43C48C0F}">
      <dgm:prSet phldrT="[Text]" phldr="0"/>
      <dgm:spPr/>
      <dgm:t>
        <a:bodyPr/>
        <a:lstStyle/>
        <a:p>
          <a:pPr rtl="0"/>
          <a:r>
            <a:rPr lang="en-US">
              <a:latin typeface="Posterama"/>
            </a:rPr>
            <a:t>Third type-insufficient budget (&lt;$10000)</a:t>
          </a:r>
          <a:endParaRPr lang="en-US"/>
        </a:p>
      </dgm:t>
    </dgm:pt>
    <dgm:pt modelId="{F8950CE7-A8FC-45A8-AE48-8FF49360DC5A}" type="parTrans" cxnId="{2A3FF565-50B3-4044-B5C2-50DC20027EF1}">
      <dgm:prSet/>
      <dgm:spPr/>
      <dgm:t>
        <a:bodyPr/>
        <a:lstStyle/>
        <a:p>
          <a:endParaRPr lang="en-US"/>
        </a:p>
      </dgm:t>
    </dgm:pt>
    <dgm:pt modelId="{61242F38-D646-4501-8CB3-67C09D34BB81}" type="sibTrans" cxnId="{2A3FF565-50B3-4044-B5C2-50DC20027EF1}">
      <dgm:prSet/>
      <dgm:spPr/>
      <dgm:t>
        <a:bodyPr/>
        <a:lstStyle/>
        <a:p>
          <a:endParaRPr lang="en-US"/>
        </a:p>
      </dgm:t>
    </dgm:pt>
    <dgm:pt modelId="{0465AF7B-7153-406D-8013-686A95646E10}">
      <dgm:prSet phldr="0"/>
      <dgm:spPr/>
      <dgm:t>
        <a:bodyPr/>
        <a:lstStyle/>
        <a:p>
          <a:pPr rtl="0"/>
          <a:r>
            <a:rPr lang="en-US">
              <a:latin typeface="Posterama"/>
            </a:rPr>
            <a:t>   Condition of car is guaranteened</a:t>
          </a:r>
        </a:p>
      </dgm:t>
    </dgm:pt>
    <dgm:pt modelId="{DE457BE9-D2DA-481F-865E-7A07693313B7}" type="parTrans" cxnId="{1FD4C4DE-23B0-4E03-B7F1-68D55D0D6C88}">
      <dgm:prSet/>
      <dgm:spPr/>
      <dgm:t>
        <a:bodyPr/>
        <a:lstStyle/>
        <a:p>
          <a:endParaRPr lang="en-US"/>
        </a:p>
      </dgm:t>
    </dgm:pt>
    <dgm:pt modelId="{FAFA22A8-29CF-4872-BBED-BD0E5246C04B}" type="sibTrans" cxnId="{1FD4C4DE-23B0-4E03-B7F1-68D55D0D6C88}">
      <dgm:prSet/>
      <dgm:spPr/>
      <dgm:t>
        <a:bodyPr/>
        <a:lstStyle/>
        <a:p>
          <a:endParaRPr lang="en-US"/>
        </a:p>
      </dgm:t>
    </dgm:pt>
    <dgm:pt modelId="{5D7C3642-2CAB-433D-9427-04B55584D431}">
      <dgm:prSet phldr="0"/>
      <dgm:spPr/>
      <dgm:t>
        <a:bodyPr/>
        <a:lstStyle/>
        <a:p>
          <a:pPr rtl="0"/>
          <a:r>
            <a:rPr lang="en-US" dirty="0">
              <a:latin typeface="Posterama"/>
            </a:rPr>
            <a:t>Premium models</a:t>
          </a:r>
        </a:p>
      </dgm:t>
    </dgm:pt>
    <dgm:pt modelId="{C3B93299-028B-4474-8492-5E7CA8E127C4}" type="parTrans" cxnId="{C8A07D71-DE7C-4ABA-AAC1-FC167B81F120}">
      <dgm:prSet/>
      <dgm:spPr/>
      <dgm:t>
        <a:bodyPr/>
        <a:lstStyle/>
        <a:p>
          <a:endParaRPr lang="en-US"/>
        </a:p>
      </dgm:t>
    </dgm:pt>
    <dgm:pt modelId="{2B502401-3178-4114-A09F-29118DE1C735}" type="sibTrans" cxnId="{C8A07D71-DE7C-4ABA-AAC1-FC167B81F120}">
      <dgm:prSet/>
      <dgm:spPr/>
      <dgm:t>
        <a:bodyPr/>
        <a:lstStyle/>
        <a:p>
          <a:endParaRPr lang="en-US"/>
        </a:p>
      </dgm:t>
    </dgm:pt>
    <dgm:pt modelId="{10220F2C-359F-431B-AD8F-1C969B10C14E}">
      <dgm:prSet phldr="0" custT="1"/>
      <dgm:spPr/>
      <dgm:t>
        <a:bodyPr/>
        <a:lstStyle/>
        <a:p>
          <a:pPr algn="l" rtl="0">
            <a:lnSpc>
              <a:spcPct val="110000"/>
            </a:lnSpc>
          </a:pPr>
          <a:r>
            <a:rPr lang="en-US" sz="1300" b="0" kern="1200" dirty="0">
              <a:latin typeface="Posterama"/>
            </a:rPr>
            <a:t>Availability</a:t>
          </a:r>
          <a:r>
            <a:rPr lang="en-US" sz="1300" b="0" kern="1200" dirty="0"/>
            <a:t> </a:t>
          </a:r>
          <a:r>
            <a:rPr lang="en-US" sz="1300" kern="1200" dirty="0">
              <a:solidFill>
                <a:srgbClr val="FFFFFF"/>
              </a:solidFill>
              <a:latin typeface="Posterama"/>
              <a:ea typeface="+mn-ea"/>
              <a:cs typeface="+mn-cs"/>
            </a:rPr>
            <a:t>of cars is uneven</a:t>
          </a:r>
        </a:p>
      </dgm:t>
    </dgm:pt>
    <dgm:pt modelId="{D952DD64-9EB5-44DA-905D-659FA41C2EC8}" type="parTrans" cxnId="{11FE60E7-B8BF-43A4-8744-96099A5849F6}">
      <dgm:prSet/>
      <dgm:spPr/>
      <dgm:t>
        <a:bodyPr/>
        <a:lstStyle/>
        <a:p>
          <a:endParaRPr lang="en-US"/>
        </a:p>
      </dgm:t>
    </dgm:pt>
    <dgm:pt modelId="{0E63DCD3-FE2C-4037-82A9-ABFBAF07C6AA}" type="sibTrans" cxnId="{11FE60E7-B8BF-43A4-8744-96099A5849F6}">
      <dgm:prSet/>
      <dgm:spPr/>
      <dgm:t>
        <a:bodyPr/>
        <a:lstStyle/>
        <a:p>
          <a:endParaRPr lang="en-US"/>
        </a:p>
      </dgm:t>
    </dgm:pt>
    <dgm:pt modelId="{D6F402EC-ABCB-431F-BBC2-BFEEF1187054}">
      <dgm:prSet phldr="0" custT="1"/>
      <dgm:spPr/>
      <dgm:t>
        <a:bodyPr/>
        <a:lstStyle/>
        <a:p>
          <a:pPr algn="l" rtl="0">
            <a:lnSpc>
              <a:spcPct val="110000"/>
            </a:lnSpc>
          </a:pPr>
          <a:r>
            <a:rPr lang="en-US" sz="1300" b="0" kern="1200" dirty="0">
              <a:latin typeface="Posterama"/>
            </a:rPr>
            <a:t>Choices</a:t>
          </a:r>
          <a:r>
            <a:rPr lang="en-US" sz="1300" b="0" kern="1200" dirty="0"/>
            <a:t> </a:t>
          </a:r>
          <a:r>
            <a:rPr lang="en-US" sz="1300" kern="1200" dirty="0">
              <a:solidFill>
                <a:srgbClr val="FFFFFF"/>
              </a:solidFill>
              <a:latin typeface="Posterama"/>
              <a:ea typeface="+mn-ea"/>
              <a:cs typeface="+mn-cs"/>
            </a:rPr>
            <a:t>of cars are limited</a:t>
          </a:r>
        </a:p>
      </dgm:t>
    </dgm:pt>
    <dgm:pt modelId="{C4B1B2A6-223A-4EA4-BF9D-FB4DB7820E3B}" type="parTrans" cxnId="{83C48A83-42D0-46B7-8130-FE0FD99500D7}">
      <dgm:prSet/>
      <dgm:spPr/>
      <dgm:t>
        <a:bodyPr/>
        <a:lstStyle/>
        <a:p>
          <a:endParaRPr lang="en-US"/>
        </a:p>
      </dgm:t>
    </dgm:pt>
    <dgm:pt modelId="{EFE4A225-12A1-4340-A9C1-629B1FAB75A5}" type="sibTrans" cxnId="{83C48A83-42D0-46B7-8130-FE0FD99500D7}">
      <dgm:prSet/>
      <dgm:spPr/>
      <dgm:t>
        <a:bodyPr/>
        <a:lstStyle/>
        <a:p>
          <a:endParaRPr lang="en-US"/>
        </a:p>
      </dgm:t>
    </dgm:pt>
    <dgm:pt modelId="{273B539E-242C-5349-A08B-AE632C73A4FF}" type="pres">
      <dgm:prSet presAssocID="{6709B412-1149-422C-A860-A0F6672F76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2372CE-8524-7849-B94D-5A6586028CE2}" type="pres">
      <dgm:prSet presAssocID="{6709B412-1149-422C-A860-A0F6672F76AF}" presName="hierFlow" presStyleCnt="0"/>
      <dgm:spPr/>
    </dgm:pt>
    <dgm:pt modelId="{02ADD59D-C23F-4540-ADD8-87BBCFB85C61}" type="pres">
      <dgm:prSet presAssocID="{6709B412-1149-422C-A860-A0F6672F76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371ED0-D721-2740-8806-36199A1D0A22}" type="pres">
      <dgm:prSet presAssocID="{996C4CB2-0C5E-4C98-9344-1EDCE8B6E483}" presName="Name14" presStyleCnt="0"/>
      <dgm:spPr/>
    </dgm:pt>
    <dgm:pt modelId="{510BEF97-159C-7640-8BE0-22F0C7E3B3B6}" type="pres">
      <dgm:prSet presAssocID="{996C4CB2-0C5E-4C98-9344-1EDCE8B6E483}" presName="level1Shape" presStyleLbl="node0" presStyleIdx="0" presStyleCnt="1">
        <dgm:presLayoutVars>
          <dgm:chPref val="3"/>
        </dgm:presLayoutVars>
      </dgm:prSet>
      <dgm:spPr/>
    </dgm:pt>
    <dgm:pt modelId="{A1580CFD-8B1C-554E-A5A7-F45A1FD846DF}" type="pres">
      <dgm:prSet presAssocID="{996C4CB2-0C5E-4C98-9344-1EDCE8B6E483}" presName="hierChild2" presStyleCnt="0"/>
      <dgm:spPr/>
    </dgm:pt>
    <dgm:pt modelId="{CC1B7099-9265-8048-A33B-2FB8F2067B9F}" type="pres">
      <dgm:prSet presAssocID="{A6B4ADB2-41FA-4CB2-B457-7B6665669A0B}" presName="Name19" presStyleLbl="parChTrans1D2" presStyleIdx="0" presStyleCnt="3"/>
      <dgm:spPr/>
    </dgm:pt>
    <dgm:pt modelId="{4DD9D800-FFA6-3649-A0D8-66975BB3AC74}" type="pres">
      <dgm:prSet presAssocID="{3FAD3701-4B40-4239-8300-94999A6A5C6E}" presName="Name21" presStyleCnt="0"/>
      <dgm:spPr/>
    </dgm:pt>
    <dgm:pt modelId="{0E65CB6E-F9B9-4A4F-AF2B-0FB15889FA58}" type="pres">
      <dgm:prSet presAssocID="{3FAD3701-4B40-4239-8300-94999A6A5C6E}" presName="level2Shape" presStyleLbl="node2" presStyleIdx="0" presStyleCnt="3"/>
      <dgm:spPr/>
    </dgm:pt>
    <dgm:pt modelId="{5A2138EA-AE19-674B-91B3-3FEBB62D3677}" type="pres">
      <dgm:prSet presAssocID="{3FAD3701-4B40-4239-8300-94999A6A5C6E}" presName="hierChild3" presStyleCnt="0"/>
      <dgm:spPr/>
    </dgm:pt>
    <dgm:pt modelId="{51D64EA3-0606-D543-BA90-9E3ACBE12933}" type="pres">
      <dgm:prSet presAssocID="{9CF7E97A-1A4A-441E-B9D8-D2ABE07707A3}" presName="Name19" presStyleLbl="parChTrans1D3" presStyleIdx="0" presStyleCnt="5"/>
      <dgm:spPr/>
    </dgm:pt>
    <dgm:pt modelId="{B84C72C0-260F-FF4F-A11A-E1317757949E}" type="pres">
      <dgm:prSet presAssocID="{056F06F6-3396-48C6-9707-E61D73ED1CC6}" presName="Name21" presStyleCnt="0"/>
      <dgm:spPr/>
    </dgm:pt>
    <dgm:pt modelId="{6E40D9D2-1ACD-3349-BB8E-BD817C3C24F4}" type="pres">
      <dgm:prSet presAssocID="{056F06F6-3396-48C6-9707-E61D73ED1CC6}" presName="level2Shape" presStyleLbl="node3" presStyleIdx="0" presStyleCnt="5"/>
      <dgm:spPr/>
    </dgm:pt>
    <dgm:pt modelId="{B191E0B2-C1D3-6B48-AEAF-FDA86A776575}" type="pres">
      <dgm:prSet presAssocID="{056F06F6-3396-48C6-9707-E61D73ED1CC6}" presName="hierChild3" presStyleCnt="0"/>
      <dgm:spPr/>
    </dgm:pt>
    <dgm:pt modelId="{02D68FD7-F9E2-2C45-BA67-92ABD4A0282A}" type="pres">
      <dgm:prSet presAssocID="{519704CD-34AA-4BF2-B204-B144E78EBC51}" presName="Name19" presStyleLbl="parChTrans1D2" presStyleIdx="1" presStyleCnt="3"/>
      <dgm:spPr/>
    </dgm:pt>
    <dgm:pt modelId="{90F6305C-4CD4-A845-AA53-FFC0B430F62B}" type="pres">
      <dgm:prSet presAssocID="{7C8A87DF-13A0-4D9C-95FB-5FB074553CB5}" presName="Name21" presStyleCnt="0"/>
      <dgm:spPr/>
    </dgm:pt>
    <dgm:pt modelId="{3A992344-70E3-1D45-9A56-04DB13581BD4}" type="pres">
      <dgm:prSet presAssocID="{7C8A87DF-13A0-4D9C-95FB-5FB074553CB5}" presName="level2Shape" presStyleLbl="node2" presStyleIdx="1" presStyleCnt="3" custLinFactNeighborX="3345" custLinFactNeighborY="3273"/>
      <dgm:spPr/>
    </dgm:pt>
    <dgm:pt modelId="{D38400B2-55FF-EA46-AB3F-E2DB111A1211}" type="pres">
      <dgm:prSet presAssocID="{7C8A87DF-13A0-4D9C-95FB-5FB074553CB5}" presName="hierChild3" presStyleCnt="0"/>
      <dgm:spPr/>
    </dgm:pt>
    <dgm:pt modelId="{F077EB8D-4EC4-444E-862F-C899AD8D4F55}" type="pres">
      <dgm:prSet presAssocID="{DE457BE9-D2DA-481F-865E-7A07693313B7}" presName="Name19" presStyleLbl="parChTrans1D3" presStyleIdx="1" presStyleCnt="5"/>
      <dgm:spPr/>
    </dgm:pt>
    <dgm:pt modelId="{8EE66812-7EED-F949-844C-0C1D0880B87E}" type="pres">
      <dgm:prSet presAssocID="{0465AF7B-7153-406D-8013-686A95646E10}" presName="Name21" presStyleCnt="0"/>
      <dgm:spPr/>
    </dgm:pt>
    <dgm:pt modelId="{C93661E7-AE90-FD4F-BAEE-9437729F0348}" type="pres">
      <dgm:prSet presAssocID="{0465AF7B-7153-406D-8013-686A95646E10}" presName="level2Shape" presStyleLbl="node3" presStyleIdx="1" presStyleCnt="5"/>
      <dgm:spPr/>
    </dgm:pt>
    <dgm:pt modelId="{8C6B04FF-031D-C343-8FAA-1783E0BBDA9F}" type="pres">
      <dgm:prSet presAssocID="{0465AF7B-7153-406D-8013-686A95646E10}" presName="hierChild3" presStyleCnt="0"/>
      <dgm:spPr/>
    </dgm:pt>
    <dgm:pt modelId="{5BEAB501-D935-D54B-9D4E-D2525BAD6EB4}" type="pres">
      <dgm:prSet presAssocID="{C3B93299-028B-4474-8492-5E7CA8E127C4}" presName="Name19" presStyleLbl="parChTrans1D3" presStyleIdx="2" presStyleCnt="5"/>
      <dgm:spPr/>
    </dgm:pt>
    <dgm:pt modelId="{5584226C-0D70-C44A-9EFA-066D034C8560}" type="pres">
      <dgm:prSet presAssocID="{5D7C3642-2CAB-433D-9427-04B55584D431}" presName="Name21" presStyleCnt="0"/>
      <dgm:spPr/>
    </dgm:pt>
    <dgm:pt modelId="{0CBF24FB-34DB-DD44-BC13-7582B3B6146C}" type="pres">
      <dgm:prSet presAssocID="{5D7C3642-2CAB-433D-9427-04B55584D431}" presName="level2Shape" presStyleLbl="node3" presStyleIdx="2" presStyleCnt="5"/>
      <dgm:spPr/>
    </dgm:pt>
    <dgm:pt modelId="{8E2A1498-A044-CA47-922E-C7A4346C0958}" type="pres">
      <dgm:prSet presAssocID="{5D7C3642-2CAB-433D-9427-04B55584D431}" presName="hierChild3" presStyleCnt="0"/>
      <dgm:spPr/>
    </dgm:pt>
    <dgm:pt modelId="{784A744A-8045-884D-BBA3-AA9D7FB256D0}" type="pres">
      <dgm:prSet presAssocID="{F8950CE7-A8FC-45A8-AE48-8FF49360DC5A}" presName="Name19" presStyleLbl="parChTrans1D2" presStyleIdx="2" presStyleCnt="3"/>
      <dgm:spPr/>
    </dgm:pt>
    <dgm:pt modelId="{1BF44448-0604-C544-886C-67660B59D593}" type="pres">
      <dgm:prSet presAssocID="{7AF5C05E-FCA7-4F64-8EC5-F79B43C48C0F}" presName="Name21" presStyleCnt="0"/>
      <dgm:spPr/>
    </dgm:pt>
    <dgm:pt modelId="{65374246-B0B9-5C44-9DF7-7881E5054AB6}" type="pres">
      <dgm:prSet presAssocID="{7AF5C05E-FCA7-4F64-8EC5-F79B43C48C0F}" presName="level2Shape" presStyleLbl="node2" presStyleIdx="2" presStyleCnt="3"/>
      <dgm:spPr/>
    </dgm:pt>
    <dgm:pt modelId="{1BB8624A-E9F6-C647-9FAC-7DD53503505C}" type="pres">
      <dgm:prSet presAssocID="{7AF5C05E-FCA7-4F64-8EC5-F79B43C48C0F}" presName="hierChild3" presStyleCnt="0"/>
      <dgm:spPr/>
    </dgm:pt>
    <dgm:pt modelId="{5242692F-09A7-804E-A9AF-9FBFCB210A28}" type="pres">
      <dgm:prSet presAssocID="{D952DD64-9EB5-44DA-905D-659FA41C2EC8}" presName="Name19" presStyleLbl="parChTrans1D3" presStyleIdx="3" presStyleCnt="5"/>
      <dgm:spPr/>
    </dgm:pt>
    <dgm:pt modelId="{8DCC0A23-BB28-B04B-80DA-E1FD0CECC133}" type="pres">
      <dgm:prSet presAssocID="{10220F2C-359F-431B-AD8F-1C969B10C14E}" presName="Name21" presStyleCnt="0"/>
      <dgm:spPr/>
    </dgm:pt>
    <dgm:pt modelId="{775BB5C4-87BE-7E42-B1B1-3497EFAF6B23}" type="pres">
      <dgm:prSet presAssocID="{10220F2C-359F-431B-AD8F-1C969B10C14E}" presName="level2Shape" presStyleLbl="node3" presStyleIdx="3" presStyleCnt="5"/>
      <dgm:spPr/>
    </dgm:pt>
    <dgm:pt modelId="{FD9E8C11-DFE8-BF49-BB89-47194FA2E65C}" type="pres">
      <dgm:prSet presAssocID="{10220F2C-359F-431B-AD8F-1C969B10C14E}" presName="hierChild3" presStyleCnt="0"/>
      <dgm:spPr/>
    </dgm:pt>
    <dgm:pt modelId="{F44D6236-8B8C-1F4E-AF26-943FEE343611}" type="pres">
      <dgm:prSet presAssocID="{C4B1B2A6-223A-4EA4-BF9D-FB4DB7820E3B}" presName="Name19" presStyleLbl="parChTrans1D3" presStyleIdx="4" presStyleCnt="5"/>
      <dgm:spPr/>
    </dgm:pt>
    <dgm:pt modelId="{7BA071BD-3814-AC45-92C0-9D100CF0AA41}" type="pres">
      <dgm:prSet presAssocID="{D6F402EC-ABCB-431F-BBC2-BFEEF1187054}" presName="Name21" presStyleCnt="0"/>
      <dgm:spPr/>
    </dgm:pt>
    <dgm:pt modelId="{CD8B7BED-7366-874E-A0B8-0B5BE85088D1}" type="pres">
      <dgm:prSet presAssocID="{D6F402EC-ABCB-431F-BBC2-BFEEF1187054}" presName="level2Shape" presStyleLbl="node3" presStyleIdx="4" presStyleCnt="5"/>
      <dgm:spPr/>
    </dgm:pt>
    <dgm:pt modelId="{6C4BFDC5-6996-A14F-BF54-CD1C83532224}" type="pres">
      <dgm:prSet presAssocID="{D6F402EC-ABCB-431F-BBC2-BFEEF1187054}" presName="hierChild3" presStyleCnt="0"/>
      <dgm:spPr/>
    </dgm:pt>
    <dgm:pt modelId="{3A1E3705-6E59-F94D-A390-8D68681C3356}" type="pres">
      <dgm:prSet presAssocID="{6709B412-1149-422C-A860-A0F6672F76AF}" presName="bgShapesFlow" presStyleCnt="0"/>
      <dgm:spPr/>
    </dgm:pt>
  </dgm:ptLst>
  <dgm:cxnLst>
    <dgm:cxn modelId="{2FA36906-2C39-9449-ACEE-4A73D7B1F6A4}" type="presOf" srcId="{D952DD64-9EB5-44DA-905D-659FA41C2EC8}" destId="{5242692F-09A7-804E-A9AF-9FBFCB210A28}" srcOrd="0" destOrd="0" presId="urn:microsoft.com/office/officeart/2005/8/layout/hierarchy6"/>
    <dgm:cxn modelId="{4BF6B615-9C00-41DA-8705-F096A5353009}" srcId="{996C4CB2-0C5E-4C98-9344-1EDCE8B6E483}" destId="{3FAD3701-4B40-4239-8300-94999A6A5C6E}" srcOrd="0" destOrd="0" parTransId="{A6B4ADB2-41FA-4CB2-B457-7B6665669A0B}" sibTransId="{71ADEBD6-A1A8-4C1B-8B49-BCD630D4A92F}"/>
    <dgm:cxn modelId="{DA82AF18-2D2C-4842-90AA-E6F9F094F883}" type="presOf" srcId="{6709B412-1149-422C-A860-A0F6672F76AF}" destId="{273B539E-242C-5349-A08B-AE632C73A4FF}" srcOrd="0" destOrd="0" presId="urn:microsoft.com/office/officeart/2005/8/layout/hierarchy6"/>
    <dgm:cxn modelId="{CEF94826-82F9-7345-912E-418FEC093D95}" type="presOf" srcId="{0465AF7B-7153-406D-8013-686A95646E10}" destId="{C93661E7-AE90-FD4F-BAEE-9437729F0348}" srcOrd="0" destOrd="0" presId="urn:microsoft.com/office/officeart/2005/8/layout/hierarchy6"/>
    <dgm:cxn modelId="{7EE5142D-0C23-3246-BC75-85295BFBAD8D}" type="presOf" srcId="{3FAD3701-4B40-4239-8300-94999A6A5C6E}" destId="{0E65CB6E-F9B9-4A4F-AF2B-0FB15889FA58}" srcOrd="0" destOrd="0" presId="urn:microsoft.com/office/officeart/2005/8/layout/hierarchy6"/>
    <dgm:cxn modelId="{3FCC1833-14D8-4BAC-A46E-FD24647ABC3D}" srcId="{6709B412-1149-422C-A860-A0F6672F76AF}" destId="{996C4CB2-0C5E-4C98-9344-1EDCE8B6E483}" srcOrd="0" destOrd="0" parTransId="{D7847CF0-E007-44AE-AE69-AFEA86A97790}" sibTransId="{02439B55-B6B5-44EB-979A-FD4331E2CC9D}"/>
    <dgm:cxn modelId="{80ED313C-34CC-A641-934F-99B47919F79E}" type="presOf" srcId="{519704CD-34AA-4BF2-B204-B144E78EBC51}" destId="{02D68FD7-F9E2-2C45-BA67-92ABD4A0282A}" srcOrd="0" destOrd="0" presId="urn:microsoft.com/office/officeart/2005/8/layout/hierarchy6"/>
    <dgm:cxn modelId="{5844B540-EFF9-594B-83F2-636F5F082711}" type="presOf" srcId="{F8950CE7-A8FC-45A8-AE48-8FF49360DC5A}" destId="{784A744A-8045-884D-BBA3-AA9D7FB256D0}" srcOrd="0" destOrd="0" presId="urn:microsoft.com/office/officeart/2005/8/layout/hierarchy6"/>
    <dgm:cxn modelId="{340B0E44-2E1B-7A47-8CBB-A67267B5B354}" type="presOf" srcId="{7AF5C05E-FCA7-4F64-8EC5-F79B43C48C0F}" destId="{65374246-B0B9-5C44-9DF7-7881E5054AB6}" srcOrd="0" destOrd="0" presId="urn:microsoft.com/office/officeart/2005/8/layout/hierarchy6"/>
    <dgm:cxn modelId="{2A3FF565-50B3-4044-B5C2-50DC20027EF1}" srcId="{996C4CB2-0C5E-4C98-9344-1EDCE8B6E483}" destId="{7AF5C05E-FCA7-4F64-8EC5-F79B43C48C0F}" srcOrd="2" destOrd="0" parTransId="{F8950CE7-A8FC-45A8-AE48-8FF49360DC5A}" sibTransId="{61242F38-D646-4501-8CB3-67C09D34BB81}"/>
    <dgm:cxn modelId="{C0010048-012D-9F46-B59F-307B884929E9}" type="presOf" srcId="{9CF7E97A-1A4A-441E-B9D8-D2ABE07707A3}" destId="{51D64EA3-0606-D543-BA90-9E3ACBE12933}" srcOrd="0" destOrd="0" presId="urn:microsoft.com/office/officeart/2005/8/layout/hierarchy6"/>
    <dgm:cxn modelId="{228D9D6A-5192-9446-9D62-DBE7DEE5A69E}" type="presOf" srcId="{5D7C3642-2CAB-433D-9427-04B55584D431}" destId="{0CBF24FB-34DB-DD44-BC13-7582B3B6146C}" srcOrd="0" destOrd="0" presId="urn:microsoft.com/office/officeart/2005/8/layout/hierarchy6"/>
    <dgm:cxn modelId="{61C81A4D-7304-3945-8B6A-DF7A8AE83767}" type="presOf" srcId="{A6B4ADB2-41FA-4CB2-B457-7B6665669A0B}" destId="{CC1B7099-9265-8048-A33B-2FB8F2067B9F}" srcOrd="0" destOrd="0" presId="urn:microsoft.com/office/officeart/2005/8/layout/hierarchy6"/>
    <dgm:cxn modelId="{C8A07D71-DE7C-4ABA-AAC1-FC167B81F120}" srcId="{7C8A87DF-13A0-4D9C-95FB-5FB074553CB5}" destId="{5D7C3642-2CAB-433D-9427-04B55584D431}" srcOrd="1" destOrd="0" parTransId="{C3B93299-028B-4474-8492-5E7CA8E127C4}" sibTransId="{2B502401-3178-4114-A09F-29118DE1C735}"/>
    <dgm:cxn modelId="{4A66A67A-7271-403A-9734-4396A291126B}" srcId="{3FAD3701-4B40-4239-8300-94999A6A5C6E}" destId="{056F06F6-3396-48C6-9707-E61D73ED1CC6}" srcOrd="0" destOrd="0" parTransId="{9CF7E97A-1A4A-441E-B9D8-D2ABE07707A3}" sibTransId="{AA9E045C-E366-41D0-B46B-45558EDF70C2}"/>
    <dgm:cxn modelId="{83C48A83-42D0-46B7-8130-FE0FD99500D7}" srcId="{7AF5C05E-FCA7-4F64-8EC5-F79B43C48C0F}" destId="{D6F402EC-ABCB-431F-BBC2-BFEEF1187054}" srcOrd="1" destOrd="0" parTransId="{C4B1B2A6-223A-4EA4-BF9D-FB4DB7820E3B}" sibTransId="{EFE4A225-12A1-4340-A9C1-629B1FAB75A5}"/>
    <dgm:cxn modelId="{991FF585-75FB-A44B-BB76-61442897B7F0}" type="presOf" srcId="{7C8A87DF-13A0-4D9C-95FB-5FB074553CB5}" destId="{3A992344-70E3-1D45-9A56-04DB13581BD4}" srcOrd="0" destOrd="0" presId="urn:microsoft.com/office/officeart/2005/8/layout/hierarchy6"/>
    <dgm:cxn modelId="{84D03BAF-FC74-A045-9977-53352B73AB77}" type="presOf" srcId="{DE457BE9-D2DA-481F-865E-7A07693313B7}" destId="{F077EB8D-4EC4-444E-862F-C899AD8D4F55}" srcOrd="0" destOrd="0" presId="urn:microsoft.com/office/officeart/2005/8/layout/hierarchy6"/>
    <dgm:cxn modelId="{FDD9FEB1-1C68-464A-9950-2352AA62F2FC}" type="presOf" srcId="{996C4CB2-0C5E-4C98-9344-1EDCE8B6E483}" destId="{510BEF97-159C-7640-8BE0-22F0C7E3B3B6}" srcOrd="0" destOrd="0" presId="urn:microsoft.com/office/officeart/2005/8/layout/hierarchy6"/>
    <dgm:cxn modelId="{4D474FBA-F867-B442-9EE8-7F0DD8314920}" type="presOf" srcId="{C3B93299-028B-4474-8492-5E7CA8E127C4}" destId="{5BEAB501-D935-D54B-9D4E-D2525BAD6EB4}" srcOrd="0" destOrd="0" presId="urn:microsoft.com/office/officeart/2005/8/layout/hierarchy6"/>
    <dgm:cxn modelId="{306973CB-2610-457E-8CF3-74792BB33759}" srcId="{996C4CB2-0C5E-4C98-9344-1EDCE8B6E483}" destId="{7C8A87DF-13A0-4D9C-95FB-5FB074553CB5}" srcOrd="1" destOrd="0" parTransId="{519704CD-34AA-4BF2-B204-B144E78EBC51}" sibTransId="{A9778553-D0F5-4BEE-9A6D-BAC846E57FBB}"/>
    <dgm:cxn modelId="{641546CD-09EA-7D45-B6CF-5B760680B620}" type="presOf" srcId="{10220F2C-359F-431B-AD8F-1C969B10C14E}" destId="{775BB5C4-87BE-7E42-B1B1-3497EFAF6B23}" srcOrd="0" destOrd="0" presId="urn:microsoft.com/office/officeart/2005/8/layout/hierarchy6"/>
    <dgm:cxn modelId="{68D07FD0-0958-7044-868B-BEBED374B3D0}" type="presOf" srcId="{D6F402EC-ABCB-431F-BBC2-BFEEF1187054}" destId="{CD8B7BED-7366-874E-A0B8-0B5BE85088D1}" srcOrd="0" destOrd="0" presId="urn:microsoft.com/office/officeart/2005/8/layout/hierarchy6"/>
    <dgm:cxn modelId="{1FD4C4DE-23B0-4E03-B7F1-68D55D0D6C88}" srcId="{7C8A87DF-13A0-4D9C-95FB-5FB074553CB5}" destId="{0465AF7B-7153-406D-8013-686A95646E10}" srcOrd="0" destOrd="0" parTransId="{DE457BE9-D2DA-481F-865E-7A07693313B7}" sibTransId="{FAFA22A8-29CF-4872-BBED-BD0E5246C04B}"/>
    <dgm:cxn modelId="{11FE60E7-B8BF-43A4-8744-96099A5849F6}" srcId="{7AF5C05E-FCA7-4F64-8EC5-F79B43C48C0F}" destId="{10220F2C-359F-431B-AD8F-1C969B10C14E}" srcOrd="0" destOrd="0" parTransId="{D952DD64-9EB5-44DA-905D-659FA41C2EC8}" sibTransId="{0E63DCD3-FE2C-4037-82A9-ABFBAF07C6AA}"/>
    <dgm:cxn modelId="{0958E4F1-2BED-E044-BBA6-E78E0356B002}" type="presOf" srcId="{C4B1B2A6-223A-4EA4-BF9D-FB4DB7820E3B}" destId="{F44D6236-8B8C-1F4E-AF26-943FEE343611}" srcOrd="0" destOrd="0" presId="urn:microsoft.com/office/officeart/2005/8/layout/hierarchy6"/>
    <dgm:cxn modelId="{0A823AFD-405A-5245-BEED-F8664FF1F271}" type="presOf" srcId="{056F06F6-3396-48C6-9707-E61D73ED1CC6}" destId="{6E40D9D2-1ACD-3349-BB8E-BD817C3C24F4}" srcOrd="0" destOrd="0" presId="urn:microsoft.com/office/officeart/2005/8/layout/hierarchy6"/>
    <dgm:cxn modelId="{0A2A5018-1EFF-654E-A342-786004161C59}" type="presParOf" srcId="{273B539E-242C-5349-A08B-AE632C73A4FF}" destId="{9C2372CE-8524-7849-B94D-5A6586028CE2}" srcOrd="0" destOrd="0" presId="urn:microsoft.com/office/officeart/2005/8/layout/hierarchy6"/>
    <dgm:cxn modelId="{0A4DBEA1-EAB1-104D-937F-B2FD2F24E613}" type="presParOf" srcId="{9C2372CE-8524-7849-B94D-5A6586028CE2}" destId="{02ADD59D-C23F-4540-ADD8-87BBCFB85C61}" srcOrd="0" destOrd="0" presId="urn:microsoft.com/office/officeart/2005/8/layout/hierarchy6"/>
    <dgm:cxn modelId="{D8A84CC0-85EA-4C4A-A80A-FD8E769B452E}" type="presParOf" srcId="{02ADD59D-C23F-4540-ADD8-87BBCFB85C61}" destId="{99371ED0-D721-2740-8806-36199A1D0A22}" srcOrd="0" destOrd="0" presId="urn:microsoft.com/office/officeart/2005/8/layout/hierarchy6"/>
    <dgm:cxn modelId="{B33BFDC6-CF47-5D4D-BF21-F351B4305264}" type="presParOf" srcId="{99371ED0-D721-2740-8806-36199A1D0A22}" destId="{510BEF97-159C-7640-8BE0-22F0C7E3B3B6}" srcOrd="0" destOrd="0" presId="urn:microsoft.com/office/officeart/2005/8/layout/hierarchy6"/>
    <dgm:cxn modelId="{36385F74-0532-924E-B183-5DBBF17BD39C}" type="presParOf" srcId="{99371ED0-D721-2740-8806-36199A1D0A22}" destId="{A1580CFD-8B1C-554E-A5A7-F45A1FD846DF}" srcOrd="1" destOrd="0" presId="urn:microsoft.com/office/officeart/2005/8/layout/hierarchy6"/>
    <dgm:cxn modelId="{527FBF7E-A8AA-7C41-96B6-E04FA76E8A74}" type="presParOf" srcId="{A1580CFD-8B1C-554E-A5A7-F45A1FD846DF}" destId="{CC1B7099-9265-8048-A33B-2FB8F2067B9F}" srcOrd="0" destOrd="0" presId="urn:microsoft.com/office/officeart/2005/8/layout/hierarchy6"/>
    <dgm:cxn modelId="{7DBCBA2B-650D-404E-8818-91E8E748155A}" type="presParOf" srcId="{A1580CFD-8B1C-554E-A5A7-F45A1FD846DF}" destId="{4DD9D800-FFA6-3649-A0D8-66975BB3AC74}" srcOrd="1" destOrd="0" presId="urn:microsoft.com/office/officeart/2005/8/layout/hierarchy6"/>
    <dgm:cxn modelId="{47FC8915-3D81-2644-98F6-2E69002046FB}" type="presParOf" srcId="{4DD9D800-FFA6-3649-A0D8-66975BB3AC74}" destId="{0E65CB6E-F9B9-4A4F-AF2B-0FB15889FA58}" srcOrd="0" destOrd="0" presId="urn:microsoft.com/office/officeart/2005/8/layout/hierarchy6"/>
    <dgm:cxn modelId="{9C427351-C486-E341-9393-A27C2C3DD62E}" type="presParOf" srcId="{4DD9D800-FFA6-3649-A0D8-66975BB3AC74}" destId="{5A2138EA-AE19-674B-91B3-3FEBB62D3677}" srcOrd="1" destOrd="0" presId="urn:microsoft.com/office/officeart/2005/8/layout/hierarchy6"/>
    <dgm:cxn modelId="{CD58401D-57CD-FB47-8C6D-AACE4CC5362A}" type="presParOf" srcId="{5A2138EA-AE19-674B-91B3-3FEBB62D3677}" destId="{51D64EA3-0606-D543-BA90-9E3ACBE12933}" srcOrd="0" destOrd="0" presId="urn:microsoft.com/office/officeart/2005/8/layout/hierarchy6"/>
    <dgm:cxn modelId="{2BAEB07E-CB06-2740-9695-6F900A0B25ED}" type="presParOf" srcId="{5A2138EA-AE19-674B-91B3-3FEBB62D3677}" destId="{B84C72C0-260F-FF4F-A11A-E1317757949E}" srcOrd="1" destOrd="0" presId="urn:microsoft.com/office/officeart/2005/8/layout/hierarchy6"/>
    <dgm:cxn modelId="{A3D83C1E-9264-6949-83AD-54182FBEAA4D}" type="presParOf" srcId="{B84C72C0-260F-FF4F-A11A-E1317757949E}" destId="{6E40D9D2-1ACD-3349-BB8E-BD817C3C24F4}" srcOrd="0" destOrd="0" presId="urn:microsoft.com/office/officeart/2005/8/layout/hierarchy6"/>
    <dgm:cxn modelId="{16BB3F18-1E77-214A-AC26-32D0775F6961}" type="presParOf" srcId="{B84C72C0-260F-FF4F-A11A-E1317757949E}" destId="{B191E0B2-C1D3-6B48-AEAF-FDA86A776575}" srcOrd="1" destOrd="0" presId="urn:microsoft.com/office/officeart/2005/8/layout/hierarchy6"/>
    <dgm:cxn modelId="{BA4FCED1-B48F-9842-8D45-BE80D8751A22}" type="presParOf" srcId="{A1580CFD-8B1C-554E-A5A7-F45A1FD846DF}" destId="{02D68FD7-F9E2-2C45-BA67-92ABD4A0282A}" srcOrd="2" destOrd="0" presId="urn:microsoft.com/office/officeart/2005/8/layout/hierarchy6"/>
    <dgm:cxn modelId="{206F3836-C983-A847-BA73-854C209B3FA1}" type="presParOf" srcId="{A1580CFD-8B1C-554E-A5A7-F45A1FD846DF}" destId="{90F6305C-4CD4-A845-AA53-FFC0B430F62B}" srcOrd="3" destOrd="0" presId="urn:microsoft.com/office/officeart/2005/8/layout/hierarchy6"/>
    <dgm:cxn modelId="{C2E57C30-7D38-E04F-9A14-F1E08B0D5C94}" type="presParOf" srcId="{90F6305C-4CD4-A845-AA53-FFC0B430F62B}" destId="{3A992344-70E3-1D45-9A56-04DB13581BD4}" srcOrd="0" destOrd="0" presId="urn:microsoft.com/office/officeart/2005/8/layout/hierarchy6"/>
    <dgm:cxn modelId="{5900FFD5-1808-A340-9CE4-BA14944559C4}" type="presParOf" srcId="{90F6305C-4CD4-A845-AA53-FFC0B430F62B}" destId="{D38400B2-55FF-EA46-AB3F-E2DB111A1211}" srcOrd="1" destOrd="0" presId="urn:microsoft.com/office/officeart/2005/8/layout/hierarchy6"/>
    <dgm:cxn modelId="{D239DFE7-FFA4-B74E-8C2C-E04441425E18}" type="presParOf" srcId="{D38400B2-55FF-EA46-AB3F-E2DB111A1211}" destId="{F077EB8D-4EC4-444E-862F-C899AD8D4F55}" srcOrd="0" destOrd="0" presId="urn:microsoft.com/office/officeart/2005/8/layout/hierarchy6"/>
    <dgm:cxn modelId="{8897A78E-F2AE-3748-A86C-E7ACA35DBD9C}" type="presParOf" srcId="{D38400B2-55FF-EA46-AB3F-E2DB111A1211}" destId="{8EE66812-7EED-F949-844C-0C1D0880B87E}" srcOrd="1" destOrd="0" presId="urn:microsoft.com/office/officeart/2005/8/layout/hierarchy6"/>
    <dgm:cxn modelId="{D3025D26-FB95-D540-9C8E-383B306B1CBC}" type="presParOf" srcId="{8EE66812-7EED-F949-844C-0C1D0880B87E}" destId="{C93661E7-AE90-FD4F-BAEE-9437729F0348}" srcOrd="0" destOrd="0" presId="urn:microsoft.com/office/officeart/2005/8/layout/hierarchy6"/>
    <dgm:cxn modelId="{96A85651-DA50-E548-B490-B25A10713B22}" type="presParOf" srcId="{8EE66812-7EED-F949-844C-0C1D0880B87E}" destId="{8C6B04FF-031D-C343-8FAA-1783E0BBDA9F}" srcOrd="1" destOrd="0" presId="urn:microsoft.com/office/officeart/2005/8/layout/hierarchy6"/>
    <dgm:cxn modelId="{7C1C244A-C295-2F45-A8ED-560E5198CD6D}" type="presParOf" srcId="{D38400B2-55FF-EA46-AB3F-E2DB111A1211}" destId="{5BEAB501-D935-D54B-9D4E-D2525BAD6EB4}" srcOrd="2" destOrd="0" presId="urn:microsoft.com/office/officeart/2005/8/layout/hierarchy6"/>
    <dgm:cxn modelId="{7C0A2223-7544-FB48-A27A-A82E3E963E7D}" type="presParOf" srcId="{D38400B2-55FF-EA46-AB3F-E2DB111A1211}" destId="{5584226C-0D70-C44A-9EFA-066D034C8560}" srcOrd="3" destOrd="0" presId="urn:microsoft.com/office/officeart/2005/8/layout/hierarchy6"/>
    <dgm:cxn modelId="{59ABD29A-0B22-5443-AF96-E817F1DDBE46}" type="presParOf" srcId="{5584226C-0D70-C44A-9EFA-066D034C8560}" destId="{0CBF24FB-34DB-DD44-BC13-7582B3B6146C}" srcOrd="0" destOrd="0" presId="urn:microsoft.com/office/officeart/2005/8/layout/hierarchy6"/>
    <dgm:cxn modelId="{1861D79B-23A6-EC49-A05B-59F0047651FC}" type="presParOf" srcId="{5584226C-0D70-C44A-9EFA-066D034C8560}" destId="{8E2A1498-A044-CA47-922E-C7A4346C0958}" srcOrd="1" destOrd="0" presId="urn:microsoft.com/office/officeart/2005/8/layout/hierarchy6"/>
    <dgm:cxn modelId="{4A0C88BF-AE11-AB49-8F6F-A89FBC4FADD1}" type="presParOf" srcId="{A1580CFD-8B1C-554E-A5A7-F45A1FD846DF}" destId="{784A744A-8045-884D-BBA3-AA9D7FB256D0}" srcOrd="4" destOrd="0" presId="urn:microsoft.com/office/officeart/2005/8/layout/hierarchy6"/>
    <dgm:cxn modelId="{8E599241-3739-C542-BD6C-3F82123C172A}" type="presParOf" srcId="{A1580CFD-8B1C-554E-A5A7-F45A1FD846DF}" destId="{1BF44448-0604-C544-886C-67660B59D593}" srcOrd="5" destOrd="0" presId="urn:microsoft.com/office/officeart/2005/8/layout/hierarchy6"/>
    <dgm:cxn modelId="{0123ED73-E8CF-4C41-964C-B4A17EEC7906}" type="presParOf" srcId="{1BF44448-0604-C544-886C-67660B59D593}" destId="{65374246-B0B9-5C44-9DF7-7881E5054AB6}" srcOrd="0" destOrd="0" presId="urn:microsoft.com/office/officeart/2005/8/layout/hierarchy6"/>
    <dgm:cxn modelId="{C95670CA-B503-FC44-8573-473B76CC4FF6}" type="presParOf" srcId="{1BF44448-0604-C544-886C-67660B59D593}" destId="{1BB8624A-E9F6-C647-9FAC-7DD53503505C}" srcOrd="1" destOrd="0" presId="urn:microsoft.com/office/officeart/2005/8/layout/hierarchy6"/>
    <dgm:cxn modelId="{53C4766C-9EF0-7642-B249-05B0F62F7BE1}" type="presParOf" srcId="{1BB8624A-E9F6-C647-9FAC-7DD53503505C}" destId="{5242692F-09A7-804E-A9AF-9FBFCB210A28}" srcOrd="0" destOrd="0" presId="urn:microsoft.com/office/officeart/2005/8/layout/hierarchy6"/>
    <dgm:cxn modelId="{AA8D6796-D8C3-D14E-A6C9-AE8F021709B0}" type="presParOf" srcId="{1BB8624A-E9F6-C647-9FAC-7DD53503505C}" destId="{8DCC0A23-BB28-B04B-80DA-E1FD0CECC133}" srcOrd="1" destOrd="0" presId="urn:microsoft.com/office/officeart/2005/8/layout/hierarchy6"/>
    <dgm:cxn modelId="{D7C42121-5F8C-1846-A38E-854D3428C88A}" type="presParOf" srcId="{8DCC0A23-BB28-B04B-80DA-E1FD0CECC133}" destId="{775BB5C4-87BE-7E42-B1B1-3497EFAF6B23}" srcOrd="0" destOrd="0" presId="urn:microsoft.com/office/officeart/2005/8/layout/hierarchy6"/>
    <dgm:cxn modelId="{C901EBDB-98B3-F146-B823-D150D624A9B2}" type="presParOf" srcId="{8DCC0A23-BB28-B04B-80DA-E1FD0CECC133}" destId="{FD9E8C11-DFE8-BF49-BB89-47194FA2E65C}" srcOrd="1" destOrd="0" presId="urn:microsoft.com/office/officeart/2005/8/layout/hierarchy6"/>
    <dgm:cxn modelId="{4A8DED83-25FF-9741-8B00-BAACD0FC1CC4}" type="presParOf" srcId="{1BB8624A-E9F6-C647-9FAC-7DD53503505C}" destId="{F44D6236-8B8C-1F4E-AF26-943FEE343611}" srcOrd="2" destOrd="0" presId="urn:microsoft.com/office/officeart/2005/8/layout/hierarchy6"/>
    <dgm:cxn modelId="{088A53B4-87A5-F946-8093-088879DC5C04}" type="presParOf" srcId="{1BB8624A-E9F6-C647-9FAC-7DD53503505C}" destId="{7BA071BD-3814-AC45-92C0-9D100CF0AA41}" srcOrd="3" destOrd="0" presId="urn:microsoft.com/office/officeart/2005/8/layout/hierarchy6"/>
    <dgm:cxn modelId="{B16AD1DC-1E07-BE46-B6BC-B40CEA7C0E77}" type="presParOf" srcId="{7BA071BD-3814-AC45-92C0-9D100CF0AA41}" destId="{CD8B7BED-7366-874E-A0B8-0B5BE85088D1}" srcOrd="0" destOrd="0" presId="urn:microsoft.com/office/officeart/2005/8/layout/hierarchy6"/>
    <dgm:cxn modelId="{EE68DD60-3163-D747-9632-CCD776FC8661}" type="presParOf" srcId="{7BA071BD-3814-AC45-92C0-9D100CF0AA41}" destId="{6C4BFDC5-6996-A14F-BF54-CD1C83532224}" srcOrd="1" destOrd="0" presId="urn:microsoft.com/office/officeart/2005/8/layout/hierarchy6"/>
    <dgm:cxn modelId="{67286AC4-9BED-FE43-BA20-5EE7D8A2FCC2}" type="presParOf" srcId="{273B539E-242C-5349-A08B-AE632C73A4FF}" destId="{3A1E3705-6E59-F94D-A390-8D68681C335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BEF97-159C-7640-8BE0-22F0C7E3B3B6}">
      <dsp:nvSpPr>
        <dsp:cNvPr id="0" name=""/>
        <dsp:cNvSpPr/>
      </dsp:nvSpPr>
      <dsp:spPr>
        <a:xfrm>
          <a:off x="4060960" y="2288503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Posterama"/>
            </a:rPr>
            <a:t>Three types of user</a:t>
          </a:r>
          <a:endParaRPr lang="en-US" sz="1400" kern="1200" dirty="0"/>
        </a:p>
      </dsp:txBody>
      <dsp:txXfrm>
        <a:off x="4095768" y="2323311"/>
        <a:ext cx="1713046" cy="1118825"/>
      </dsp:txXfrm>
    </dsp:sp>
    <dsp:sp modelId="{CC1B7099-9265-8048-A33B-2FB8F2067B9F}">
      <dsp:nvSpPr>
        <dsp:cNvPr id="0" name=""/>
        <dsp:cNvSpPr/>
      </dsp:nvSpPr>
      <dsp:spPr>
        <a:xfrm>
          <a:off x="896733" y="3476945"/>
          <a:ext cx="4055558" cy="475376"/>
        </a:xfrm>
        <a:custGeom>
          <a:avLst/>
          <a:gdLst/>
          <a:ahLst/>
          <a:cxnLst/>
          <a:rect l="0" t="0" r="0" b="0"/>
          <a:pathLst>
            <a:path>
              <a:moveTo>
                <a:pt x="4055558" y="0"/>
              </a:moveTo>
              <a:lnTo>
                <a:pt x="4055558" y="237688"/>
              </a:lnTo>
              <a:lnTo>
                <a:pt x="0" y="237688"/>
              </a:lnTo>
              <a:lnTo>
                <a:pt x="0" y="47537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5CB6E-F9B9-4A4F-AF2B-0FB15889FA58}">
      <dsp:nvSpPr>
        <dsp:cNvPr id="0" name=""/>
        <dsp:cNvSpPr/>
      </dsp:nvSpPr>
      <dsp:spPr>
        <a:xfrm>
          <a:off x="5402" y="3952322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Posterama"/>
            </a:rPr>
            <a:t>First type-sufficient budget (&gt;$30000)</a:t>
          </a:r>
          <a:endParaRPr lang="en-US" sz="1400" kern="1200"/>
        </a:p>
      </dsp:txBody>
      <dsp:txXfrm>
        <a:off x="40210" y="3987130"/>
        <a:ext cx="1713046" cy="1118825"/>
      </dsp:txXfrm>
    </dsp:sp>
    <dsp:sp modelId="{51D64EA3-0606-D543-BA90-9E3ACBE12933}">
      <dsp:nvSpPr>
        <dsp:cNvPr id="0" name=""/>
        <dsp:cNvSpPr/>
      </dsp:nvSpPr>
      <dsp:spPr>
        <a:xfrm>
          <a:off x="851013" y="5140763"/>
          <a:ext cx="91440" cy="475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37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0D9D2-1ACD-3349-BB8E-BD817C3C24F4}">
      <dsp:nvSpPr>
        <dsp:cNvPr id="0" name=""/>
        <dsp:cNvSpPr/>
      </dsp:nvSpPr>
      <dsp:spPr>
        <a:xfrm>
          <a:off x="5402" y="5616140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Posterama"/>
            </a:rPr>
            <a:t>Any kinds of models</a:t>
          </a:r>
          <a:endParaRPr lang="en-US" sz="1400" kern="1200"/>
        </a:p>
      </dsp:txBody>
      <dsp:txXfrm>
        <a:off x="40210" y="5650948"/>
        <a:ext cx="1713046" cy="1118825"/>
      </dsp:txXfrm>
    </dsp:sp>
    <dsp:sp modelId="{02D68FD7-F9E2-2C45-BA67-92ABD4A0282A}">
      <dsp:nvSpPr>
        <dsp:cNvPr id="0" name=""/>
        <dsp:cNvSpPr/>
      </dsp:nvSpPr>
      <dsp:spPr>
        <a:xfrm>
          <a:off x="4432556" y="3476945"/>
          <a:ext cx="519735" cy="514274"/>
        </a:xfrm>
        <a:custGeom>
          <a:avLst/>
          <a:gdLst/>
          <a:ahLst/>
          <a:cxnLst/>
          <a:rect l="0" t="0" r="0" b="0"/>
          <a:pathLst>
            <a:path>
              <a:moveTo>
                <a:pt x="519735" y="0"/>
              </a:moveTo>
              <a:lnTo>
                <a:pt x="519735" y="257137"/>
              </a:lnTo>
              <a:lnTo>
                <a:pt x="0" y="257137"/>
              </a:lnTo>
              <a:lnTo>
                <a:pt x="0" y="51427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92344-70E3-1D45-9A56-04DB13581BD4}">
      <dsp:nvSpPr>
        <dsp:cNvPr id="0" name=""/>
        <dsp:cNvSpPr/>
      </dsp:nvSpPr>
      <dsp:spPr>
        <a:xfrm>
          <a:off x="3541224" y="3991219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Posterama"/>
            </a:rPr>
            <a:t>Second type-relative sufficient budget ($10000~$30000)</a:t>
          </a:r>
          <a:endParaRPr lang="en-US" sz="1400" kern="1200"/>
        </a:p>
      </dsp:txBody>
      <dsp:txXfrm>
        <a:off x="3576032" y="4026027"/>
        <a:ext cx="1713046" cy="1118825"/>
      </dsp:txXfrm>
    </dsp:sp>
    <dsp:sp modelId="{F077EB8D-4EC4-444E-862F-C899AD8D4F55}">
      <dsp:nvSpPr>
        <dsp:cNvPr id="0" name=""/>
        <dsp:cNvSpPr/>
      </dsp:nvSpPr>
      <dsp:spPr>
        <a:xfrm>
          <a:off x="3214195" y="5179661"/>
          <a:ext cx="1218360" cy="436479"/>
        </a:xfrm>
        <a:custGeom>
          <a:avLst/>
          <a:gdLst/>
          <a:ahLst/>
          <a:cxnLst/>
          <a:rect l="0" t="0" r="0" b="0"/>
          <a:pathLst>
            <a:path>
              <a:moveTo>
                <a:pt x="1218360" y="0"/>
              </a:moveTo>
              <a:lnTo>
                <a:pt x="1218360" y="218239"/>
              </a:lnTo>
              <a:lnTo>
                <a:pt x="0" y="218239"/>
              </a:lnTo>
              <a:lnTo>
                <a:pt x="0" y="436479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661E7-AE90-FD4F-BAEE-9437729F0348}">
      <dsp:nvSpPr>
        <dsp:cNvPr id="0" name=""/>
        <dsp:cNvSpPr/>
      </dsp:nvSpPr>
      <dsp:spPr>
        <a:xfrm>
          <a:off x="2322863" y="5616140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Posterama"/>
            </a:rPr>
            <a:t>   Condition of car is guaranteened</a:t>
          </a:r>
        </a:p>
      </dsp:txBody>
      <dsp:txXfrm>
        <a:off x="2357671" y="5650948"/>
        <a:ext cx="1713046" cy="1118825"/>
      </dsp:txXfrm>
    </dsp:sp>
    <dsp:sp modelId="{5BEAB501-D935-D54B-9D4E-D2525BAD6EB4}">
      <dsp:nvSpPr>
        <dsp:cNvPr id="0" name=""/>
        <dsp:cNvSpPr/>
      </dsp:nvSpPr>
      <dsp:spPr>
        <a:xfrm>
          <a:off x="4432556" y="5179661"/>
          <a:ext cx="1099100" cy="4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39"/>
              </a:lnTo>
              <a:lnTo>
                <a:pt x="1099100" y="218239"/>
              </a:lnTo>
              <a:lnTo>
                <a:pt x="1099100" y="436479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F24FB-34DB-DD44-BC13-7582B3B6146C}">
      <dsp:nvSpPr>
        <dsp:cNvPr id="0" name=""/>
        <dsp:cNvSpPr/>
      </dsp:nvSpPr>
      <dsp:spPr>
        <a:xfrm>
          <a:off x="4640325" y="5616140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Posterama"/>
            </a:rPr>
            <a:t>Premium models</a:t>
          </a:r>
        </a:p>
      </dsp:txBody>
      <dsp:txXfrm>
        <a:off x="4675133" y="5650948"/>
        <a:ext cx="1713046" cy="1118825"/>
      </dsp:txXfrm>
    </dsp:sp>
    <dsp:sp modelId="{784A744A-8045-884D-BBA3-AA9D7FB256D0}">
      <dsp:nvSpPr>
        <dsp:cNvPr id="0" name=""/>
        <dsp:cNvSpPr/>
      </dsp:nvSpPr>
      <dsp:spPr>
        <a:xfrm>
          <a:off x="4952291" y="3476945"/>
          <a:ext cx="4055558" cy="475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88"/>
              </a:lnTo>
              <a:lnTo>
                <a:pt x="4055558" y="237688"/>
              </a:lnTo>
              <a:lnTo>
                <a:pt x="4055558" y="47537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74246-B0B9-5C44-9DF7-7881E5054AB6}">
      <dsp:nvSpPr>
        <dsp:cNvPr id="0" name=""/>
        <dsp:cNvSpPr/>
      </dsp:nvSpPr>
      <dsp:spPr>
        <a:xfrm>
          <a:off x="8116518" y="3952322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Posterama"/>
            </a:rPr>
            <a:t>Third type-insufficient budget (&lt;$10000)</a:t>
          </a:r>
          <a:endParaRPr lang="en-US" sz="1400" kern="1200"/>
        </a:p>
      </dsp:txBody>
      <dsp:txXfrm>
        <a:off x="8151326" y="3987130"/>
        <a:ext cx="1713046" cy="1118825"/>
      </dsp:txXfrm>
    </dsp:sp>
    <dsp:sp modelId="{5242692F-09A7-804E-A9AF-9FBFCB210A28}">
      <dsp:nvSpPr>
        <dsp:cNvPr id="0" name=""/>
        <dsp:cNvSpPr/>
      </dsp:nvSpPr>
      <dsp:spPr>
        <a:xfrm>
          <a:off x="7849118" y="5140763"/>
          <a:ext cx="1158730" cy="475376"/>
        </a:xfrm>
        <a:custGeom>
          <a:avLst/>
          <a:gdLst/>
          <a:ahLst/>
          <a:cxnLst/>
          <a:rect l="0" t="0" r="0" b="0"/>
          <a:pathLst>
            <a:path>
              <a:moveTo>
                <a:pt x="1158730" y="0"/>
              </a:moveTo>
              <a:lnTo>
                <a:pt x="1158730" y="237688"/>
              </a:lnTo>
              <a:lnTo>
                <a:pt x="0" y="237688"/>
              </a:lnTo>
              <a:lnTo>
                <a:pt x="0" y="47537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BB5C4-87BE-7E42-B1B1-3497EFAF6B23}">
      <dsp:nvSpPr>
        <dsp:cNvPr id="0" name=""/>
        <dsp:cNvSpPr/>
      </dsp:nvSpPr>
      <dsp:spPr>
        <a:xfrm>
          <a:off x="6957787" y="5616140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Posterama"/>
            </a:rPr>
            <a:t>Availability</a:t>
          </a:r>
          <a:r>
            <a:rPr lang="en-US" sz="1300" b="0" kern="1200" dirty="0"/>
            <a:t> </a:t>
          </a:r>
          <a:r>
            <a:rPr lang="en-US" sz="1300" kern="1200" dirty="0">
              <a:solidFill>
                <a:srgbClr val="FFFFFF"/>
              </a:solidFill>
              <a:latin typeface="Posterama"/>
              <a:ea typeface="+mn-ea"/>
              <a:cs typeface="+mn-cs"/>
            </a:rPr>
            <a:t>of cars is uneven</a:t>
          </a:r>
        </a:p>
      </dsp:txBody>
      <dsp:txXfrm>
        <a:off x="6992595" y="5650948"/>
        <a:ext cx="1713046" cy="1118825"/>
      </dsp:txXfrm>
    </dsp:sp>
    <dsp:sp modelId="{F44D6236-8B8C-1F4E-AF26-943FEE343611}">
      <dsp:nvSpPr>
        <dsp:cNvPr id="0" name=""/>
        <dsp:cNvSpPr/>
      </dsp:nvSpPr>
      <dsp:spPr>
        <a:xfrm>
          <a:off x="9007849" y="5140763"/>
          <a:ext cx="1158730" cy="475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88"/>
              </a:lnTo>
              <a:lnTo>
                <a:pt x="1158730" y="237688"/>
              </a:lnTo>
              <a:lnTo>
                <a:pt x="1158730" y="47537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B7BED-7366-874E-A0B8-0B5BE85088D1}">
      <dsp:nvSpPr>
        <dsp:cNvPr id="0" name=""/>
        <dsp:cNvSpPr/>
      </dsp:nvSpPr>
      <dsp:spPr>
        <a:xfrm>
          <a:off x="9275249" y="5616140"/>
          <a:ext cx="1782662" cy="1188441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Posterama"/>
            </a:rPr>
            <a:t>Choices</a:t>
          </a:r>
          <a:r>
            <a:rPr lang="en-US" sz="1300" b="0" kern="1200" dirty="0"/>
            <a:t> </a:t>
          </a:r>
          <a:r>
            <a:rPr lang="en-US" sz="1300" kern="1200" dirty="0">
              <a:solidFill>
                <a:srgbClr val="FFFFFF"/>
              </a:solidFill>
              <a:latin typeface="Posterama"/>
              <a:ea typeface="+mn-ea"/>
              <a:cs typeface="+mn-cs"/>
            </a:rPr>
            <a:t>of cars are limited</a:t>
          </a:r>
        </a:p>
      </dsp:txBody>
      <dsp:txXfrm>
        <a:off x="9310057" y="5650948"/>
        <a:ext cx="1713046" cy="111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518A-33A4-DA46-B918-68AF96C17E48}" type="datetimeFigureOut">
              <a:rPr lang="en-CN" smtClean="0"/>
              <a:t>10/01/2021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FF999-5B30-5246-9077-552F3BC900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98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Para.1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555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Para.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感觉可以把之前总结的在这边再口头提一下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195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按图片返回</a:t>
            </a:r>
            <a:r>
              <a:rPr lang="zh-CN" altLang="en-US" dirty="0"/>
              <a:t> </a:t>
            </a:r>
            <a:r>
              <a:rPr lang="en-US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64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按图片返回analysis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78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接下来的图都是slide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上对应的 均按图片返回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275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Para.1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8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Para.2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057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Para.3,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636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Para.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图在后面 然后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在图后面一张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310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Para.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275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</a:t>
            </a:r>
            <a:r>
              <a:rPr lang="zh-CN" altLang="en-US" dirty="0"/>
              <a:t> </a:t>
            </a:r>
            <a:r>
              <a:rPr lang="en-US" altLang="zh-CN" dirty="0"/>
              <a:t>.5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688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ara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这是一张图 然后后面也有三张是把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三个</a:t>
            </a:r>
            <a:r>
              <a:rPr lang="en-US" altLang="zh-CN" dirty="0"/>
              <a:t>type</a:t>
            </a:r>
            <a:r>
              <a:rPr lang="zh-CN" altLang="en-US" dirty="0"/>
              <a:t>分在三张</a:t>
            </a:r>
            <a:r>
              <a:rPr lang="en-US" altLang="zh-CN" dirty="0"/>
              <a:t>ppt</a:t>
            </a:r>
            <a:r>
              <a:rPr lang="zh-CN" altLang="en-US" dirty="0"/>
              <a:t>上（</a:t>
            </a:r>
            <a:r>
              <a:rPr lang="en-US" altLang="zh-CN" dirty="0"/>
              <a:t>10</a:t>
            </a:r>
            <a:r>
              <a:rPr lang="zh-CN" altLang="en-US" dirty="0"/>
              <a:t>， 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）了 你看看你比较喜欢哪个方式或者一起 不需要的删了就行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6650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ara</a:t>
            </a:r>
            <a:r>
              <a:rPr lang="en-US" altLang="zh-CN" dirty="0"/>
              <a:t>.9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FF999-5B30-5246-9077-552F3BC900A1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509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5.xml"/><Relationship Id="rId7" Type="http://schemas.openxmlformats.org/officeDocument/2006/relationships/slide" Target="slide19.xml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image" Target="../media/image4.png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5R215KuiS8Imv4heGTSQk5qMqK1OpNT?usp=sharing#scrollTo=mw45wWd2vj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2C0D-C4E7-6841-9841-C9A8B7C52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US" altLang="zh-CN" b="1" dirty="0"/>
              <a:t>Used Car</a:t>
            </a:r>
            <a:r>
              <a:rPr lang="zh-CN" altLang="en-US" b="1" dirty="0"/>
              <a:t> </a:t>
            </a:r>
            <a:r>
              <a:rPr lang="en-US" altLang="zh-CN" b="1" dirty="0"/>
              <a:t>Market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U.S.</a:t>
            </a:r>
            <a:endParaRPr lang="en-CN" b="1" dirty="0"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ED72E-E104-9F48-9304-521D089E2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466" y="3937944"/>
            <a:ext cx="2582611" cy="2397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We are the Fifth Group! </a:t>
            </a:r>
          </a:p>
          <a:p>
            <a:r>
              <a:rPr lang="en-US" sz="1600" dirty="0"/>
              <a:t>[GO GO GO!!!!]</a:t>
            </a:r>
          </a:p>
          <a:p>
            <a:r>
              <a:rPr lang="en-US" sz="1600" dirty="0"/>
              <a:t>Andy, </a:t>
            </a:r>
            <a:r>
              <a:rPr lang="en-US" sz="1600" dirty="0" err="1"/>
              <a:t>Ruihong</a:t>
            </a:r>
            <a:r>
              <a:rPr lang="en-US" sz="1600" dirty="0"/>
              <a:t> Sun</a:t>
            </a:r>
          </a:p>
          <a:p>
            <a:r>
              <a:rPr lang="en-US" sz="1600" dirty="0"/>
              <a:t>Annie, </a:t>
            </a:r>
            <a:r>
              <a:rPr lang="en-US" sz="1600" dirty="0" err="1"/>
              <a:t>Ziyuan</a:t>
            </a:r>
            <a:r>
              <a:rPr lang="en-US" sz="1600" dirty="0"/>
              <a:t> Feng</a:t>
            </a:r>
          </a:p>
          <a:p>
            <a:r>
              <a:rPr lang="en-US" sz="1600" dirty="0">
                <a:ea typeface="+mn-lt"/>
                <a:cs typeface="+mn-lt"/>
              </a:rPr>
              <a:t>Jack, </a:t>
            </a:r>
            <a:r>
              <a:rPr lang="en-US" sz="1600" dirty="0" err="1">
                <a:ea typeface="+mn-lt"/>
                <a:cs typeface="+mn-lt"/>
              </a:rPr>
              <a:t>Jieran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Geng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/>
              <a:t>Frank, </a:t>
            </a:r>
            <a:r>
              <a:rPr lang="en-US" sz="1600" dirty="0" err="1"/>
              <a:t>Yifan</a:t>
            </a:r>
            <a:r>
              <a:rPr lang="en-US" sz="1600" dirty="0"/>
              <a:t> Hu</a:t>
            </a:r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Hexagon line pattern on white background">
            <a:extLst>
              <a:ext uri="{FF2B5EF4-FFF2-40B4-BE49-F238E27FC236}">
                <a16:creationId xmlns:a16="http://schemas.microsoft.com/office/drawing/2014/main" id="{15B8888E-F2E9-47F0-8116-627E2DC55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3" r="6337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16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FB09-6B62-D64A-9FC5-CFBD4A85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0" y="569784"/>
            <a:ext cx="10972800" cy="1325563"/>
          </a:xfrm>
        </p:spPr>
        <p:txBody>
          <a:bodyPr/>
          <a:lstStyle/>
          <a:p>
            <a:r>
              <a:rPr lang="en-US" altLang="zh-CN" b="1" dirty="0"/>
              <a:t>Conclusion</a:t>
            </a:r>
            <a:endParaRPr lang="en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972E-BD45-B243-B030-7FE1B789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00" y="2106204"/>
            <a:ext cx="10972800" cy="4036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Rational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dirty="0"/>
              <a:t>buyers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buying</a:t>
            </a:r>
          </a:p>
          <a:p>
            <a:pPr marL="342900" indent="-342900">
              <a:buFont typeface="Arial,Sans-Serif"/>
              <a:buChar char="•"/>
            </a:pPr>
            <a:r>
              <a:rPr lang="en-US" altLang="zh-CN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he dom</a:t>
            </a:r>
            <a:r>
              <a:rPr lang="en-US" altLang="zh-CN" dirty="0">
                <a:ea typeface="+mn-lt"/>
                <a:cs typeface="+mn-lt"/>
              </a:rPr>
              <a:t>estic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used car market in the U.S </a:t>
            </a:r>
            <a:r>
              <a:rPr lang="en-US" altLang="zh-CN" dirty="0"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based on sold car sample from Kaggle</a:t>
            </a:r>
            <a:r>
              <a:rPr lang="en-US" altLang="zh-CN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altLang="zh-CN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he relation</a:t>
            </a:r>
            <a:r>
              <a:rPr lang="en-US" altLang="zh-CN" dirty="0">
                <a:ea typeface="+mn-lt"/>
                <a:cs typeface="+mn-lt"/>
              </a:rPr>
              <a:t>ship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among</a:t>
            </a:r>
            <a:r>
              <a:rPr lang="en-US" dirty="0">
                <a:ea typeface="+mn-lt"/>
                <a:cs typeface="+mn-lt"/>
              </a:rPr>
              <a:t> Odometers, Manufacturing Date, and price in specific state based on the heat map and 3D plots</a:t>
            </a: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buyers based on their budgets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Show buyers how many cars they can choose </a:t>
            </a:r>
            <a:r>
              <a:rPr lang="en-US" dirty="0">
                <a:ea typeface="+mn-lt"/>
                <a:cs typeface="+mn-lt"/>
              </a:rPr>
              <a:t>in our sample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dirty="0"/>
              <a:t>through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finders</a:t>
            </a:r>
            <a:r>
              <a:rPr lang="en-US" dirty="0"/>
              <a:t> and prove the anal</a:t>
            </a:r>
            <a:r>
              <a:rPr lang="en-US" altLang="zh-CN" dirty="0"/>
              <a:t>ysis</a:t>
            </a:r>
            <a:endParaRPr lang="en-US" dirty="0"/>
          </a:p>
          <a:p>
            <a:endParaRPr lang="en-CN" dirty="0"/>
          </a:p>
        </p:txBody>
      </p:sp>
      <p:pic>
        <p:nvPicPr>
          <p:cNvPr id="4" name="Graphic 4" descr="Customer review with solid fill">
            <a:extLst>
              <a:ext uri="{FF2B5EF4-FFF2-40B4-BE49-F238E27FC236}">
                <a16:creationId xmlns:a16="http://schemas.microsoft.com/office/drawing/2014/main" id="{2596BD78-4C07-47F7-9220-574119F53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7000" y="1090028"/>
            <a:ext cx="722400" cy="7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638FB605-57D4-458A-B146-DEBE19409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9DA63232-B656-4B43-A300-CAA1B080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8" y="-1"/>
            <a:ext cx="5770041" cy="6854973"/>
          </a:xfrm>
          <a:custGeom>
            <a:avLst/>
            <a:gdLst>
              <a:gd name="connsiteX0" fmla="*/ 4486729 w 5770041"/>
              <a:gd name="connsiteY0" fmla="*/ 6106762 h 6854973"/>
              <a:gd name="connsiteX1" fmla="*/ 4800665 w 5770041"/>
              <a:gd name="connsiteY1" fmla="*/ 6333995 h 6854973"/>
              <a:gd name="connsiteX2" fmla="*/ 4583326 w 5770041"/>
              <a:gd name="connsiteY2" fmla="*/ 6709249 h 6854973"/>
              <a:gd name="connsiteX3" fmla="*/ 4208071 w 5770041"/>
              <a:gd name="connsiteY3" fmla="*/ 6491909 h 6854973"/>
              <a:gd name="connsiteX4" fmla="*/ 4425411 w 5770041"/>
              <a:gd name="connsiteY4" fmla="*/ 6116656 h 6854973"/>
              <a:gd name="connsiteX5" fmla="*/ 4486729 w 5770041"/>
              <a:gd name="connsiteY5" fmla="*/ 6106762 h 6854973"/>
              <a:gd name="connsiteX6" fmla="*/ 807356 w 5770041"/>
              <a:gd name="connsiteY6" fmla="*/ 3629507 h 6854973"/>
              <a:gd name="connsiteX7" fmla="*/ 1334768 w 5770041"/>
              <a:gd name="connsiteY7" fmla="*/ 4011258 h 6854973"/>
              <a:gd name="connsiteX8" fmla="*/ 969638 w 5770041"/>
              <a:gd name="connsiteY8" fmla="*/ 4641684 h 6854973"/>
              <a:gd name="connsiteX9" fmla="*/ 339211 w 5770041"/>
              <a:gd name="connsiteY9" fmla="*/ 4276554 h 6854973"/>
              <a:gd name="connsiteX10" fmla="*/ 704341 w 5770041"/>
              <a:gd name="connsiteY10" fmla="*/ 3646127 h 6854973"/>
              <a:gd name="connsiteX11" fmla="*/ 807356 w 5770041"/>
              <a:gd name="connsiteY11" fmla="*/ 3629507 h 6854973"/>
              <a:gd name="connsiteX12" fmla="*/ 1371230 w 5770041"/>
              <a:gd name="connsiteY12" fmla="*/ 1249705 h 6854973"/>
              <a:gd name="connsiteX13" fmla="*/ 1685165 w 5770041"/>
              <a:gd name="connsiteY13" fmla="*/ 1476937 h 6854973"/>
              <a:gd name="connsiteX14" fmla="*/ 1467825 w 5770041"/>
              <a:gd name="connsiteY14" fmla="*/ 1852192 h 6854973"/>
              <a:gd name="connsiteX15" fmla="*/ 1092572 w 5770041"/>
              <a:gd name="connsiteY15" fmla="*/ 1634852 h 6854973"/>
              <a:gd name="connsiteX16" fmla="*/ 1309911 w 5770041"/>
              <a:gd name="connsiteY16" fmla="*/ 1259598 h 6854973"/>
              <a:gd name="connsiteX17" fmla="*/ 1371230 w 5770041"/>
              <a:gd name="connsiteY17" fmla="*/ 1249705 h 6854973"/>
              <a:gd name="connsiteX18" fmla="*/ 4498168 w 5770041"/>
              <a:gd name="connsiteY18" fmla="*/ 0 h 6854973"/>
              <a:gd name="connsiteX19" fmla="*/ 5770041 w 5770041"/>
              <a:gd name="connsiteY19" fmla="*/ 0 h 6854973"/>
              <a:gd name="connsiteX20" fmla="*/ 5770041 w 5770041"/>
              <a:gd name="connsiteY20" fmla="*/ 6854973 h 6854973"/>
              <a:gd name="connsiteX21" fmla="*/ 5769442 w 5770041"/>
              <a:gd name="connsiteY21" fmla="*/ 6854877 h 6854973"/>
              <a:gd name="connsiteX22" fmla="*/ 5637425 w 5770041"/>
              <a:gd name="connsiteY22" fmla="*/ 6815874 h 6854973"/>
              <a:gd name="connsiteX23" fmla="*/ 4536573 w 5770041"/>
              <a:gd name="connsiteY23" fmla="*/ 5661350 h 6854973"/>
              <a:gd name="connsiteX24" fmla="*/ 3366938 w 5770041"/>
              <a:gd name="connsiteY24" fmla="*/ 6135965 h 6854973"/>
              <a:gd name="connsiteX25" fmla="*/ 2511930 w 5770041"/>
              <a:gd name="connsiteY25" fmla="*/ 5321186 h 6854973"/>
              <a:gd name="connsiteX26" fmla="*/ 1999783 w 5770041"/>
              <a:gd name="connsiteY26" fmla="*/ 5585552 h 6854973"/>
              <a:gd name="connsiteX27" fmla="*/ 1300324 w 5770041"/>
              <a:gd name="connsiteY27" fmla="*/ 6441713 h 6854973"/>
              <a:gd name="connsiteX28" fmla="*/ 67915 w 5770041"/>
              <a:gd name="connsiteY28" fmla="*/ 6107289 h 6854973"/>
              <a:gd name="connsiteX29" fmla="*/ 368167 w 5770041"/>
              <a:gd name="connsiteY29" fmla="*/ 5068008 h 6854973"/>
              <a:gd name="connsiteX30" fmla="*/ 1290118 w 5770041"/>
              <a:gd name="connsiteY30" fmla="*/ 4824887 h 6854973"/>
              <a:gd name="connsiteX31" fmla="*/ 2173335 w 5770041"/>
              <a:gd name="connsiteY31" fmla="*/ 4119515 h 6854973"/>
              <a:gd name="connsiteX32" fmla="*/ 1650347 w 5770041"/>
              <a:gd name="connsiteY32" fmla="*/ 3635210 h 6854973"/>
              <a:gd name="connsiteX33" fmla="*/ 873028 w 5770041"/>
              <a:gd name="connsiteY33" fmla="*/ 3056219 h 6854973"/>
              <a:gd name="connsiteX34" fmla="*/ 1103000 w 5770041"/>
              <a:gd name="connsiteY34" fmla="*/ 2438591 h 6854973"/>
              <a:gd name="connsiteX35" fmla="*/ 2160163 w 5770041"/>
              <a:gd name="connsiteY35" fmla="*/ 2377142 h 6854973"/>
              <a:gd name="connsiteX36" fmla="*/ 2667281 w 5770041"/>
              <a:gd name="connsiteY36" fmla="*/ 1904074 h 6854973"/>
              <a:gd name="connsiteX37" fmla="*/ 2261032 w 5770041"/>
              <a:gd name="connsiteY37" fmla="*/ 884073 h 6854973"/>
              <a:gd name="connsiteX38" fmla="*/ 2817235 w 5770041"/>
              <a:gd name="connsiteY38" fmla="*/ 56956 h 6854973"/>
              <a:gd name="connsiteX39" fmla="*/ 4237695 w 5770041"/>
              <a:gd name="connsiteY39" fmla="*/ 130744 h 6854973"/>
              <a:gd name="connsiteX40" fmla="*/ 4384303 w 5770041"/>
              <a:gd name="connsiteY40" fmla="*/ 68411 h 6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70041" h="6854973">
                <a:moveTo>
                  <a:pt x="4486729" y="6106762"/>
                </a:moveTo>
                <a:cubicBezTo>
                  <a:pt x="4629110" y="6098412"/>
                  <a:pt x="4762509" y="6190809"/>
                  <a:pt x="4800665" y="6333995"/>
                </a:cubicBezTo>
                <a:cubicBezTo>
                  <a:pt x="4844272" y="6497635"/>
                  <a:pt x="4746965" y="6665643"/>
                  <a:pt x="4583326" y="6709249"/>
                </a:cubicBezTo>
                <a:cubicBezTo>
                  <a:pt x="4419687" y="6752856"/>
                  <a:pt x="4251677" y="6655550"/>
                  <a:pt x="4208071" y="6491909"/>
                </a:cubicBezTo>
                <a:cubicBezTo>
                  <a:pt x="4164463" y="6328268"/>
                  <a:pt x="4261770" y="6160263"/>
                  <a:pt x="4425411" y="6116656"/>
                </a:cubicBezTo>
                <a:cubicBezTo>
                  <a:pt x="4445865" y="6111205"/>
                  <a:pt x="4466390" y="6107955"/>
                  <a:pt x="4486729" y="6106762"/>
                </a:cubicBezTo>
                <a:close/>
                <a:moveTo>
                  <a:pt x="807356" y="3629507"/>
                </a:moveTo>
                <a:cubicBezTo>
                  <a:pt x="1046555" y="3615478"/>
                  <a:pt x="1270666" y="3770707"/>
                  <a:pt x="1334768" y="4011258"/>
                </a:cubicBezTo>
                <a:cubicBezTo>
                  <a:pt x="1408028" y="4286174"/>
                  <a:pt x="1244554" y="4568425"/>
                  <a:pt x="969638" y="4641684"/>
                </a:cubicBezTo>
                <a:cubicBezTo>
                  <a:pt x="694723" y="4714944"/>
                  <a:pt x="412471" y="4551470"/>
                  <a:pt x="339211" y="4276554"/>
                </a:cubicBezTo>
                <a:cubicBezTo>
                  <a:pt x="265951" y="4001639"/>
                  <a:pt x="429425" y="3719387"/>
                  <a:pt x="704341" y="3646127"/>
                </a:cubicBezTo>
                <a:cubicBezTo>
                  <a:pt x="738706" y="3636970"/>
                  <a:pt x="773185" y="3631512"/>
                  <a:pt x="807356" y="3629507"/>
                </a:cubicBezTo>
                <a:close/>
                <a:moveTo>
                  <a:pt x="1371230" y="1249705"/>
                </a:moveTo>
                <a:cubicBezTo>
                  <a:pt x="1513609" y="1241354"/>
                  <a:pt x="1647010" y="1333752"/>
                  <a:pt x="1685165" y="1476937"/>
                </a:cubicBezTo>
                <a:cubicBezTo>
                  <a:pt x="1728772" y="1640577"/>
                  <a:pt x="1631467" y="1808586"/>
                  <a:pt x="1467825" y="1852192"/>
                </a:cubicBezTo>
                <a:cubicBezTo>
                  <a:pt x="1304186" y="1895799"/>
                  <a:pt x="1136179" y="1798492"/>
                  <a:pt x="1092572" y="1634852"/>
                </a:cubicBezTo>
                <a:cubicBezTo>
                  <a:pt x="1048965" y="1471213"/>
                  <a:pt x="1146272" y="1303205"/>
                  <a:pt x="1309911" y="1259598"/>
                </a:cubicBezTo>
                <a:cubicBezTo>
                  <a:pt x="1330367" y="1254148"/>
                  <a:pt x="1350889" y="1250899"/>
                  <a:pt x="1371230" y="1249705"/>
                </a:cubicBezTo>
                <a:close/>
                <a:moveTo>
                  <a:pt x="4498168" y="0"/>
                </a:moveTo>
                <a:lnTo>
                  <a:pt x="5770041" y="0"/>
                </a:lnTo>
                <a:lnTo>
                  <a:pt x="5770041" y="6854973"/>
                </a:lnTo>
                <a:lnTo>
                  <a:pt x="5769442" y="6854877"/>
                </a:lnTo>
                <a:cubicBezTo>
                  <a:pt x="5723608" y="6844577"/>
                  <a:pt x="5679345" y="6831541"/>
                  <a:pt x="5637425" y="6815874"/>
                </a:cubicBezTo>
                <a:cubicBezTo>
                  <a:pt x="4987247" y="6572901"/>
                  <a:pt x="5034640" y="5747526"/>
                  <a:pt x="4536573" y="5661350"/>
                </a:cubicBezTo>
                <a:cubicBezTo>
                  <a:pt x="4075989" y="5581651"/>
                  <a:pt x="3811381" y="6248167"/>
                  <a:pt x="3366938" y="6135965"/>
                </a:cubicBezTo>
                <a:cubicBezTo>
                  <a:pt x="2940721" y="6028350"/>
                  <a:pt x="2917245" y="5350279"/>
                  <a:pt x="2511930" y="5321186"/>
                </a:cubicBezTo>
                <a:cubicBezTo>
                  <a:pt x="2331951" y="5308260"/>
                  <a:pt x="2186312" y="5429562"/>
                  <a:pt x="1999783" y="5585552"/>
                </a:cubicBezTo>
                <a:cubicBezTo>
                  <a:pt x="1592136" y="5926452"/>
                  <a:pt x="1570721" y="6263131"/>
                  <a:pt x="1300324" y="6441713"/>
                </a:cubicBezTo>
                <a:cubicBezTo>
                  <a:pt x="924909" y="6689640"/>
                  <a:pt x="250959" y="6521902"/>
                  <a:pt x="67915" y="6107289"/>
                </a:cubicBezTo>
                <a:cubicBezTo>
                  <a:pt x="-90552" y="5748337"/>
                  <a:pt x="35877" y="5281668"/>
                  <a:pt x="368167" y="5068008"/>
                </a:cubicBezTo>
                <a:cubicBezTo>
                  <a:pt x="604493" y="4916067"/>
                  <a:pt x="885784" y="4976313"/>
                  <a:pt x="1290118" y="4824887"/>
                </a:cubicBezTo>
                <a:cubicBezTo>
                  <a:pt x="1341951" y="4805483"/>
                  <a:pt x="2191171" y="4479915"/>
                  <a:pt x="2173335" y="4119515"/>
                </a:cubicBezTo>
                <a:cubicBezTo>
                  <a:pt x="2162617" y="3902837"/>
                  <a:pt x="1858931" y="3744174"/>
                  <a:pt x="1650347" y="3635210"/>
                </a:cubicBezTo>
                <a:cubicBezTo>
                  <a:pt x="1092649" y="3343837"/>
                  <a:pt x="935384" y="3260434"/>
                  <a:pt x="873028" y="3056219"/>
                </a:cubicBezTo>
                <a:cubicBezTo>
                  <a:pt x="810328" y="2850849"/>
                  <a:pt x="914214" y="2568185"/>
                  <a:pt x="1103000" y="2438591"/>
                </a:cubicBezTo>
                <a:cubicBezTo>
                  <a:pt x="1399697" y="2234915"/>
                  <a:pt x="1694749" y="2554472"/>
                  <a:pt x="2160163" y="2377142"/>
                </a:cubicBezTo>
                <a:cubicBezTo>
                  <a:pt x="2221808" y="2353667"/>
                  <a:pt x="2609856" y="2204228"/>
                  <a:pt x="2667281" y="1904074"/>
                </a:cubicBezTo>
                <a:cubicBezTo>
                  <a:pt x="2740872" y="1519535"/>
                  <a:pt x="2259635" y="1349686"/>
                  <a:pt x="2261032" y="884073"/>
                </a:cubicBezTo>
                <a:cubicBezTo>
                  <a:pt x="2262013" y="554091"/>
                  <a:pt x="2508005" y="192265"/>
                  <a:pt x="2817235" y="56956"/>
                </a:cubicBezTo>
                <a:cubicBezTo>
                  <a:pt x="3306543" y="-157145"/>
                  <a:pt x="3644180" y="331698"/>
                  <a:pt x="4237695" y="130744"/>
                </a:cubicBezTo>
                <a:cubicBezTo>
                  <a:pt x="4289558" y="113189"/>
                  <a:pt x="4338438" y="92040"/>
                  <a:pt x="4384303" y="68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CADB-C060-9E4A-AB65-0DC053DC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754" y="3051084"/>
            <a:ext cx="4846462" cy="1438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dirty="0"/>
              <a:t>Thank</a:t>
            </a:r>
            <a:r>
              <a:rPr lang="zh-CN" altLang="en-US" sz="6000" dirty="0"/>
              <a:t> </a:t>
            </a:r>
            <a:r>
              <a:rPr lang="en-US" altLang="zh-CN" sz="6000" dirty="0"/>
              <a:t>you!</a:t>
            </a:r>
            <a:endParaRPr lang="en-US" sz="6000" dirty="0"/>
          </a:p>
        </p:txBody>
      </p:sp>
      <p:pic>
        <p:nvPicPr>
          <p:cNvPr id="13" name="Graphic 12" descr="Comment Heart with solid fill">
            <a:extLst>
              <a:ext uri="{FF2B5EF4-FFF2-40B4-BE49-F238E27FC236}">
                <a16:creationId xmlns:a16="http://schemas.microsoft.com/office/drawing/2014/main" id="{2500E874-E18D-CB4A-9725-EDAFC5A1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784" y="1929089"/>
            <a:ext cx="3290403" cy="32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5BFB-D089-604E-9BF6-62A28D39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C841-9E94-F943-B9CB-B11EECE4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21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B15A55-4157-4D26-AAF1-E62443A6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AEFFB2-CCDE-4D24-9890-1F6DCDB14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"/>
            <a:ext cx="11908707" cy="3180524"/>
            <a:chOff x="-1" y="-2"/>
            <a:chExt cx="11908707" cy="318052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8F555D-83E1-40AD-94EB-5D8BF902C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-1"/>
              <a:ext cx="5506261" cy="3090041"/>
            </a:xfrm>
            <a:custGeom>
              <a:avLst/>
              <a:gdLst>
                <a:gd name="connsiteX0" fmla="*/ 1317554 w 6051230"/>
                <a:gd name="connsiteY0" fmla="*/ 241852 h 3395870"/>
                <a:gd name="connsiteX1" fmla="*/ 1738974 w 6051230"/>
                <a:gd name="connsiteY1" fmla="*/ 663272 h 3395870"/>
                <a:gd name="connsiteX2" fmla="*/ 1317554 w 6051230"/>
                <a:gd name="connsiteY2" fmla="*/ 1084692 h 3395870"/>
                <a:gd name="connsiteX3" fmla="*/ 896135 w 6051230"/>
                <a:gd name="connsiteY3" fmla="*/ 663272 h 3395870"/>
                <a:gd name="connsiteX4" fmla="*/ 1317554 w 6051230"/>
                <a:gd name="connsiteY4" fmla="*/ 241852 h 3395870"/>
                <a:gd name="connsiteX5" fmla="*/ 5744951 w 6051230"/>
                <a:gd name="connsiteY5" fmla="*/ 25092 h 3395870"/>
                <a:gd name="connsiteX6" fmla="*/ 5853136 w 6051230"/>
                <a:gd name="connsiteY6" fmla="*/ 38157 h 3395870"/>
                <a:gd name="connsiteX7" fmla="*/ 5986405 w 6051230"/>
                <a:gd name="connsiteY7" fmla="*/ 82706 h 3395870"/>
                <a:gd name="connsiteX8" fmla="*/ 6051230 w 6051230"/>
                <a:gd name="connsiteY8" fmla="*/ 119975 h 3395870"/>
                <a:gd name="connsiteX9" fmla="*/ 6051230 w 6051230"/>
                <a:gd name="connsiteY9" fmla="*/ 3395870 h 3395870"/>
                <a:gd name="connsiteX10" fmla="*/ 656731 w 6051230"/>
                <a:gd name="connsiteY10" fmla="*/ 3395870 h 3395870"/>
                <a:gd name="connsiteX11" fmla="*/ 653211 w 6051230"/>
                <a:gd name="connsiteY11" fmla="*/ 3385085 h 3395870"/>
                <a:gd name="connsiteX12" fmla="*/ 364 w 6051230"/>
                <a:gd name="connsiteY12" fmla="*/ 2254809 h 3395870"/>
                <a:gd name="connsiteX13" fmla="*/ 556515 w 6051230"/>
                <a:gd name="connsiteY13" fmla="*/ 1423552 h 3395870"/>
                <a:gd name="connsiteX14" fmla="*/ 1745273 w 6051230"/>
                <a:gd name="connsiteY14" fmla="*/ 1427778 h 3395870"/>
                <a:gd name="connsiteX15" fmla="*/ 2394059 w 6051230"/>
                <a:gd name="connsiteY15" fmla="*/ 417033 h 3395870"/>
                <a:gd name="connsiteX16" fmla="*/ 3343283 w 6051230"/>
                <a:gd name="connsiteY16" fmla="*/ 215877 h 3395870"/>
                <a:gd name="connsiteX17" fmla="*/ 4234022 w 6051230"/>
                <a:gd name="connsiteY17" fmla="*/ 639120 h 3395870"/>
                <a:gd name="connsiteX18" fmla="*/ 5744951 w 6051230"/>
                <a:gd name="connsiteY18" fmla="*/ 25092 h 3395870"/>
                <a:gd name="connsiteX19" fmla="*/ 4359592 w 6051230"/>
                <a:gd name="connsiteY19" fmla="*/ 0 h 3395870"/>
                <a:gd name="connsiteX20" fmla="*/ 4601444 w 6051230"/>
                <a:gd name="connsiteY20" fmla="*/ 241852 h 3395870"/>
                <a:gd name="connsiteX21" fmla="*/ 4359592 w 6051230"/>
                <a:gd name="connsiteY21" fmla="*/ 483704 h 3395870"/>
                <a:gd name="connsiteX22" fmla="*/ 4117740 w 6051230"/>
                <a:gd name="connsiteY22" fmla="*/ 241852 h 3395870"/>
                <a:gd name="connsiteX23" fmla="*/ 4359592 w 6051230"/>
                <a:gd name="connsiteY23" fmla="*/ 0 h 339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1230" h="3395870">
                  <a:moveTo>
                    <a:pt x="1317554" y="241852"/>
                  </a:moveTo>
                  <a:cubicBezTo>
                    <a:pt x="1550298" y="241852"/>
                    <a:pt x="1738974" y="430528"/>
                    <a:pt x="1738974" y="663272"/>
                  </a:cubicBezTo>
                  <a:cubicBezTo>
                    <a:pt x="1738974" y="896016"/>
                    <a:pt x="1550298" y="1084692"/>
                    <a:pt x="1317554" y="1084692"/>
                  </a:cubicBezTo>
                  <a:cubicBezTo>
                    <a:pt x="1084811" y="1084692"/>
                    <a:pt x="896135" y="896016"/>
                    <a:pt x="896135" y="663272"/>
                  </a:cubicBezTo>
                  <a:cubicBezTo>
                    <a:pt x="896135" y="430528"/>
                    <a:pt x="1084811" y="241852"/>
                    <a:pt x="1317554" y="241852"/>
                  </a:cubicBezTo>
                  <a:close/>
                  <a:moveTo>
                    <a:pt x="5744951" y="25092"/>
                  </a:moveTo>
                  <a:cubicBezTo>
                    <a:pt x="5780114" y="26000"/>
                    <a:pt x="5816126" y="30200"/>
                    <a:pt x="5853136" y="38157"/>
                  </a:cubicBezTo>
                  <a:cubicBezTo>
                    <a:pt x="5898808" y="47996"/>
                    <a:pt x="5943333" y="63096"/>
                    <a:pt x="5986405" y="82706"/>
                  </a:cubicBezTo>
                  <a:lnTo>
                    <a:pt x="6051230" y="119975"/>
                  </a:lnTo>
                  <a:lnTo>
                    <a:pt x="6051230" y="3395870"/>
                  </a:lnTo>
                  <a:lnTo>
                    <a:pt x="656731" y="3395870"/>
                  </a:lnTo>
                  <a:lnTo>
                    <a:pt x="653211" y="3385085"/>
                  </a:lnTo>
                  <a:cubicBezTo>
                    <a:pt x="502956" y="3025600"/>
                    <a:pt x="-15658" y="2768546"/>
                    <a:pt x="364" y="2254809"/>
                  </a:cubicBezTo>
                  <a:cubicBezTo>
                    <a:pt x="11420" y="1911642"/>
                    <a:pt x="256854" y="1556695"/>
                    <a:pt x="556515" y="1423552"/>
                  </a:cubicBezTo>
                  <a:cubicBezTo>
                    <a:pt x="1016167" y="1219697"/>
                    <a:pt x="1362083" y="1643227"/>
                    <a:pt x="1745273" y="1427778"/>
                  </a:cubicBezTo>
                  <a:cubicBezTo>
                    <a:pt x="2063249" y="1248992"/>
                    <a:pt x="2013979" y="769367"/>
                    <a:pt x="2394059" y="417033"/>
                  </a:cubicBezTo>
                  <a:cubicBezTo>
                    <a:pt x="2678165" y="153583"/>
                    <a:pt x="2991680" y="174868"/>
                    <a:pt x="3343283" y="215877"/>
                  </a:cubicBezTo>
                  <a:cubicBezTo>
                    <a:pt x="3818364" y="271483"/>
                    <a:pt x="3830460" y="577169"/>
                    <a:pt x="4234022" y="639120"/>
                  </a:cubicBezTo>
                  <a:cubicBezTo>
                    <a:pt x="4881024" y="738546"/>
                    <a:pt x="5217500" y="11468"/>
                    <a:pt x="5744951" y="25092"/>
                  </a:cubicBezTo>
                  <a:close/>
                  <a:moveTo>
                    <a:pt x="4359592" y="0"/>
                  </a:moveTo>
                  <a:cubicBezTo>
                    <a:pt x="4493163" y="0"/>
                    <a:pt x="4601444" y="108281"/>
                    <a:pt x="4601444" y="241852"/>
                  </a:cubicBezTo>
                  <a:cubicBezTo>
                    <a:pt x="4601444" y="375423"/>
                    <a:pt x="4493163" y="483704"/>
                    <a:pt x="4359592" y="483704"/>
                  </a:cubicBezTo>
                  <a:cubicBezTo>
                    <a:pt x="4226021" y="483704"/>
                    <a:pt x="4117740" y="375423"/>
                    <a:pt x="4117740" y="241852"/>
                  </a:cubicBezTo>
                  <a:cubicBezTo>
                    <a:pt x="4117740" y="108281"/>
                    <a:pt x="4226021" y="0"/>
                    <a:pt x="43595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0ACF27-99C8-4422-AA0C-A35AD820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6260" y="-2"/>
              <a:ext cx="6402446" cy="3180524"/>
            </a:xfrm>
            <a:custGeom>
              <a:avLst/>
              <a:gdLst>
                <a:gd name="connsiteX0" fmla="*/ 2277347 w 6402446"/>
                <a:gd name="connsiteY0" fmla="*/ 2330900 h 3180524"/>
                <a:gd name="connsiteX1" fmla="*/ 2512628 w 6402446"/>
                <a:gd name="connsiteY1" fmla="*/ 2573899 h 3180524"/>
                <a:gd name="connsiteX2" fmla="*/ 2277347 w 6402446"/>
                <a:gd name="connsiteY2" fmla="*/ 2816898 h 3180524"/>
                <a:gd name="connsiteX3" fmla="*/ 2042067 w 6402446"/>
                <a:gd name="connsiteY3" fmla="*/ 2573899 h 3180524"/>
                <a:gd name="connsiteX4" fmla="*/ 2277347 w 6402446"/>
                <a:gd name="connsiteY4" fmla="*/ 2330900 h 3180524"/>
                <a:gd name="connsiteX5" fmla="*/ 861041 w 6402446"/>
                <a:gd name="connsiteY5" fmla="*/ 0 h 3180524"/>
                <a:gd name="connsiteX6" fmla="*/ 5906627 w 6402446"/>
                <a:gd name="connsiteY6" fmla="*/ 0 h 3180524"/>
                <a:gd name="connsiteX7" fmla="*/ 5967873 w 6402446"/>
                <a:gd name="connsiteY7" fmla="*/ 42444 h 3180524"/>
                <a:gd name="connsiteX8" fmla="*/ 6352134 w 6402446"/>
                <a:gd name="connsiteY8" fmla="*/ 609455 h 3180524"/>
                <a:gd name="connsiteX9" fmla="*/ 5670858 w 6402446"/>
                <a:gd name="connsiteY9" fmla="*/ 2027200 h 3180524"/>
                <a:gd name="connsiteX10" fmla="*/ 5421344 w 6402446"/>
                <a:gd name="connsiteY10" fmla="*/ 2087652 h 3180524"/>
                <a:gd name="connsiteX11" fmla="*/ 5421888 w 6402446"/>
                <a:gd name="connsiteY11" fmla="*/ 2087996 h 3180524"/>
                <a:gd name="connsiteX12" fmla="*/ 4618946 w 6402446"/>
                <a:gd name="connsiteY12" fmla="*/ 2626151 h 3180524"/>
                <a:gd name="connsiteX13" fmla="*/ 3979599 w 6402446"/>
                <a:gd name="connsiteY13" fmla="*/ 3135199 h 3180524"/>
                <a:gd name="connsiteX14" fmla="*/ 2649392 w 6402446"/>
                <a:gd name="connsiteY14" fmla="*/ 2480271 h 3180524"/>
                <a:gd name="connsiteX15" fmla="*/ 2636109 w 6402446"/>
                <a:gd name="connsiteY15" fmla="*/ 2446068 h 3180524"/>
                <a:gd name="connsiteX16" fmla="*/ 2147185 w 6402446"/>
                <a:gd name="connsiteY16" fmla="*/ 2207059 h 3180524"/>
                <a:gd name="connsiteX17" fmla="*/ 2132800 w 6402446"/>
                <a:gd name="connsiteY17" fmla="*/ 2212128 h 3180524"/>
                <a:gd name="connsiteX18" fmla="*/ 1270761 w 6402446"/>
                <a:gd name="connsiteY18" fmla="*/ 2147751 h 3180524"/>
                <a:gd name="connsiteX19" fmla="*/ 789904 w 6402446"/>
                <a:gd name="connsiteY19" fmla="*/ 608889 h 3180524"/>
                <a:gd name="connsiteX20" fmla="*/ 880870 w 6402446"/>
                <a:gd name="connsiteY20" fmla="*/ 95625 h 3180524"/>
                <a:gd name="connsiteX21" fmla="*/ 8440 w 6402446"/>
                <a:gd name="connsiteY21" fmla="*/ 0 h 3180524"/>
                <a:gd name="connsiteX22" fmla="*/ 719878 w 6402446"/>
                <a:gd name="connsiteY22" fmla="*/ 0 h 3180524"/>
                <a:gd name="connsiteX23" fmla="*/ 720919 w 6402446"/>
                <a:gd name="connsiteY23" fmla="*/ 3464 h 3180524"/>
                <a:gd name="connsiteX24" fmla="*/ 728317 w 6402446"/>
                <a:gd name="connsiteY24" fmla="*/ 79262 h 3180524"/>
                <a:gd name="connsiteX25" fmla="*/ 364159 w 6402446"/>
                <a:gd name="connsiteY25" fmla="*/ 455366 h 3180524"/>
                <a:gd name="connsiteX26" fmla="*/ 0 w 6402446"/>
                <a:gd name="connsiteY26" fmla="*/ 79262 h 3180524"/>
                <a:gd name="connsiteX27" fmla="*/ 7399 w 6402446"/>
                <a:gd name="connsiteY27" fmla="*/ 3464 h 318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02446" h="3180524">
                  <a:moveTo>
                    <a:pt x="2277347" y="2330900"/>
                  </a:moveTo>
                  <a:cubicBezTo>
                    <a:pt x="2407289" y="2330900"/>
                    <a:pt x="2512628" y="2439695"/>
                    <a:pt x="2512628" y="2573899"/>
                  </a:cubicBezTo>
                  <a:cubicBezTo>
                    <a:pt x="2512628" y="2708103"/>
                    <a:pt x="2407289" y="2816898"/>
                    <a:pt x="2277347" y="2816898"/>
                  </a:cubicBezTo>
                  <a:cubicBezTo>
                    <a:pt x="2147406" y="2816898"/>
                    <a:pt x="2042067" y="2708103"/>
                    <a:pt x="2042067" y="2573899"/>
                  </a:cubicBezTo>
                  <a:cubicBezTo>
                    <a:pt x="2042067" y="2439695"/>
                    <a:pt x="2147406" y="2330900"/>
                    <a:pt x="2277347" y="2330900"/>
                  </a:cubicBezTo>
                  <a:close/>
                  <a:moveTo>
                    <a:pt x="861041" y="0"/>
                  </a:moveTo>
                  <a:lnTo>
                    <a:pt x="5906627" y="0"/>
                  </a:lnTo>
                  <a:lnTo>
                    <a:pt x="5967873" y="42444"/>
                  </a:lnTo>
                  <a:cubicBezTo>
                    <a:pt x="6147110" y="183856"/>
                    <a:pt x="6282933" y="380686"/>
                    <a:pt x="6352134" y="609455"/>
                  </a:cubicBezTo>
                  <a:cubicBezTo>
                    <a:pt x="6528777" y="1190722"/>
                    <a:pt x="6225748" y="1821064"/>
                    <a:pt x="5670858" y="2027200"/>
                  </a:cubicBezTo>
                  <a:cubicBezTo>
                    <a:pt x="5590196" y="2057138"/>
                    <a:pt x="5506483" y="2077450"/>
                    <a:pt x="5421344" y="2087652"/>
                  </a:cubicBezTo>
                  <a:lnTo>
                    <a:pt x="5421888" y="2087996"/>
                  </a:lnTo>
                  <a:cubicBezTo>
                    <a:pt x="5087644" y="2128277"/>
                    <a:pt x="4790748" y="2327331"/>
                    <a:pt x="4618946" y="2626151"/>
                  </a:cubicBezTo>
                  <a:cubicBezTo>
                    <a:pt x="4475798" y="2873230"/>
                    <a:pt x="4247366" y="3055117"/>
                    <a:pt x="3979599" y="3135199"/>
                  </a:cubicBezTo>
                  <a:cubicBezTo>
                    <a:pt x="3442624" y="3297031"/>
                    <a:pt x="2865583" y="3013180"/>
                    <a:pt x="2649392" y="2480271"/>
                  </a:cubicBezTo>
                  <a:cubicBezTo>
                    <a:pt x="2644767" y="2468880"/>
                    <a:pt x="2640295" y="2457436"/>
                    <a:pt x="2636109" y="2446068"/>
                  </a:cubicBezTo>
                  <a:cubicBezTo>
                    <a:pt x="2561443" y="2244350"/>
                    <a:pt x="2344106" y="2134549"/>
                    <a:pt x="2147185" y="2207059"/>
                  </a:cubicBezTo>
                  <a:cubicBezTo>
                    <a:pt x="2142390" y="2208747"/>
                    <a:pt x="2137596" y="2210437"/>
                    <a:pt x="2132800" y="2212128"/>
                  </a:cubicBezTo>
                  <a:cubicBezTo>
                    <a:pt x="1848866" y="2312175"/>
                    <a:pt x="1537772" y="2288919"/>
                    <a:pt x="1270761" y="2147751"/>
                  </a:cubicBezTo>
                  <a:cubicBezTo>
                    <a:pt x="726527" y="1859918"/>
                    <a:pt x="511251" y="1170981"/>
                    <a:pt x="789904" y="608889"/>
                  </a:cubicBezTo>
                  <a:cubicBezTo>
                    <a:pt x="869104" y="449623"/>
                    <a:pt x="900043" y="270943"/>
                    <a:pt x="880870" y="95625"/>
                  </a:cubicBezTo>
                  <a:close/>
                  <a:moveTo>
                    <a:pt x="8440" y="0"/>
                  </a:moveTo>
                  <a:lnTo>
                    <a:pt x="719878" y="0"/>
                  </a:lnTo>
                  <a:lnTo>
                    <a:pt x="720919" y="3464"/>
                  </a:lnTo>
                  <a:cubicBezTo>
                    <a:pt x="725770" y="27947"/>
                    <a:pt x="728317" y="53297"/>
                    <a:pt x="728317" y="79262"/>
                  </a:cubicBezTo>
                  <a:cubicBezTo>
                    <a:pt x="728317" y="286979"/>
                    <a:pt x="565278" y="455366"/>
                    <a:pt x="364159" y="455366"/>
                  </a:cubicBezTo>
                  <a:cubicBezTo>
                    <a:pt x="163039" y="455366"/>
                    <a:pt x="0" y="286979"/>
                    <a:pt x="0" y="79262"/>
                  </a:cubicBezTo>
                  <a:cubicBezTo>
                    <a:pt x="0" y="53297"/>
                    <a:pt x="2548" y="27947"/>
                    <a:pt x="7399" y="34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Shape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5259958F-910A-A147-BA2B-F0BD9E9D1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00" y="2604593"/>
            <a:ext cx="4518365" cy="3180524"/>
          </a:xfrm>
          <a:prstGeom prst="rect">
            <a:avLst/>
          </a:prstGeom>
        </p:spPr>
      </p:pic>
      <p:pic>
        <p:nvPicPr>
          <p:cNvPr id="5" name="Content Placeholder 4" descr="Shape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86D89294-9CDA-1842-81B7-C7A1C1B64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81" y="2603274"/>
            <a:ext cx="4902563" cy="3450965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EB1148C-4CC7-D046-BA83-00F27474E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986277"/>
              </p:ext>
            </p:extLst>
          </p:nvPr>
        </p:nvGraphicFramePr>
        <p:xfrm>
          <a:off x="7254021" y="934639"/>
          <a:ext cx="3871180" cy="14274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7795">
                  <a:extLst>
                    <a:ext uri="{9D8B030D-6E8A-4147-A177-3AD203B41FA5}">
                      <a16:colId xmlns:a16="http://schemas.microsoft.com/office/drawing/2014/main" val="3356211305"/>
                    </a:ext>
                  </a:extLst>
                </a:gridCol>
                <a:gridCol w="967795">
                  <a:extLst>
                    <a:ext uri="{9D8B030D-6E8A-4147-A177-3AD203B41FA5}">
                      <a16:colId xmlns:a16="http://schemas.microsoft.com/office/drawing/2014/main" val="3547230363"/>
                    </a:ext>
                  </a:extLst>
                </a:gridCol>
                <a:gridCol w="967795">
                  <a:extLst>
                    <a:ext uri="{9D8B030D-6E8A-4147-A177-3AD203B41FA5}">
                      <a16:colId xmlns:a16="http://schemas.microsoft.com/office/drawing/2014/main" val="1244518888"/>
                    </a:ext>
                  </a:extLst>
                </a:gridCol>
                <a:gridCol w="967795">
                  <a:extLst>
                    <a:ext uri="{9D8B030D-6E8A-4147-A177-3AD203B41FA5}">
                      <a16:colId xmlns:a16="http://schemas.microsoft.com/office/drawing/2014/main" val="2508201737"/>
                    </a:ext>
                  </a:extLst>
                </a:gridCol>
              </a:tblGrid>
              <a:tr h="350274">
                <a:tc>
                  <a:txBody>
                    <a:bodyPr/>
                    <a:lstStyle/>
                    <a:p>
                      <a:r>
                        <a:rPr lang="en-US" altLang="zh-CN" sz="1200"/>
                        <a:t>New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York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year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price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odometer</a:t>
                      </a:r>
                      <a:endParaRPr lang="en-C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12179"/>
                  </a:ext>
                </a:extLst>
              </a:tr>
              <a:tr h="359054">
                <a:tc>
                  <a:txBody>
                    <a:bodyPr/>
                    <a:lstStyle/>
                    <a:p>
                      <a:r>
                        <a:rPr lang="en-US" altLang="zh-CN" sz="1200"/>
                        <a:t>year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1.000000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0.378053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-0.131839</a:t>
                      </a:r>
                      <a:endParaRPr lang="en-C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44984"/>
                  </a:ext>
                </a:extLst>
              </a:tr>
              <a:tr h="359054">
                <a:tc>
                  <a:txBody>
                    <a:bodyPr/>
                    <a:lstStyle/>
                    <a:p>
                      <a:r>
                        <a:rPr lang="en-US" altLang="zh-CN" sz="1200"/>
                        <a:t>price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0.378053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1.000000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-0.208791</a:t>
                      </a:r>
                      <a:endParaRPr lang="en-C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50299"/>
                  </a:ext>
                </a:extLst>
              </a:tr>
              <a:tr h="359054">
                <a:tc>
                  <a:txBody>
                    <a:bodyPr/>
                    <a:lstStyle/>
                    <a:p>
                      <a:r>
                        <a:rPr lang="en-US" altLang="zh-CN" sz="1200"/>
                        <a:t>odometer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-0.131839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-0.208791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1.000000</a:t>
                      </a:r>
                      <a:endParaRPr lang="en-C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5200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BBAF3925-AA6B-D445-8166-19B7E3157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755872"/>
              </p:ext>
            </p:extLst>
          </p:nvPr>
        </p:nvGraphicFramePr>
        <p:xfrm>
          <a:off x="714430" y="964308"/>
          <a:ext cx="3871180" cy="143621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7795">
                  <a:extLst>
                    <a:ext uri="{9D8B030D-6E8A-4147-A177-3AD203B41FA5}">
                      <a16:colId xmlns:a16="http://schemas.microsoft.com/office/drawing/2014/main" val="3356211305"/>
                    </a:ext>
                  </a:extLst>
                </a:gridCol>
                <a:gridCol w="967795">
                  <a:extLst>
                    <a:ext uri="{9D8B030D-6E8A-4147-A177-3AD203B41FA5}">
                      <a16:colId xmlns:a16="http://schemas.microsoft.com/office/drawing/2014/main" val="3547230363"/>
                    </a:ext>
                  </a:extLst>
                </a:gridCol>
                <a:gridCol w="967795">
                  <a:extLst>
                    <a:ext uri="{9D8B030D-6E8A-4147-A177-3AD203B41FA5}">
                      <a16:colId xmlns:a16="http://schemas.microsoft.com/office/drawing/2014/main" val="1244518888"/>
                    </a:ext>
                  </a:extLst>
                </a:gridCol>
                <a:gridCol w="967795">
                  <a:extLst>
                    <a:ext uri="{9D8B030D-6E8A-4147-A177-3AD203B41FA5}">
                      <a16:colId xmlns:a16="http://schemas.microsoft.com/office/drawing/2014/main" val="2508201737"/>
                    </a:ext>
                  </a:extLst>
                </a:gridCol>
              </a:tblGrid>
              <a:tr h="359054">
                <a:tc>
                  <a:txBody>
                    <a:bodyPr/>
                    <a:lstStyle/>
                    <a:p>
                      <a:r>
                        <a:rPr lang="en-US" altLang="zh-CN" sz="1200"/>
                        <a:t>California 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year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price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odometer</a:t>
                      </a:r>
                      <a:endParaRPr lang="en-C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12179"/>
                  </a:ext>
                </a:extLst>
              </a:tr>
              <a:tr h="359054">
                <a:tc>
                  <a:txBody>
                    <a:bodyPr/>
                    <a:lstStyle/>
                    <a:p>
                      <a:r>
                        <a:rPr lang="en-US" altLang="zh-CN" sz="1200"/>
                        <a:t>year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1.000000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-0.008111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-0.176986</a:t>
                      </a:r>
                      <a:endParaRPr lang="en-C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44984"/>
                  </a:ext>
                </a:extLst>
              </a:tr>
              <a:tr h="359054">
                <a:tc>
                  <a:txBody>
                    <a:bodyPr/>
                    <a:lstStyle/>
                    <a:p>
                      <a:r>
                        <a:rPr lang="en-US" altLang="zh-CN" sz="1200"/>
                        <a:t>price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-0.008111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1.000000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0.001823</a:t>
                      </a:r>
                      <a:endParaRPr lang="en-C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50299"/>
                  </a:ext>
                </a:extLst>
              </a:tr>
              <a:tr h="359054">
                <a:tc>
                  <a:txBody>
                    <a:bodyPr/>
                    <a:lstStyle/>
                    <a:p>
                      <a:r>
                        <a:rPr lang="en-US" altLang="zh-CN" sz="1200"/>
                        <a:t>odometer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-0.176986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0.001823</a:t>
                      </a:r>
                      <a:endParaRPr lang="en-C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1.000000</a:t>
                      </a:r>
                      <a:endParaRPr lang="en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520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D0526C-9ACD-6D4C-A5E5-38C3D4E79177}"/>
              </a:ext>
            </a:extLst>
          </p:cNvPr>
          <p:cNvCxnSpPr>
            <a:cxnSpLocks/>
          </p:cNvCxnSpPr>
          <p:nvPr/>
        </p:nvCxnSpPr>
        <p:spPr>
          <a:xfrm>
            <a:off x="5865541" y="780593"/>
            <a:ext cx="0" cy="545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B1F3647-0010-8D4F-9DDA-9A3A66FED378}"/>
              </a:ext>
            </a:extLst>
          </p:cNvPr>
          <p:cNvSpPr txBox="1"/>
          <p:nvPr/>
        </p:nvSpPr>
        <p:spPr>
          <a:xfrm>
            <a:off x="2156145" y="6285612"/>
            <a:ext cx="278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California </a:t>
            </a:r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7BC47-7FCD-5344-B839-F32C43FA8A04}"/>
              </a:ext>
            </a:extLst>
          </p:cNvPr>
          <p:cNvSpPr txBox="1"/>
          <p:nvPr/>
        </p:nvSpPr>
        <p:spPr>
          <a:xfrm>
            <a:off x="8724898" y="627646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New</a:t>
            </a:r>
            <a:r>
              <a:rPr lang="zh-CN" altLang="en-US"/>
              <a:t> </a:t>
            </a:r>
            <a:r>
              <a:rPr lang="en-US" altLang="zh-CN"/>
              <a:t>York</a:t>
            </a:r>
            <a:endParaRPr lang="en-C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4F8FB3-B62D-C447-86D3-04EA2CBC2661}"/>
              </a:ext>
            </a:extLst>
          </p:cNvPr>
          <p:cNvCxnSpPr>
            <a:cxnSpLocks/>
          </p:cNvCxnSpPr>
          <p:nvPr/>
        </p:nvCxnSpPr>
        <p:spPr>
          <a:xfrm>
            <a:off x="6060000" y="557784"/>
            <a:ext cx="7434" cy="596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scatter char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63A6B0A1-87BC-4064-BAE7-7F79A86AF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2128" y="794853"/>
            <a:ext cx="5639851" cy="5266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Chart, radar chart, scatter char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40C67379-E85A-4088-9087-C5F77146F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122" y="792273"/>
            <a:ext cx="5659200" cy="5265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73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CFB365B8-5A25-482C-994E-65DED492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979" y="160827"/>
            <a:ext cx="11628993" cy="65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ar chart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93D8C67E-9D85-4BD3-9233-087216C3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74" y="696882"/>
            <a:ext cx="12292779" cy="5550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30181-C8FD-420A-8D2E-662C49E8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                                                        </a:t>
            </a:r>
          </a:p>
        </p:txBody>
      </p:sp>
    </p:spTree>
    <p:extLst>
      <p:ext uri="{BB962C8B-B14F-4D97-AF65-F5344CB8AC3E}">
        <p14:creationId xmlns:p14="http://schemas.microsoft.com/office/powerpoint/2010/main" val="36394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bar chart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4551CB3F-C0EF-4177-A240-9124603C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252" y="260828"/>
            <a:ext cx="11750448" cy="6569312"/>
          </a:xfrm>
        </p:spPr>
      </p:pic>
    </p:spTree>
    <p:extLst>
      <p:ext uri="{BB962C8B-B14F-4D97-AF65-F5344CB8AC3E}">
        <p14:creationId xmlns:p14="http://schemas.microsoft.com/office/powerpoint/2010/main" val="17134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559B52BB-78E3-E34B-BE09-D3B561C59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95"/>
          <a:stretch/>
        </p:blipFill>
        <p:spPr>
          <a:xfrm>
            <a:off x="638174" y="643670"/>
            <a:ext cx="10912603" cy="5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103ED4F4-4C9C-498F-ACA1-1E13136E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5" y="224232"/>
            <a:ext cx="11841382" cy="6400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0BDC4-4784-4B88-AFCE-69D5C213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                    </a:t>
            </a:r>
          </a:p>
        </p:txBody>
      </p:sp>
    </p:spTree>
    <p:extLst>
      <p:ext uri="{BB962C8B-B14F-4D97-AF65-F5344CB8AC3E}">
        <p14:creationId xmlns:p14="http://schemas.microsoft.com/office/powerpoint/2010/main" val="22954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9C484-2C12-4B1B-98D1-84696D246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DC2263-C92B-446E-9CFA-02329CD8E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5" y="1934904"/>
            <a:ext cx="7930101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55EF2-4407-4D82-A386-470D6EDF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00" y="432782"/>
            <a:ext cx="10387054" cy="162587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Project</a:t>
            </a:r>
            <a:r>
              <a:rPr lang="zh-CN" altLang="en-US" b="1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DA60-52C2-47CC-88F9-2E477968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195" y="2695491"/>
            <a:ext cx="7704458" cy="35243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altLang="zh-CN" dirty="0"/>
              <a:t>Introduce used car market in US to buyers. </a:t>
            </a:r>
          </a:p>
          <a:p>
            <a:pPr marL="342900" indent="-342900">
              <a:buFont typeface="Arial,Sans-Serif"/>
              <a:buChar char="•"/>
            </a:pPr>
            <a:r>
              <a:rPr lang="en-US" altLang="zh-CN" dirty="0"/>
              <a:t>H</a:t>
            </a:r>
            <a:r>
              <a:rPr lang="en-US" dirty="0"/>
              <a:t>elp users buy suitable cars. </a:t>
            </a:r>
          </a:p>
          <a:p>
            <a:pPr marL="342900" indent="-342900">
              <a:buFont typeface="Arial,Sans-Serif"/>
              <a:buChar char="•"/>
            </a:pPr>
            <a:r>
              <a:rPr lang="en-US" altLang="zh-CN" dirty="0"/>
              <a:t>H</a:t>
            </a:r>
            <a:r>
              <a:rPr lang="en-US" dirty="0"/>
              <a:t>elp different types of users buy their own cars according to the analysis of big data.</a:t>
            </a:r>
          </a:p>
        </p:txBody>
      </p:sp>
      <p:pic>
        <p:nvPicPr>
          <p:cNvPr id="5" name="Graphic 4" descr="Artificial Intelligence with solid fill">
            <a:extLst>
              <a:ext uri="{FF2B5EF4-FFF2-40B4-BE49-F238E27FC236}">
                <a16:creationId xmlns:a16="http://schemas.microsoft.com/office/drawing/2014/main" id="{88226E8A-E0EB-42E1-840D-E6888AD9E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456" y="2796587"/>
            <a:ext cx="3322144" cy="33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9B00B215-B1DC-B245-BDFA-E2A9ECE0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870"/>
          <a:stretch/>
        </p:blipFill>
        <p:spPr>
          <a:xfrm>
            <a:off x="638174" y="643670"/>
            <a:ext cx="10912603" cy="5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hart, funnel chart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C9B91AB7-8295-455D-961B-FF84891A2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716" y="474659"/>
            <a:ext cx="10376568" cy="5908681"/>
          </a:xfrm>
        </p:spPr>
      </p:pic>
    </p:spTree>
    <p:extLst>
      <p:ext uri="{BB962C8B-B14F-4D97-AF65-F5344CB8AC3E}">
        <p14:creationId xmlns:p14="http://schemas.microsoft.com/office/powerpoint/2010/main" val="10119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489B60A6-23B1-4CF8-9F61-36B7F2AAF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7" y="784558"/>
            <a:ext cx="12066638" cy="5288883"/>
          </a:xfrm>
        </p:spPr>
      </p:pic>
    </p:spTree>
    <p:extLst>
      <p:ext uri="{BB962C8B-B14F-4D97-AF65-F5344CB8AC3E}">
        <p14:creationId xmlns:p14="http://schemas.microsoft.com/office/powerpoint/2010/main" val="175251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06415-E5F2-407D-A3E0-56DA02798C40}"/>
              </a:ext>
            </a:extLst>
          </p:cNvPr>
          <p:cNvSpPr txBox="1"/>
          <p:nvPr/>
        </p:nvSpPr>
        <p:spPr>
          <a:xfrm>
            <a:off x="609600" y="517386"/>
            <a:ext cx="5369169" cy="15709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Overview on The</a:t>
            </a:r>
            <a:r>
              <a:rPr lang="en-US" sz="3700" kern="1200">
                <a:latin typeface="+mj-lt"/>
                <a:ea typeface="+mj-ea"/>
                <a:cs typeface="+mj-cs"/>
              </a:rPr>
              <a:t> Used Car Market </a:t>
            </a:r>
            <a:r>
              <a:rPr lang="en-US" sz="3700" kern="1200" dirty="0">
                <a:latin typeface="+mj-lt"/>
                <a:ea typeface="+mj-ea"/>
                <a:cs typeface="+mj-cs"/>
              </a:rPr>
              <a:t>in the U.S. Nationwide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CFFD-0791-AA47-88C5-F4DF3973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2356598"/>
            <a:ext cx="5909876" cy="363615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 the sample, we have eight factors that may affect the users’ preferences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Can also display the situation of used car market in the U.S.</a:t>
            </a:r>
            <a:endParaRPr lang="en-US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</a:t>
            </a:r>
            <a:endParaRPr lang="en-US" altLang="zh-CN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Paint color</a:t>
            </a:r>
            <a:endParaRPr lang="en-US" altLang="zh-CN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Cylinders</a:t>
            </a:r>
            <a:endParaRPr lang="en-US" altLang="zh-CN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Fuel</a:t>
            </a:r>
            <a:endParaRPr lang="en-US" altLang="zh-CN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Manufacturer</a:t>
            </a:r>
            <a:endParaRPr lang="en-US" altLang="zh-CN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 status</a:t>
            </a:r>
            <a:endParaRPr lang="en-US" altLang="zh-CN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</a:t>
            </a:r>
            <a:endParaRPr lang="en-US" altLang="zh-CN" dirty="0"/>
          </a:p>
          <a:p>
            <a:pPr marL="1085850" lvl="2" indent="-285750">
              <a:buFont typeface="Courier New" panose="02070309020205020404" pitchFamily="49" charset="0"/>
              <a:buChar char="o"/>
            </a:pPr>
            <a:r>
              <a:rPr lang="en-US" altLang="zh-CN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dirty="0"/>
          </a:p>
          <a:p>
            <a:pPr marL="342900"/>
            <a:endParaRPr lang="en-US" dirty="0"/>
          </a:p>
          <a:p>
            <a:pPr marL="1028700" lvl="3"/>
            <a:endParaRPr lang="en-US" altLang="zh-CN" dirty="0"/>
          </a:p>
        </p:txBody>
      </p: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ECD8635A-CE96-3643-90AE-2C033D051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F26C9-83F6-411F-BAF4-AB4AFB5B6C53}"/>
              </a:ext>
            </a:extLst>
          </p:cNvPr>
          <p:cNvSpPr txBox="1"/>
          <p:nvPr/>
        </p:nvSpPr>
        <p:spPr>
          <a:xfrm>
            <a:off x="631723" y="656303"/>
            <a:ext cx="11002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DC9A-9EFA-D945-97AD-A5D034E6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00" y="557784"/>
            <a:ext cx="10972800" cy="1325563"/>
          </a:xfrm>
        </p:spPr>
        <p:txBody>
          <a:bodyPr/>
          <a:lstStyle/>
          <a:p>
            <a:r>
              <a:rPr lang="en-US" altLang="zh-CN" b="1" dirty="0"/>
              <a:t>Analysis</a:t>
            </a:r>
            <a:endParaRPr lang="en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C6E1-D561-0845-8F02-06BA6F79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00" y="2106204"/>
            <a:ext cx="10972800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 action="ppaction://hlinksldjump"/>
              </a:rPr>
              <a:t>Heat</a:t>
            </a:r>
            <a:r>
              <a:rPr lang="zh-CN" altLang="en-US" dirty="0">
                <a:hlinkClick r:id="rId3" action="ppaction://hlinksldjump"/>
              </a:rPr>
              <a:t> </a:t>
            </a:r>
            <a:r>
              <a:rPr lang="en-US" altLang="zh-CN" dirty="0">
                <a:hlinkClick r:id="rId3" action="ppaction://hlinksldjump"/>
              </a:rPr>
              <a:t>map</a:t>
            </a:r>
            <a:endParaRPr lang="en-US" altLang="zh-CN" dirty="0"/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altLang="zh-CN" dirty="0"/>
              <a:t>California 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York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 action="ppaction://hlinksldjump"/>
              </a:rPr>
              <a:t>3D</a:t>
            </a:r>
            <a:r>
              <a:rPr lang="zh-CN" altLang="en-US" dirty="0">
                <a:hlinkClick r:id="rId4" action="ppaction://hlinksldjump"/>
              </a:rPr>
              <a:t> </a:t>
            </a:r>
            <a:r>
              <a:rPr lang="en-US" altLang="zh-CN" dirty="0">
                <a:hlinkClick r:id="rId4" action="ppaction://hlinksldjump"/>
              </a:rPr>
              <a:t>Plot</a:t>
            </a:r>
            <a:endParaRPr lang="en-US" altLang="zh-CN" dirty="0"/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altLang="zh-CN" dirty="0"/>
              <a:t>California 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York</a:t>
            </a:r>
          </a:p>
          <a:p>
            <a:endParaRPr lang="en-US" dirty="0"/>
          </a:p>
          <a:p>
            <a:r>
              <a:rPr lang="en-US" dirty="0"/>
              <a:t>Data Resource: K</a:t>
            </a:r>
            <a:r>
              <a:rPr lang="en-US" altLang="zh-CN" dirty="0"/>
              <a:t>a</a:t>
            </a:r>
            <a:r>
              <a:rPr lang="en-US" dirty="0"/>
              <a:t>ggle </a:t>
            </a:r>
          </a:p>
          <a:p>
            <a:endParaRPr lang="en-US" dirty="0"/>
          </a:p>
        </p:txBody>
      </p:sp>
      <p:pic>
        <p:nvPicPr>
          <p:cNvPr id="4" name="Graphic 4" descr="Bar chart with solid fill">
            <a:extLst>
              <a:ext uri="{FF2B5EF4-FFF2-40B4-BE49-F238E27FC236}">
                <a16:creationId xmlns:a16="http://schemas.microsoft.com/office/drawing/2014/main" id="{E5CF0B0F-097B-4AD7-8A31-DDAE32DB2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5657" y="1136947"/>
            <a:ext cx="746400" cy="7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48D7-BF5B-134D-8444-8D372649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Buyer</a:t>
            </a:r>
            <a:r>
              <a:rPr lang="zh-CN" altLang="en-US" b="1" dirty="0"/>
              <a:t> </a:t>
            </a:r>
            <a:r>
              <a:rPr lang="en-US" altLang="zh-CN" b="1" dirty="0"/>
              <a:t>Research</a:t>
            </a:r>
            <a:endParaRPr lang="en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D307-45D4-8949-86A2-4525436A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type of car owner the buyer belongs to?</a:t>
            </a:r>
            <a:r>
              <a:rPr lang="zh-CN" altLang="en-US" dirty="0"/>
              <a:t> </a:t>
            </a:r>
            <a:endParaRPr lang="en-US" altLang="zh-CN" dirty="0"/>
          </a:p>
        </p:txBody>
      </p:sp>
      <p:pic>
        <p:nvPicPr>
          <p:cNvPr id="221" name="Graphic 221" descr="Business Growth with solid fill">
            <a:extLst>
              <a:ext uri="{FF2B5EF4-FFF2-40B4-BE49-F238E27FC236}">
                <a16:creationId xmlns:a16="http://schemas.microsoft.com/office/drawing/2014/main" id="{BB40FA3F-B799-4360-B8D4-221727A20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3172" y="1148947"/>
            <a:ext cx="734400" cy="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A23-198E-4CC4-B295-E4EF7423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F51801D-140F-4838-9355-2E081A4D4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231" y="281829"/>
            <a:ext cx="11393537" cy="6294341"/>
          </a:xfrm>
        </p:spPr>
      </p:pic>
    </p:spTree>
    <p:extLst>
      <p:ext uri="{BB962C8B-B14F-4D97-AF65-F5344CB8AC3E}">
        <p14:creationId xmlns:p14="http://schemas.microsoft.com/office/powerpoint/2010/main" val="324698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48D7-BF5B-134D-8444-8D372649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Buyer</a:t>
            </a:r>
            <a:r>
              <a:rPr lang="zh-CN" altLang="en-US" b="1" dirty="0"/>
              <a:t> </a:t>
            </a:r>
            <a:r>
              <a:rPr lang="en-US" altLang="zh-CN" b="1" dirty="0"/>
              <a:t>Research</a:t>
            </a:r>
            <a:endParaRPr lang="en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D307-45D4-8949-86A2-4525436A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type of car owner the buyer belongs to?</a:t>
            </a:r>
            <a:r>
              <a:rPr lang="zh-CN" altLang="en-US" dirty="0"/>
              <a:t> </a:t>
            </a:r>
            <a:endParaRPr lang="en-US" altLang="zh-CN" dirty="0"/>
          </a:p>
        </p:txBody>
      </p:sp>
      <p:pic>
        <p:nvPicPr>
          <p:cNvPr id="221" name="Graphic 221" descr="Business Growth with solid fill">
            <a:extLst>
              <a:ext uri="{FF2B5EF4-FFF2-40B4-BE49-F238E27FC236}">
                <a16:creationId xmlns:a16="http://schemas.microsoft.com/office/drawing/2014/main" id="{BB40FA3F-B799-4360-B8D4-221727A20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3172" y="1148947"/>
            <a:ext cx="734400" cy="73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358C6E-7527-4640-9613-D74C3DB7D88B}"/>
              </a:ext>
            </a:extLst>
          </p:cNvPr>
          <p:cNvSpPr/>
          <p:nvPr/>
        </p:nvSpPr>
        <p:spPr>
          <a:xfrm>
            <a:off x="609600" y="2681293"/>
            <a:ext cx="8632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Assume three types of users in general based on their budgets.</a:t>
            </a:r>
          </a:p>
        </p:txBody>
      </p:sp>
    </p:spTree>
    <p:extLst>
      <p:ext uri="{BB962C8B-B14F-4D97-AF65-F5344CB8AC3E}">
        <p14:creationId xmlns:p14="http://schemas.microsoft.com/office/powerpoint/2010/main" val="92632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0F95F3-ADCF-4BC8-9058-BA223B74C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478311"/>
              </p:ext>
            </p:extLst>
          </p:nvPr>
        </p:nvGraphicFramePr>
        <p:xfrm>
          <a:off x="564343" y="-968828"/>
          <a:ext cx="11063314" cy="909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7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CE04-22D2-4E79-9DD5-DF1F6A38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Car Finder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2300-CBB5-491D-AF78-EB3B28E1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Car Finder (Based on users' budgets)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From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Colab</a:t>
            </a:r>
            <a:endParaRPr lang="en-US" dirty="0"/>
          </a:p>
          <a:p>
            <a:pPr marL="800100" lvl="2" indent="-342900">
              <a:buFont typeface="Courier New,monospace"/>
              <a:buChar char="o"/>
            </a:pPr>
            <a:r>
              <a:rPr lang="en-US" dirty="0">
                <a:ea typeface="+mn-lt"/>
                <a:cs typeface="+mn-lt"/>
                <a:hlinkClick r:id="rId3"/>
              </a:rPr>
              <a:t>https://colab.research.google.com/drive/1U5R215KuiS8Imv4heGTSQk5qMqK1OpNT?usp=sharing#scrollTo=mw45wWd2vjCk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Graphic 4" descr="Bus with solid fill">
            <a:extLst>
              <a:ext uri="{FF2B5EF4-FFF2-40B4-BE49-F238E27FC236}">
                <a16:creationId xmlns:a16="http://schemas.microsoft.com/office/drawing/2014/main" id="{F6114158-7A5A-428C-B713-2877ABE5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4627" y="976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604</Words>
  <Application>Microsoft Office PowerPoint</Application>
  <PresentationFormat>Widescreen</PresentationFormat>
  <Paragraphs>123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Arial,Sans-Serif</vt:lpstr>
      <vt:lpstr>Courier New,monospace</vt:lpstr>
      <vt:lpstr>Arial</vt:lpstr>
      <vt:lpstr>Avenir Next LT Pro</vt:lpstr>
      <vt:lpstr>Calibri</vt:lpstr>
      <vt:lpstr>Courier New</vt:lpstr>
      <vt:lpstr>Posterama</vt:lpstr>
      <vt:lpstr>SplashVTI</vt:lpstr>
      <vt:lpstr>Used Car Market in the U.S.</vt:lpstr>
      <vt:lpstr>Project Introduction</vt:lpstr>
      <vt:lpstr>PowerPoint Presentation</vt:lpstr>
      <vt:lpstr>Analysis</vt:lpstr>
      <vt:lpstr>Buyer Research</vt:lpstr>
      <vt:lpstr>PowerPoint Presentation</vt:lpstr>
      <vt:lpstr>Buyer Research</vt:lpstr>
      <vt:lpstr>PowerPoint Presentation</vt:lpstr>
      <vt:lpstr>Car Finder</vt:lpstr>
      <vt:lpstr>Conclusion</vt:lpstr>
      <vt:lpstr>Thank you!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Market in the U.S.</dc:title>
  <dc:creator>Ziyuan Feng</dc:creator>
  <cp:lastModifiedBy>jieran geng</cp:lastModifiedBy>
  <cp:revision>15</cp:revision>
  <dcterms:created xsi:type="dcterms:W3CDTF">2021-09-26T00:29:09Z</dcterms:created>
  <dcterms:modified xsi:type="dcterms:W3CDTF">2021-10-01T06:58:11Z</dcterms:modified>
</cp:coreProperties>
</file>