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2" r:id="rId4"/>
    <p:sldId id="257" r:id="rId5"/>
    <p:sldId id="258" r:id="rId6"/>
    <p:sldId id="261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3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BF960-096A-4D3D-92EA-CA567F62EBE6}" type="datetimeFigureOut">
              <a:rPr lang="it-IT" smtClean="0"/>
              <a:t>16/9/22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EF7A3-3F9B-4290-9FC6-F99A3FC5B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5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4C7A1-ABF4-5470-E6E6-D84E028A5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0450A0-E2C8-7CD8-098B-5A874E77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4A8DB-928A-F915-2F84-70C6E944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FDC7-D32B-4600-88B1-93B6D7A04C4A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E3929-05A5-38D3-91D4-7278A293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412A0A-1619-70D0-0B23-526238D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99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8644F-AA4E-D7B2-BE94-8DAB299F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2F4542-3C5B-9E59-8D42-586C1531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92EC85-83CD-28B3-371F-3858BB23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D9C9-1BFE-48FB-8E34-7AABFE45ED54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FD5DD-628A-6321-DD0D-FA5769C9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D8F31-5468-5924-043E-429300F1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0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7BCE207-B5B7-6A29-FB4B-79F69C66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C68FDA-D543-2179-6975-A68C0C3DA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4C6FBB-BFC1-9C10-D5BD-385084C2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28BD-AE0E-44BD-82F3-F73CF00D0346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129DC7-FB17-5250-C10B-70273363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3BEED-8AD8-575D-3E13-22E81A3A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2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64007-4F3A-5477-5097-2E285FE0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FC7FC-AAD3-9C83-7577-F2F141F6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C6E277-C36A-A9D0-C4F5-C9949BB1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53D1-8A96-446F-A779-C6130BC02E14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AB41BF-B993-5384-E785-EC420B7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E98091-7EE7-0295-F82C-A0E46A4C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4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60A09-B4FC-3EB4-593C-51F8A2EB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FE817B-1F3D-3FCE-33B5-CC3E1540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D05F4-C430-D010-0FA0-C420DDB6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591-FC68-4C41-AA1F-5C075F4BAD20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5E573-1A4D-32E0-2700-9B3C63E7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DCD024-2AAA-D431-02C0-B3BFCCD5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9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300D8-274E-09E2-7139-92B002D9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FBDE9A-A429-1BDA-F88A-97B3DE83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D22412-E556-0F38-5DC5-6A201A2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4DC0D9-D030-5342-EBEF-DEF6EE6A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435-2190-470D-9A3D-74DDA6DD485C}" type="datetime1">
              <a:rPr lang="it-IT" smtClean="0"/>
              <a:t>16/9/22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380842-5112-F63B-F1A7-8D64F5EF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A77B1A-B01A-AF2A-435C-88537742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80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D68F5-B349-2561-8ED6-607D6D2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F68885-119F-AAC3-41D0-BE2DD948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D8BFCC-BFAD-EC49-20E7-CB1A31ED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9A5840-60D6-184D-A41A-7254B07CF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49CD66-C060-CECB-1836-736D8C55C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E01CF-4831-05C4-0642-6AD26C2F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46A-B4DA-49E2-B7CA-D6B14AAA6FAB}" type="datetime1">
              <a:rPr lang="it-IT" smtClean="0"/>
              <a:t>16/9/22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963AF2-BA5D-E481-1A64-5DE8F17D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56CD25-9E61-9AE5-20AC-27580ABB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7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70868-8D79-D2EB-81D3-E560446D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BE2403-F012-134B-EA35-262731FB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0EB1-79A5-4281-8753-A6491C0553EC}" type="datetime1">
              <a:rPr lang="it-IT" smtClean="0"/>
              <a:t>16/9/22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014487-9264-A02F-D2B8-FFEE93F1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884878-5F2D-52E3-ABF3-77D4FD1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60938-0959-4A62-1936-A8CB65D3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3905-0155-482B-836D-B95760A4D257}" type="datetime1">
              <a:rPr lang="it-IT" smtClean="0"/>
              <a:t>16/9/22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F74776-4CB3-D358-E011-F1DC6B60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EDB230-5F39-F69C-FB01-9242E1F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9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9B118-1C00-8495-18DF-26A0D17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30E852-4E56-3ABB-85D0-6EA56FFB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0278E-B780-9F27-5E90-93F754FB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D98257-C816-D68F-4CA9-48A39177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92BC-20E2-401E-A563-4198FF1EC2CE}" type="datetime1">
              <a:rPr lang="it-IT" smtClean="0"/>
              <a:t>16/9/22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F9AEF0-8D83-0FF9-CF6F-75AAC525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9E21F-E178-0BDD-F2D3-09A6C892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03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B731F-916F-49BD-9FA7-A7EF93C6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5F1884-3213-024F-79F0-5AFB3CC12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2D8087-09D8-6707-F7CF-683A756E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9F28E7-13E0-AFC4-85AB-F1DDE77D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906-E656-46FE-96DB-748E7A3A4C3A}" type="datetime1">
              <a:rPr lang="it-IT" smtClean="0"/>
              <a:t>16/9/22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B28B10-910F-53A9-4CDD-95EB0CB0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EF084D-8ACA-EC4E-798E-E797BC90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8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9A14FC-F13D-E58C-AD73-F2402B2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70D314-590F-5943-0DA0-F607FFEF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5BAA02-1200-C09A-172C-BF416AB64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C4CE-63B4-494C-AFE0-694243ACBFE2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26549-66CE-F2DA-EE8F-A277875A7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970E9-3807-2C97-0DE3-9D266190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8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A8A0E-1B52-61D1-90DB-5E4FF6341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708" y="1336624"/>
            <a:ext cx="6906584" cy="1086701"/>
          </a:xfrm>
        </p:spPr>
        <p:txBody>
          <a:bodyPr>
            <a:normAutofit fontScale="90000"/>
          </a:bodyPr>
          <a:lstStyle/>
          <a:p>
            <a:r>
              <a:rPr lang="it-IT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Implementazione della CPU Z80 su FPGA: un primo approccio</a:t>
            </a:r>
          </a:p>
        </p:txBody>
      </p:sp>
      <p:pic>
        <p:nvPicPr>
          <p:cNvPr id="4" name="Immagine 3" descr="sigilloLogoUnipd_CMYK2">
            <a:extLst>
              <a:ext uri="{FF2B5EF4-FFF2-40B4-BE49-F238E27FC236}">
                <a16:creationId xmlns:a16="http://schemas.microsoft.com/office/drawing/2014/main" id="{51CB959F-FA79-024C-F15D-0EB451018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2" y="373674"/>
            <a:ext cx="2359696" cy="108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AFA619D-51B7-F7F8-0C83-0B30B615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668" y="373675"/>
            <a:ext cx="1956061" cy="108670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BCF56E2-871B-07EF-450D-02B8B4F804AD}"/>
              </a:ext>
            </a:extLst>
          </p:cNvPr>
          <p:cNvSpPr txBox="1"/>
          <p:nvPr/>
        </p:nvSpPr>
        <p:spPr>
          <a:xfrm>
            <a:off x="344152" y="5491746"/>
            <a:ext cx="218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Relatore:</a:t>
            </a:r>
          </a:p>
          <a:p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Daniele Vogrig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9228833-A5A4-5BA0-0AC9-E4E156F01A64}"/>
              </a:ext>
            </a:extLst>
          </p:cNvPr>
          <p:cNvSpPr txBox="1"/>
          <p:nvPr/>
        </p:nvSpPr>
        <p:spPr>
          <a:xfrm>
            <a:off x="9937236" y="549174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Laureando:</a:t>
            </a:r>
            <a:b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Giacomo Biasin</a:t>
            </a:r>
            <a:b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1216276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D1A280-4625-45F2-DCF2-020CC3BFB5C6}"/>
              </a:ext>
            </a:extLst>
          </p:cNvPr>
          <p:cNvSpPr txBox="1"/>
          <p:nvPr/>
        </p:nvSpPr>
        <p:spPr>
          <a:xfrm>
            <a:off x="4298040" y="5491746"/>
            <a:ext cx="35959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ANNO ACCADEMICO 2021/2022</a:t>
            </a:r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di laurea 21/09/2022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962C7D-9EEA-159A-39F6-EC42BF647FDE}"/>
              </a:ext>
            </a:extLst>
          </p:cNvPr>
          <p:cNvSpPr txBox="1"/>
          <p:nvPr/>
        </p:nvSpPr>
        <p:spPr>
          <a:xfrm>
            <a:off x="1439852" y="2622100"/>
            <a:ext cx="9319846" cy="2954655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Scheda di sviluppo RUCS7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Generalità e Storia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Architettura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Informazioni sull’organizzazione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Implementazione su 	FPGA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Cicli di controllo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RUCS7 – Controllore via 	UART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02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EE1EB-E503-7BD4-3B53-05A9D889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Scheda di sviluppo RUCS7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CC066-1E6A-D931-4224-DDCCAA54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284" y="1690688"/>
            <a:ext cx="5779477" cy="4665662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- Implementazione comportamentale dello Z80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Memorie e interfacce per far funzionare lo Z80X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per programmare, controllare e fare il debug dello Z80X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Controllore con interfaccia UART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per display 7-segmenti con buffer circolare e compatibile con ASCII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AB2AEA-4BCF-B32C-D523-5C584A2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0B3B50B-C759-4A37-3D27-67AF82D8D2AA}"/>
              </a:ext>
            </a:extLst>
          </p:cNvPr>
          <p:cNvSpPr txBox="1"/>
          <p:nvPr/>
        </p:nvSpPr>
        <p:spPr>
          <a:xfrm>
            <a:off x="667239" y="5710019"/>
            <a:ext cx="4888523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 – Schema delle unità usate all’interno della scheda RUCS7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CEA7902-96BF-473D-1691-39F02AEFD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1" t="17821" r="12423" b="38846"/>
          <a:stretch/>
        </p:blipFill>
        <p:spPr>
          <a:xfrm>
            <a:off x="667239" y="1369724"/>
            <a:ext cx="4798226" cy="4443289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3FDE93A-9F2A-2A26-3A72-CE3D82CC0E8C}"/>
              </a:ext>
            </a:extLst>
          </p:cNvPr>
          <p:cNvCxnSpPr>
            <a:cxnSpLocks/>
          </p:cNvCxnSpPr>
          <p:nvPr/>
        </p:nvCxnSpPr>
        <p:spPr>
          <a:xfrm>
            <a:off x="3872865" y="1799590"/>
            <a:ext cx="45720" cy="0"/>
          </a:xfrm>
          <a:prstGeom prst="line">
            <a:avLst/>
          </a:prstGeom>
          <a:ln w="19050">
            <a:solidFill>
              <a:srgbClr val="02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9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4E7C7-0AC2-D36C-7BB1-840DF08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Generalità e storia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206410-D574-7A61-4DAD-29D344C6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930" y="1685560"/>
            <a:ext cx="4358870" cy="4351338"/>
          </a:xfrm>
        </p:spPr>
        <p:txBody>
          <a:bodyPr anchor="ctr">
            <a:normAutofit fontScale="925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Progettato da Federico Faggin e Masatoshi Shima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relazione con: Intel 4004, Intel 8008, Intel 8080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Prodotto da Zilog nel 1976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Singola alimentazione e singolo clock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Compatibilità con Intel 8080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Famiglia di periferiche dedicate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E0CB57-1374-975A-13BB-6249767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72AADFA0-6A60-B50F-BD9E-9F2CED0DF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637"/>
            <a:ext cx="3078365" cy="4351338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1" name="Segnaposto contenuto 9">
            <a:extLst>
              <a:ext uri="{FF2B5EF4-FFF2-40B4-BE49-F238E27FC236}">
                <a16:creationId xmlns:a16="http://schemas.microsoft.com/office/drawing/2014/main" id="{D9943757-6C8D-2AD1-10C9-BED9A4D4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r="4743"/>
          <a:stretch/>
        </p:blipFill>
        <p:spPr>
          <a:xfrm>
            <a:off x="3916564" y="1602765"/>
            <a:ext cx="2897473" cy="434621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49152-E028-5286-6DF9-3F9574813F19}"/>
              </a:ext>
            </a:extLst>
          </p:cNvPr>
          <p:cNvSpPr txBox="1"/>
          <p:nvPr/>
        </p:nvSpPr>
        <p:spPr>
          <a:xfrm>
            <a:off x="838200" y="5948975"/>
            <a:ext cx="59758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2 – Federico Faggin e Masatoshi Shima all’evento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History Museum's 2009 Fellows Award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5EF12-DC8B-5930-FB12-4BF2DCF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Z80 - 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D9F7-9215-4823-A0DE-A4DC14A4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430" y="1573823"/>
            <a:ext cx="5334001" cy="478252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tipi di interrupt: NMI e INT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modalità di gestione degli interrupt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BUS: BUSREQ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registri GP: B, C, D, E, H, L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Registri ombra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registri d’indicizzazione: IX e IY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Puntatore stack: SP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Accumulatore e registro di stato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Registri dedicati: I e 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4FB06F-6ACD-B948-04EB-58BE2888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52B92A-C9E6-22E1-F95D-68C69D4A9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2"/>
          <a:stretch/>
        </p:blipFill>
        <p:spPr>
          <a:xfrm>
            <a:off x="603738" y="1573823"/>
            <a:ext cx="5606692" cy="43513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2625D-C4D4-2E90-132D-840E6FFCA008}"/>
              </a:ext>
            </a:extLst>
          </p:cNvPr>
          <p:cNvSpPr txBox="1"/>
          <p:nvPr/>
        </p:nvSpPr>
        <p:spPr>
          <a:xfrm>
            <a:off x="603738" y="5925161"/>
            <a:ext cx="56066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3 – Diagramma a blocchi dello Z80 dal datasheet</a:t>
            </a:r>
          </a:p>
        </p:txBody>
      </p:sp>
    </p:spTree>
    <p:extLst>
      <p:ext uri="{BB962C8B-B14F-4D97-AF65-F5344CB8AC3E}">
        <p14:creationId xmlns:p14="http://schemas.microsoft.com/office/powerpoint/2010/main" val="359437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CCA49-6098-9735-BD97-F71788A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Z80 - Informazioni sull’organizzazione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0D5BC-DAFC-319E-A2FD-C942040D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984" y="1566496"/>
            <a:ext cx="5849815" cy="4610467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a 4 bit anziché 8: registri per i nibble e shift in ALU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Incrementer/decrementer a 16 bit: PC e I-R, funzione di stop, CLA, 0001H detector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set di registri identici per exchange e due registri d’appoggio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sezioni del bus a 8 bit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basato su PLA e contatore M-cycles e T-cycles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Comportamenti non documentati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D13070-6197-E450-40EC-6D5DE86B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7051AA-3167-FB2F-B315-84A89A74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39" y="1566496"/>
            <a:ext cx="4115661" cy="439468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F70DC2-2871-9DA1-0443-9EDCDC0C69B4}"/>
              </a:ext>
            </a:extLst>
          </p:cNvPr>
          <p:cNvSpPr txBox="1"/>
          <p:nvPr/>
        </p:nvSpPr>
        <p:spPr>
          <a:xfrm>
            <a:off x="677008" y="5961185"/>
            <a:ext cx="488852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4 – Die dello Z80 con le unità operative</a:t>
            </a:r>
          </a:p>
        </p:txBody>
      </p:sp>
    </p:spTree>
    <p:extLst>
      <p:ext uri="{BB962C8B-B14F-4D97-AF65-F5344CB8AC3E}">
        <p14:creationId xmlns:p14="http://schemas.microsoft.com/office/powerpoint/2010/main" val="198521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9BE6D-33F0-DAD3-D49A-0F15344F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Implementazione su FPGA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3968D-1AC5-BECA-0A8A-FBE7B098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677" y="1825625"/>
            <a:ext cx="5498122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Sviluppato dal punto di vista comportamentale: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dedicati alla gestione 3-state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Clock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dedicati a 8 e 16 bit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Separazione e gestione registri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e inc/dec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Sezione di controllo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30BCB4-B400-5C25-DF48-441EE55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Segnaposto contenuto 9">
            <a:extLst>
              <a:ext uri="{FF2B5EF4-FFF2-40B4-BE49-F238E27FC236}">
                <a16:creationId xmlns:a16="http://schemas.microsoft.com/office/drawing/2014/main" id="{D666BC46-1099-7782-1BEF-B4C85232E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16308" r="51906" b="50554"/>
          <a:stretch/>
        </p:blipFill>
        <p:spPr>
          <a:xfrm>
            <a:off x="1242646" y="1629141"/>
            <a:ext cx="4158014" cy="44862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9653DC-E704-9472-AA1F-D2484707EA2E}"/>
              </a:ext>
            </a:extLst>
          </p:cNvPr>
          <p:cNvSpPr txBox="1"/>
          <p:nvPr/>
        </p:nvSpPr>
        <p:spPr>
          <a:xfrm>
            <a:off x="677008" y="5961185"/>
            <a:ext cx="488852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5 – Schema dell’entity Z80X</a:t>
            </a:r>
          </a:p>
        </p:txBody>
      </p:sp>
    </p:spTree>
    <p:extLst>
      <p:ext uri="{BB962C8B-B14F-4D97-AF65-F5344CB8AC3E}">
        <p14:creationId xmlns:p14="http://schemas.microsoft.com/office/powerpoint/2010/main" val="52578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97179-AD75-5C39-167A-F9E0496F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Cicli di 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7613D-8DB9-765F-6659-34AC1C05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016" y="1328434"/>
            <a:ext cx="3141784" cy="4817417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 Master per BUSREQ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 annidate per il ciclo principale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μFSM dedicate: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OPFET, MEMRDWR, IORDWR, INTRQ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5040F4-B4DF-7FE2-15F0-6EBFAE8C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C1D9CF-1A56-860F-9394-6385E474DECE}"/>
              </a:ext>
            </a:extLst>
          </p:cNvPr>
          <p:cNvSpPr txBox="1"/>
          <p:nvPr/>
        </p:nvSpPr>
        <p:spPr>
          <a:xfrm>
            <a:off x="3094892" y="2804746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85377032-A762-F2AD-667A-1ED4D095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3"/>
          <a:stretch/>
        </p:blipFill>
        <p:spPr>
          <a:xfrm>
            <a:off x="483455" y="1328434"/>
            <a:ext cx="7728561" cy="48174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C62558-7865-B8F3-D065-4A57605B5BD0}"/>
              </a:ext>
            </a:extLst>
          </p:cNvPr>
          <p:cNvSpPr txBox="1"/>
          <p:nvPr/>
        </p:nvSpPr>
        <p:spPr>
          <a:xfrm>
            <a:off x="553915" y="6171684"/>
            <a:ext cx="772856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6 – Diagramma di stato semplificato della FSM Main di Z80X </a:t>
            </a:r>
          </a:p>
        </p:txBody>
      </p:sp>
    </p:spTree>
    <p:extLst>
      <p:ext uri="{BB962C8B-B14F-4D97-AF65-F5344CB8AC3E}">
        <p14:creationId xmlns:p14="http://schemas.microsoft.com/office/powerpoint/2010/main" val="351974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46AF1-318B-B885-1E4D-C2CC6A31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RUCS7 – Controllore via UART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BE21F3-BE63-7916-F9FB-86479D688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2" y="1825624"/>
            <a:ext cx="4528238" cy="4530725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Realizzato come FSM annidate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gruppi di sottomacchine: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Comandi via UART: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R/W Memorie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generatore di Clock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Istantanee stato dello Z80X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reset Z80X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4F3D83-8029-F537-A5C1-29AEDE62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FFC608ED-E1A6-27EF-90B1-EA7175478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t="20101" r="16075" b="24206"/>
          <a:stretch/>
        </p:blipFill>
        <p:spPr>
          <a:xfrm>
            <a:off x="580292" y="1970839"/>
            <a:ext cx="6245269" cy="334850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3191D68-CB68-D5B9-CDE1-402237CCF31B}"/>
              </a:ext>
            </a:extLst>
          </p:cNvPr>
          <p:cNvSpPr txBox="1"/>
          <p:nvPr/>
        </p:nvSpPr>
        <p:spPr>
          <a:xfrm>
            <a:off x="580291" y="5319346"/>
            <a:ext cx="624527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7 – Diagramma di stato semplificato della FSM di CMD_CTRL</a:t>
            </a:r>
          </a:p>
        </p:txBody>
      </p:sp>
    </p:spTree>
    <p:extLst>
      <p:ext uri="{BB962C8B-B14F-4D97-AF65-F5344CB8AC3E}">
        <p14:creationId xmlns:p14="http://schemas.microsoft.com/office/powerpoint/2010/main" val="31143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4EBBF-B0CD-A1FC-4199-4104A248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0F16FD-BF85-617B-E9F2-8D72F04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3C6EAA-03DD-E682-F3AB-5E2CB3AE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2266350"/>
            <a:ext cx="4410810" cy="398621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Rapporto fra le frequenze di CLK_FPGA e CLK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 istruzione difettiva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richiede molte risorse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6A603C-0E55-D5EC-90A6-AC5CCB89ED4A}"/>
              </a:ext>
            </a:extLst>
          </p:cNvPr>
          <p:cNvSpPr txBox="1"/>
          <p:nvPr/>
        </p:nvSpPr>
        <p:spPr>
          <a:xfrm>
            <a:off x="7227276" y="2274437"/>
            <a:ext cx="403274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basato su BRAM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Interfaccia tastiera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Interfaccia VGA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Z80-DMA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A458BF-609E-C495-A05F-D2B942179CC6}"/>
              </a:ext>
            </a:extLst>
          </p:cNvPr>
          <p:cNvSpPr txBox="1"/>
          <p:nvPr/>
        </p:nvSpPr>
        <p:spPr>
          <a:xfrm>
            <a:off x="553915" y="1690688"/>
            <a:ext cx="441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noti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A3158-9A08-AEC3-6C81-8AAE3B6EB48F}"/>
              </a:ext>
            </a:extLst>
          </p:cNvPr>
          <p:cNvSpPr txBox="1"/>
          <p:nvPr/>
        </p:nvSpPr>
        <p:spPr>
          <a:xfrm>
            <a:off x="7227276" y="1690688"/>
            <a:ext cx="412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Sviluppi futuri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32C342F-1FC3-5E84-5ED3-22B6258D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94" y="2787651"/>
            <a:ext cx="2022013" cy="33691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9F5F02-C38D-034D-DE8B-0A8DA7512303}"/>
              </a:ext>
            </a:extLst>
          </p:cNvPr>
          <p:cNvSpPr txBox="1"/>
          <p:nvPr/>
        </p:nvSpPr>
        <p:spPr>
          <a:xfrm>
            <a:off x="3651739" y="6123543"/>
            <a:ext cx="4888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8 – HP-35</a:t>
            </a:r>
          </a:p>
        </p:txBody>
      </p:sp>
    </p:spTree>
    <p:extLst>
      <p:ext uri="{BB962C8B-B14F-4D97-AF65-F5344CB8AC3E}">
        <p14:creationId xmlns:p14="http://schemas.microsoft.com/office/powerpoint/2010/main" val="477722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497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di Office</vt:lpstr>
      <vt:lpstr>Implementazione della CPU Z80 su FPGA: un primo approccio</vt:lpstr>
      <vt:lpstr>Scheda di sviluppo RUCS7</vt:lpstr>
      <vt:lpstr>Z80 – Generalità e storia</vt:lpstr>
      <vt:lpstr>Z80 - Architettura</vt:lpstr>
      <vt:lpstr>Z80 - Informazioni sull’organizzazione</vt:lpstr>
      <vt:lpstr>Z80X – Implementazione su FPGA</vt:lpstr>
      <vt:lpstr>Z80X – Cicli di controllo</vt:lpstr>
      <vt:lpstr>RUCS7 – Controllore via UART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della CPU Z80 su FPGA: un primo approccio</dc:title>
  <dc:creator>Biasin Giacomo</dc:creator>
  <cp:lastModifiedBy>Biasin Giacomo</cp:lastModifiedBy>
  <cp:revision>3</cp:revision>
  <dcterms:created xsi:type="dcterms:W3CDTF">2022-09-16T13:31:51Z</dcterms:created>
  <dcterms:modified xsi:type="dcterms:W3CDTF">2022-09-16T15:51:28Z</dcterms:modified>
</cp:coreProperties>
</file>