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71" r:id="rId3"/>
    <p:sldId id="258" r:id="rId4"/>
    <p:sldId id="257" r:id="rId5"/>
    <p:sldId id="261" r:id="rId6"/>
    <p:sldId id="259" r:id="rId7"/>
    <p:sldId id="260" r:id="rId8"/>
    <p:sldId id="263" r:id="rId9"/>
    <p:sldId id="264" r:id="rId10"/>
    <p:sldId id="265" r:id="rId11"/>
    <p:sldId id="266" r:id="rId12"/>
    <p:sldId id="267" r:id="rId13"/>
    <p:sldId id="270" r:id="rId14"/>
    <p:sldId id="268" r:id="rId15"/>
    <p:sldId id="269" r:id="rId16"/>
  </p:sldIdLst>
  <p:sldSz cx="12192000" cy="6858000"/>
  <p:notesSz cx="6858000" cy="9144000"/>
  <p:defaultText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37"/>
  </p:normalViewPr>
  <p:slideViewPr>
    <p:cSldViewPr snapToGrid="0">
      <p:cViewPr varScale="1">
        <p:scale>
          <a:sx n="93" d="100"/>
          <a:sy n="93" d="100"/>
        </p:scale>
        <p:origin x="784" y="2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D155E0-1D09-93B7-FCCC-494C13486791}"/>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PK"/>
          </a:p>
        </p:txBody>
      </p:sp>
      <p:sp>
        <p:nvSpPr>
          <p:cNvPr id="3" name="Subtitle 2">
            <a:extLst>
              <a:ext uri="{FF2B5EF4-FFF2-40B4-BE49-F238E27FC236}">
                <a16:creationId xmlns:a16="http://schemas.microsoft.com/office/drawing/2014/main" id="{5C43BF21-A9A6-6D11-C22D-67B814F39BF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PK"/>
          </a:p>
        </p:txBody>
      </p:sp>
      <p:sp>
        <p:nvSpPr>
          <p:cNvPr id="4" name="Date Placeholder 3">
            <a:extLst>
              <a:ext uri="{FF2B5EF4-FFF2-40B4-BE49-F238E27FC236}">
                <a16:creationId xmlns:a16="http://schemas.microsoft.com/office/drawing/2014/main" id="{E49E4DDE-BD70-B66E-94A4-71250793F84E}"/>
              </a:ext>
            </a:extLst>
          </p:cNvPr>
          <p:cNvSpPr>
            <a:spLocks noGrp="1"/>
          </p:cNvSpPr>
          <p:nvPr>
            <p:ph type="dt" sz="half" idx="10"/>
          </p:nvPr>
        </p:nvSpPr>
        <p:spPr/>
        <p:txBody>
          <a:bodyPr/>
          <a:lstStyle/>
          <a:p>
            <a:fld id="{BCB62B06-4144-3841-B3B3-AF58E36FB46E}" type="datetimeFigureOut">
              <a:rPr lang="en-PK" smtClean="0"/>
              <a:t>23/10/2023</a:t>
            </a:fld>
            <a:endParaRPr lang="en-PK"/>
          </a:p>
        </p:txBody>
      </p:sp>
      <p:sp>
        <p:nvSpPr>
          <p:cNvPr id="5" name="Footer Placeholder 4">
            <a:extLst>
              <a:ext uri="{FF2B5EF4-FFF2-40B4-BE49-F238E27FC236}">
                <a16:creationId xmlns:a16="http://schemas.microsoft.com/office/drawing/2014/main" id="{E0CDE0FF-3CEA-9DE7-1942-AD124BA02C26}"/>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CBCDE88D-D144-2E03-9029-C0D9311132EF}"/>
              </a:ext>
            </a:extLst>
          </p:cNvPr>
          <p:cNvSpPr>
            <a:spLocks noGrp="1"/>
          </p:cNvSpPr>
          <p:nvPr>
            <p:ph type="sldNum" sz="quarter" idx="12"/>
          </p:nvPr>
        </p:nvSpPr>
        <p:spPr/>
        <p:txBody>
          <a:bodyPr/>
          <a:lstStyle/>
          <a:p>
            <a:fld id="{807BC92C-B683-444D-8187-7BBDAEA63E67}" type="slidenum">
              <a:rPr lang="en-PK" smtClean="0"/>
              <a:t>‹#›</a:t>
            </a:fld>
            <a:endParaRPr lang="en-PK"/>
          </a:p>
        </p:txBody>
      </p:sp>
    </p:spTree>
    <p:extLst>
      <p:ext uri="{BB962C8B-B14F-4D97-AF65-F5344CB8AC3E}">
        <p14:creationId xmlns:p14="http://schemas.microsoft.com/office/powerpoint/2010/main" val="29096070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C21191-AE9A-4971-EC3A-4F8254648F94}"/>
              </a:ext>
            </a:extLst>
          </p:cNvPr>
          <p:cNvSpPr>
            <a:spLocks noGrp="1"/>
          </p:cNvSpPr>
          <p:nvPr>
            <p:ph type="title"/>
          </p:nvPr>
        </p:nvSpPr>
        <p:spPr/>
        <p:txBody>
          <a:bodyPr/>
          <a:lstStyle/>
          <a:p>
            <a:r>
              <a:rPr lang="en-GB"/>
              <a:t>Click to edit Master title style</a:t>
            </a:r>
            <a:endParaRPr lang="en-PK"/>
          </a:p>
        </p:txBody>
      </p:sp>
      <p:sp>
        <p:nvSpPr>
          <p:cNvPr id="3" name="Vertical Text Placeholder 2">
            <a:extLst>
              <a:ext uri="{FF2B5EF4-FFF2-40B4-BE49-F238E27FC236}">
                <a16:creationId xmlns:a16="http://schemas.microsoft.com/office/drawing/2014/main" id="{B551C5D8-5DB8-2B3E-E83F-A9120F6AE0D0}"/>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PK"/>
          </a:p>
        </p:txBody>
      </p:sp>
      <p:sp>
        <p:nvSpPr>
          <p:cNvPr id="4" name="Date Placeholder 3">
            <a:extLst>
              <a:ext uri="{FF2B5EF4-FFF2-40B4-BE49-F238E27FC236}">
                <a16:creationId xmlns:a16="http://schemas.microsoft.com/office/drawing/2014/main" id="{D21F0D01-AA09-2BC1-E5A1-9DE10DD34A7C}"/>
              </a:ext>
            </a:extLst>
          </p:cNvPr>
          <p:cNvSpPr>
            <a:spLocks noGrp="1"/>
          </p:cNvSpPr>
          <p:nvPr>
            <p:ph type="dt" sz="half" idx="10"/>
          </p:nvPr>
        </p:nvSpPr>
        <p:spPr/>
        <p:txBody>
          <a:bodyPr/>
          <a:lstStyle/>
          <a:p>
            <a:fld id="{BCB62B06-4144-3841-B3B3-AF58E36FB46E}" type="datetimeFigureOut">
              <a:rPr lang="en-PK" smtClean="0"/>
              <a:t>23/10/2023</a:t>
            </a:fld>
            <a:endParaRPr lang="en-PK"/>
          </a:p>
        </p:txBody>
      </p:sp>
      <p:sp>
        <p:nvSpPr>
          <p:cNvPr id="5" name="Footer Placeholder 4">
            <a:extLst>
              <a:ext uri="{FF2B5EF4-FFF2-40B4-BE49-F238E27FC236}">
                <a16:creationId xmlns:a16="http://schemas.microsoft.com/office/drawing/2014/main" id="{47D97EDD-6258-4907-575A-C38F1388444C}"/>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BB5D8531-9A2C-5A47-5E58-6C9A17E9B3F0}"/>
              </a:ext>
            </a:extLst>
          </p:cNvPr>
          <p:cNvSpPr>
            <a:spLocks noGrp="1"/>
          </p:cNvSpPr>
          <p:nvPr>
            <p:ph type="sldNum" sz="quarter" idx="12"/>
          </p:nvPr>
        </p:nvSpPr>
        <p:spPr/>
        <p:txBody>
          <a:bodyPr/>
          <a:lstStyle/>
          <a:p>
            <a:fld id="{807BC92C-B683-444D-8187-7BBDAEA63E67}" type="slidenum">
              <a:rPr lang="en-PK" smtClean="0"/>
              <a:t>‹#›</a:t>
            </a:fld>
            <a:endParaRPr lang="en-PK"/>
          </a:p>
        </p:txBody>
      </p:sp>
    </p:spTree>
    <p:extLst>
      <p:ext uri="{BB962C8B-B14F-4D97-AF65-F5344CB8AC3E}">
        <p14:creationId xmlns:p14="http://schemas.microsoft.com/office/powerpoint/2010/main" val="41786926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28E4163-4355-E4DC-A901-9A9DF103576C}"/>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PK"/>
          </a:p>
        </p:txBody>
      </p:sp>
      <p:sp>
        <p:nvSpPr>
          <p:cNvPr id="3" name="Vertical Text Placeholder 2">
            <a:extLst>
              <a:ext uri="{FF2B5EF4-FFF2-40B4-BE49-F238E27FC236}">
                <a16:creationId xmlns:a16="http://schemas.microsoft.com/office/drawing/2014/main" id="{3687C3D9-41D5-0637-3A96-1F6DD9FAA08A}"/>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PK"/>
          </a:p>
        </p:txBody>
      </p:sp>
      <p:sp>
        <p:nvSpPr>
          <p:cNvPr id="4" name="Date Placeholder 3">
            <a:extLst>
              <a:ext uri="{FF2B5EF4-FFF2-40B4-BE49-F238E27FC236}">
                <a16:creationId xmlns:a16="http://schemas.microsoft.com/office/drawing/2014/main" id="{CECB0BA7-1A97-ED8D-D6CD-8921ABF959F2}"/>
              </a:ext>
            </a:extLst>
          </p:cNvPr>
          <p:cNvSpPr>
            <a:spLocks noGrp="1"/>
          </p:cNvSpPr>
          <p:nvPr>
            <p:ph type="dt" sz="half" idx="10"/>
          </p:nvPr>
        </p:nvSpPr>
        <p:spPr/>
        <p:txBody>
          <a:bodyPr/>
          <a:lstStyle/>
          <a:p>
            <a:fld id="{BCB62B06-4144-3841-B3B3-AF58E36FB46E}" type="datetimeFigureOut">
              <a:rPr lang="en-PK" smtClean="0"/>
              <a:t>23/10/2023</a:t>
            </a:fld>
            <a:endParaRPr lang="en-PK"/>
          </a:p>
        </p:txBody>
      </p:sp>
      <p:sp>
        <p:nvSpPr>
          <p:cNvPr id="5" name="Footer Placeholder 4">
            <a:extLst>
              <a:ext uri="{FF2B5EF4-FFF2-40B4-BE49-F238E27FC236}">
                <a16:creationId xmlns:a16="http://schemas.microsoft.com/office/drawing/2014/main" id="{5F2FA34E-DFAC-A0E5-3A20-A36098FE7EB5}"/>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F8D759A7-280F-22EB-1477-BEAAB4AEC3FB}"/>
              </a:ext>
            </a:extLst>
          </p:cNvPr>
          <p:cNvSpPr>
            <a:spLocks noGrp="1"/>
          </p:cNvSpPr>
          <p:nvPr>
            <p:ph type="sldNum" sz="quarter" idx="12"/>
          </p:nvPr>
        </p:nvSpPr>
        <p:spPr/>
        <p:txBody>
          <a:bodyPr/>
          <a:lstStyle/>
          <a:p>
            <a:fld id="{807BC92C-B683-444D-8187-7BBDAEA63E67}" type="slidenum">
              <a:rPr lang="en-PK" smtClean="0"/>
              <a:t>‹#›</a:t>
            </a:fld>
            <a:endParaRPr lang="en-PK"/>
          </a:p>
        </p:txBody>
      </p:sp>
    </p:spTree>
    <p:extLst>
      <p:ext uri="{BB962C8B-B14F-4D97-AF65-F5344CB8AC3E}">
        <p14:creationId xmlns:p14="http://schemas.microsoft.com/office/powerpoint/2010/main" val="3532403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0D404F-88A8-5782-905C-B2DA0314047F}"/>
              </a:ext>
            </a:extLst>
          </p:cNvPr>
          <p:cNvSpPr>
            <a:spLocks noGrp="1"/>
          </p:cNvSpPr>
          <p:nvPr>
            <p:ph type="title"/>
          </p:nvPr>
        </p:nvSpPr>
        <p:spPr/>
        <p:txBody>
          <a:bodyPr/>
          <a:lstStyle/>
          <a:p>
            <a:r>
              <a:rPr lang="en-GB"/>
              <a:t>Click to edit Master title style</a:t>
            </a:r>
            <a:endParaRPr lang="en-PK"/>
          </a:p>
        </p:txBody>
      </p:sp>
      <p:sp>
        <p:nvSpPr>
          <p:cNvPr id="3" name="Content Placeholder 2">
            <a:extLst>
              <a:ext uri="{FF2B5EF4-FFF2-40B4-BE49-F238E27FC236}">
                <a16:creationId xmlns:a16="http://schemas.microsoft.com/office/drawing/2014/main" id="{20A15CF6-43A8-9816-7040-C7336C682647}"/>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PK"/>
          </a:p>
        </p:txBody>
      </p:sp>
      <p:sp>
        <p:nvSpPr>
          <p:cNvPr id="4" name="Date Placeholder 3">
            <a:extLst>
              <a:ext uri="{FF2B5EF4-FFF2-40B4-BE49-F238E27FC236}">
                <a16:creationId xmlns:a16="http://schemas.microsoft.com/office/drawing/2014/main" id="{F15FF3A1-97F5-814B-2A86-65117E2CE953}"/>
              </a:ext>
            </a:extLst>
          </p:cNvPr>
          <p:cNvSpPr>
            <a:spLocks noGrp="1"/>
          </p:cNvSpPr>
          <p:nvPr>
            <p:ph type="dt" sz="half" idx="10"/>
          </p:nvPr>
        </p:nvSpPr>
        <p:spPr/>
        <p:txBody>
          <a:bodyPr/>
          <a:lstStyle/>
          <a:p>
            <a:fld id="{BCB62B06-4144-3841-B3B3-AF58E36FB46E}" type="datetimeFigureOut">
              <a:rPr lang="en-PK" smtClean="0"/>
              <a:t>23/10/2023</a:t>
            </a:fld>
            <a:endParaRPr lang="en-PK"/>
          </a:p>
        </p:txBody>
      </p:sp>
      <p:sp>
        <p:nvSpPr>
          <p:cNvPr id="5" name="Footer Placeholder 4">
            <a:extLst>
              <a:ext uri="{FF2B5EF4-FFF2-40B4-BE49-F238E27FC236}">
                <a16:creationId xmlns:a16="http://schemas.microsoft.com/office/drawing/2014/main" id="{5B699494-3EDC-D445-DC1B-92FD7FA96490}"/>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81ADC52F-7810-A302-221A-AB6913705F27}"/>
              </a:ext>
            </a:extLst>
          </p:cNvPr>
          <p:cNvSpPr>
            <a:spLocks noGrp="1"/>
          </p:cNvSpPr>
          <p:nvPr>
            <p:ph type="sldNum" sz="quarter" idx="12"/>
          </p:nvPr>
        </p:nvSpPr>
        <p:spPr/>
        <p:txBody>
          <a:bodyPr/>
          <a:lstStyle/>
          <a:p>
            <a:fld id="{807BC92C-B683-444D-8187-7BBDAEA63E67}" type="slidenum">
              <a:rPr lang="en-PK" smtClean="0"/>
              <a:t>‹#›</a:t>
            </a:fld>
            <a:endParaRPr lang="en-PK"/>
          </a:p>
        </p:txBody>
      </p:sp>
    </p:spTree>
    <p:extLst>
      <p:ext uri="{BB962C8B-B14F-4D97-AF65-F5344CB8AC3E}">
        <p14:creationId xmlns:p14="http://schemas.microsoft.com/office/powerpoint/2010/main" val="21682087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9754A6-7893-B767-5657-0F6FA047230C}"/>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PK"/>
          </a:p>
        </p:txBody>
      </p:sp>
      <p:sp>
        <p:nvSpPr>
          <p:cNvPr id="3" name="Text Placeholder 2">
            <a:extLst>
              <a:ext uri="{FF2B5EF4-FFF2-40B4-BE49-F238E27FC236}">
                <a16:creationId xmlns:a16="http://schemas.microsoft.com/office/drawing/2014/main" id="{6760EA73-0882-228A-24D0-07D9FFE3341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63476A04-034D-32F4-DB1D-7BC713D69F78}"/>
              </a:ext>
            </a:extLst>
          </p:cNvPr>
          <p:cNvSpPr>
            <a:spLocks noGrp="1"/>
          </p:cNvSpPr>
          <p:nvPr>
            <p:ph type="dt" sz="half" idx="10"/>
          </p:nvPr>
        </p:nvSpPr>
        <p:spPr/>
        <p:txBody>
          <a:bodyPr/>
          <a:lstStyle/>
          <a:p>
            <a:fld id="{BCB62B06-4144-3841-B3B3-AF58E36FB46E}" type="datetimeFigureOut">
              <a:rPr lang="en-PK" smtClean="0"/>
              <a:t>23/10/2023</a:t>
            </a:fld>
            <a:endParaRPr lang="en-PK"/>
          </a:p>
        </p:txBody>
      </p:sp>
      <p:sp>
        <p:nvSpPr>
          <p:cNvPr id="5" name="Footer Placeholder 4">
            <a:extLst>
              <a:ext uri="{FF2B5EF4-FFF2-40B4-BE49-F238E27FC236}">
                <a16:creationId xmlns:a16="http://schemas.microsoft.com/office/drawing/2014/main" id="{0BCCB343-A0AC-677B-4FDA-CA0E2CC58142}"/>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E9D3ECA3-057B-0C69-FF2A-F8AC49D91AB3}"/>
              </a:ext>
            </a:extLst>
          </p:cNvPr>
          <p:cNvSpPr>
            <a:spLocks noGrp="1"/>
          </p:cNvSpPr>
          <p:nvPr>
            <p:ph type="sldNum" sz="quarter" idx="12"/>
          </p:nvPr>
        </p:nvSpPr>
        <p:spPr/>
        <p:txBody>
          <a:bodyPr/>
          <a:lstStyle/>
          <a:p>
            <a:fld id="{807BC92C-B683-444D-8187-7BBDAEA63E67}" type="slidenum">
              <a:rPr lang="en-PK" smtClean="0"/>
              <a:t>‹#›</a:t>
            </a:fld>
            <a:endParaRPr lang="en-PK"/>
          </a:p>
        </p:txBody>
      </p:sp>
    </p:spTree>
    <p:extLst>
      <p:ext uri="{BB962C8B-B14F-4D97-AF65-F5344CB8AC3E}">
        <p14:creationId xmlns:p14="http://schemas.microsoft.com/office/powerpoint/2010/main" val="30465107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A9DC41-581F-05FD-187D-65A10E5D851B}"/>
              </a:ext>
            </a:extLst>
          </p:cNvPr>
          <p:cNvSpPr>
            <a:spLocks noGrp="1"/>
          </p:cNvSpPr>
          <p:nvPr>
            <p:ph type="title"/>
          </p:nvPr>
        </p:nvSpPr>
        <p:spPr/>
        <p:txBody>
          <a:bodyPr/>
          <a:lstStyle/>
          <a:p>
            <a:r>
              <a:rPr lang="en-GB"/>
              <a:t>Click to edit Master title style</a:t>
            </a:r>
            <a:endParaRPr lang="en-PK"/>
          </a:p>
        </p:txBody>
      </p:sp>
      <p:sp>
        <p:nvSpPr>
          <p:cNvPr id="3" name="Content Placeholder 2">
            <a:extLst>
              <a:ext uri="{FF2B5EF4-FFF2-40B4-BE49-F238E27FC236}">
                <a16:creationId xmlns:a16="http://schemas.microsoft.com/office/drawing/2014/main" id="{78B07460-752D-EFB8-4D6E-C38C7AF21557}"/>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PK"/>
          </a:p>
        </p:txBody>
      </p:sp>
      <p:sp>
        <p:nvSpPr>
          <p:cNvPr id="4" name="Content Placeholder 3">
            <a:extLst>
              <a:ext uri="{FF2B5EF4-FFF2-40B4-BE49-F238E27FC236}">
                <a16:creationId xmlns:a16="http://schemas.microsoft.com/office/drawing/2014/main" id="{3E50A98B-69D0-3335-098D-291B261F2E81}"/>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PK"/>
          </a:p>
        </p:txBody>
      </p:sp>
      <p:sp>
        <p:nvSpPr>
          <p:cNvPr id="5" name="Date Placeholder 4">
            <a:extLst>
              <a:ext uri="{FF2B5EF4-FFF2-40B4-BE49-F238E27FC236}">
                <a16:creationId xmlns:a16="http://schemas.microsoft.com/office/drawing/2014/main" id="{AF97FE2A-1D8F-B4AB-3F1D-92FA4C75FCA4}"/>
              </a:ext>
            </a:extLst>
          </p:cNvPr>
          <p:cNvSpPr>
            <a:spLocks noGrp="1"/>
          </p:cNvSpPr>
          <p:nvPr>
            <p:ph type="dt" sz="half" idx="10"/>
          </p:nvPr>
        </p:nvSpPr>
        <p:spPr/>
        <p:txBody>
          <a:bodyPr/>
          <a:lstStyle/>
          <a:p>
            <a:fld id="{BCB62B06-4144-3841-B3B3-AF58E36FB46E}" type="datetimeFigureOut">
              <a:rPr lang="en-PK" smtClean="0"/>
              <a:t>23/10/2023</a:t>
            </a:fld>
            <a:endParaRPr lang="en-PK"/>
          </a:p>
        </p:txBody>
      </p:sp>
      <p:sp>
        <p:nvSpPr>
          <p:cNvPr id="6" name="Footer Placeholder 5">
            <a:extLst>
              <a:ext uri="{FF2B5EF4-FFF2-40B4-BE49-F238E27FC236}">
                <a16:creationId xmlns:a16="http://schemas.microsoft.com/office/drawing/2014/main" id="{EEADEF0B-548E-4FCB-5100-7C4064752547}"/>
              </a:ext>
            </a:extLst>
          </p:cNvPr>
          <p:cNvSpPr>
            <a:spLocks noGrp="1"/>
          </p:cNvSpPr>
          <p:nvPr>
            <p:ph type="ftr" sz="quarter" idx="11"/>
          </p:nvPr>
        </p:nvSpPr>
        <p:spPr/>
        <p:txBody>
          <a:bodyPr/>
          <a:lstStyle/>
          <a:p>
            <a:endParaRPr lang="en-PK"/>
          </a:p>
        </p:txBody>
      </p:sp>
      <p:sp>
        <p:nvSpPr>
          <p:cNvPr id="7" name="Slide Number Placeholder 6">
            <a:extLst>
              <a:ext uri="{FF2B5EF4-FFF2-40B4-BE49-F238E27FC236}">
                <a16:creationId xmlns:a16="http://schemas.microsoft.com/office/drawing/2014/main" id="{B3EC7727-53F9-D6D8-C773-6D49F0AD48F9}"/>
              </a:ext>
            </a:extLst>
          </p:cNvPr>
          <p:cNvSpPr>
            <a:spLocks noGrp="1"/>
          </p:cNvSpPr>
          <p:nvPr>
            <p:ph type="sldNum" sz="quarter" idx="12"/>
          </p:nvPr>
        </p:nvSpPr>
        <p:spPr/>
        <p:txBody>
          <a:bodyPr/>
          <a:lstStyle/>
          <a:p>
            <a:fld id="{807BC92C-B683-444D-8187-7BBDAEA63E67}" type="slidenum">
              <a:rPr lang="en-PK" smtClean="0"/>
              <a:t>‹#›</a:t>
            </a:fld>
            <a:endParaRPr lang="en-PK"/>
          </a:p>
        </p:txBody>
      </p:sp>
    </p:spTree>
    <p:extLst>
      <p:ext uri="{BB962C8B-B14F-4D97-AF65-F5344CB8AC3E}">
        <p14:creationId xmlns:p14="http://schemas.microsoft.com/office/powerpoint/2010/main" val="16935140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841158-6919-1DFB-B49D-8E2E41F19230}"/>
              </a:ext>
            </a:extLst>
          </p:cNvPr>
          <p:cNvSpPr>
            <a:spLocks noGrp="1"/>
          </p:cNvSpPr>
          <p:nvPr>
            <p:ph type="title"/>
          </p:nvPr>
        </p:nvSpPr>
        <p:spPr>
          <a:xfrm>
            <a:off x="839788" y="365125"/>
            <a:ext cx="10515600" cy="1325563"/>
          </a:xfrm>
        </p:spPr>
        <p:txBody>
          <a:bodyPr/>
          <a:lstStyle/>
          <a:p>
            <a:r>
              <a:rPr lang="en-GB"/>
              <a:t>Click to edit Master title style</a:t>
            </a:r>
            <a:endParaRPr lang="en-PK"/>
          </a:p>
        </p:txBody>
      </p:sp>
      <p:sp>
        <p:nvSpPr>
          <p:cNvPr id="3" name="Text Placeholder 2">
            <a:extLst>
              <a:ext uri="{FF2B5EF4-FFF2-40B4-BE49-F238E27FC236}">
                <a16:creationId xmlns:a16="http://schemas.microsoft.com/office/drawing/2014/main" id="{AB09A634-5278-4F36-B985-50A3E67D78E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B7B226B3-C244-BD8B-DE2F-C9F054178C13}"/>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PK"/>
          </a:p>
        </p:txBody>
      </p:sp>
      <p:sp>
        <p:nvSpPr>
          <p:cNvPr id="5" name="Text Placeholder 4">
            <a:extLst>
              <a:ext uri="{FF2B5EF4-FFF2-40B4-BE49-F238E27FC236}">
                <a16:creationId xmlns:a16="http://schemas.microsoft.com/office/drawing/2014/main" id="{2222E4C0-6D09-6795-738B-A7C77F99BF7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47D09E37-947F-52C4-49CC-687187993C10}"/>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PK"/>
          </a:p>
        </p:txBody>
      </p:sp>
      <p:sp>
        <p:nvSpPr>
          <p:cNvPr id="7" name="Date Placeholder 6">
            <a:extLst>
              <a:ext uri="{FF2B5EF4-FFF2-40B4-BE49-F238E27FC236}">
                <a16:creationId xmlns:a16="http://schemas.microsoft.com/office/drawing/2014/main" id="{3CA2DC28-B6E6-1569-D64F-8A8B8C6FCC9E}"/>
              </a:ext>
            </a:extLst>
          </p:cNvPr>
          <p:cNvSpPr>
            <a:spLocks noGrp="1"/>
          </p:cNvSpPr>
          <p:nvPr>
            <p:ph type="dt" sz="half" idx="10"/>
          </p:nvPr>
        </p:nvSpPr>
        <p:spPr/>
        <p:txBody>
          <a:bodyPr/>
          <a:lstStyle/>
          <a:p>
            <a:fld id="{BCB62B06-4144-3841-B3B3-AF58E36FB46E}" type="datetimeFigureOut">
              <a:rPr lang="en-PK" smtClean="0"/>
              <a:t>23/10/2023</a:t>
            </a:fld>
            <a:endParaRPr lang="en-PK"/>
          </a:p>
        </p:txBody>
      </p:sp>
      <p:sp>
        <p:nvSpPr>
          <p:cNvPr id="8" name="Footer Placeholder 7">
            <a:extLst>
              <a:ext uri="{FF2B5EF4-FFF2-40B4-BE49-F238E27FC236}">
                <a16:creationId xmlns:a16="http://schemas.microsoft.com/office/drawing/2014/main" id="{A8198774-F897-B466-7AC3-B34BEC465A64}"/>
              </a:ext>
            </a:extLst>
          </p:cNvPr>
          <p:cNvSpPr>
            <a:spLocks noGrp="1"/>
          </p:cNvSpPr>
          <p:nvPr>
            <p:ph type="ftr" sz="quarter" idx="11"/>
          </p:nvPr>
        </p:nvSpPr>
        <p:spPr/>
        <p:txBody>
          <a:bodyPr/>
          <a:lstStyle/>
          <a:p>
            <a:endParaRPr lang="en-PK"/>
          </a:p>
        </p:txBody>
      </p:sp>
      <p:sp>
        <p:nvSpPr>
          <p:cNvPr id="9" name="Slide Number Placeholder 8">
            <a:extLst>
              <a:ext uri="{FF2B5EF4-FFF2-40B4-BE49-F238E27FC236}">
                <a16:creationId xmlns:a16="http://schemas.microsoft.com/office/drawing/2014/main" id="{71EAEE3F-4E9C-1F47-CFC3-0CA52E4BEA35}"/>
              </a:ext>
            </a:extLst>
          </p:cNvPr>
          <p:cNvSpPr>
            <a:spLocks noGrp="1"/>
          </p:cNvSpPr>
          <p:nvPr>
            <p:ph type="sldNum" sz="quarter" idx="12"/>
          </p:nvPr>
        </p:nvSpPr>
        <p:spPr/>
        <p:txBody>
          <a:bodyPr/>
          <a:lstStyle/>
          <a:p>
            <a:fld id="{807BC92C-B683-444D-8187-7BBDAEA63E67}" type="slidenum">
              <a:rPr lang="en-PK" smtClean="0"/>
              <a:t>‹#›</a:t>
            </a:fld>
            <a:endParaRPr lang="en-PK"/>
          </a:p>
        </p:txBody>
      </p:sp>
    </p:spTree>
    <p:extLst>
      <p:ext uri="{BB962C8B-B14F-4D97-AF65-F5344CB8AC3E}">
        <p14:creationId xmlns:p14="http://schemas.microsoft.com/office/powerpoint/2010/main" val="16900550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EF333-22BD-7416-C733-B05921BFAB26}"/>
              </a:ext>
            </a:extLst>
          </p:cNvPr>
          <p:cNvSpPr>
            <a:spLocks noGrp="1"/>
          </p:cNvSpPr>
          <p:nvPr>
            <p:ph type="title"/>
          </p:nvPr>
        </p:nvSpPr>
        <p:spPr/>
        <p:txBody>
          <a:bodyPr/>
          <a:lstStyle/>
          <a:p>
            <a:r>
              <a:rPr lang="en-GB"/>
              <a:t>Click to edit Master title style</a:t>
            </a:r>
            <a:endParaRPr lang="en-PK"/>
          </a:p>
        </p:txBody>
      </p:sp>
      <p:sp>
        <p:nvSpPr>
          <p:cNvPr id="3" name="Date Placeholder 2">
            <a:extLst>
              <a:ext uri="{FF2B5EF4-FFF2-40B4-BE49-F238E27FC236}">
                <a16:creationId xmlns:a16="http://schemas.microsoft.com/office/drawing/2014/main" id="{36B091C2-2BC7-BF2C-FAD9-3E1D06C87909}"/>
              </a:ext>
            </a:extLst>
          </p:cNvPr>
          <p:cNvSpPr>
            <a:spLocks noGrp="1"/>
          </p:cNvSpPr>
          <p:nvPr>
            <p:ph type="dt" sz="half" idx="10"/>
          </p:nvPr>
        </p:nvSpPr>
        <p:spPr/>
        <p:txBody>
          <a:bodyPr/>
          <a:lstStyle/>
          <a:p>
            <a:fld id="{BCB62B06-4144-3841-B3B3-AF58E36FB46E}" type="datetimeFigureOut">
              <a:rPr lang="en-PK" smtClean="0"/>
              <a:t>23/10/2023</a:t>
            </a:fld>
            <a:endParaRPr lang="en-PK"/>
          </a:p>
        </p:txBody>
      </p:sp>
      <p:sp>
        <p:nvSpPr>
          <p:cNvPr id="4" name="Footer Placeholder 3">
            <a:extLst>
              <a:ext uri="{FF2B5EF4-FFF2-40B4-BE49-F238E27FC236}">
                <a16:creationId xmlns:a16="http://schemas.microsoft.com/office/drawing/2014/main" id="{532CB191-5825-86F8-5185-10E7C4CD1402}"/>
              </a:ext>
            </a:extLst>
          </p:cNvPr>
          <p:cNvSpPr>
            <a:spLocks noGrp="1"/>
          </p:cNvSpPr>
          <p:nvPr>
            <p:ph type="ftr" sz="quarter" idx="11"/>
          </p:nvPr>
        </p:nvSpPr>
        <p:spPr/>
        <p:txBody>
          <a:bodyPr/>
          <a:lstStyle/>
          <a:p>
            <a:endParaRPr lang="en-PK"/>
          </a:p>
        </p:txBody>
      </p:sp>
      <p:sp>
        <p:nvSpPr>
          <p:cNvPr id="5" name="Slide Number Placeholder 4">
            <a:extLst>
              <a:ext uri="{FF2B5EF4-FFF2-40B4-BE49-F238E27FC236}">
                <a16:creationId xmlns:a16="http://schemas.microsoft.com/office/drawing/2014/main" id="{CC0E948B-F806-8003-CCDE-0CC9C86DB8F0}"/>
              </a:ext>
            </a:extLst>
          </p:cNvPr>
          <p:cNvSpPr>
            <a:spLocks noGrp="1"/>
          </p:cNvSpPr>
          <p:nvPr>
            <p:ph type="sldNum" sz="quarter" idx="12"/>
          </p:nvPr>
        </p:nvSpPr>
        <p:spPr/>
        <p:txBody>
          <a:bodyPr/>
          <a:lstStyle/>
          <a:p>
            <a:fld id="{807BC92C-B683-444D-8187-7BBDAEA63E67}" type="slidenum">
              <a:rPr lang="en-PK" smtClean="0"/>
              <a:t>‹#›</a:t>
            </a:fld>
            <a:endParaRPr lang="en-PK"/>
          </a:p>
        </p:txBody>
      </p:sp>
    </p:spTree>
    <p:extLst>
      <p:ext uri="{BB962C8B-B14F-4D97-AF65-F5344CB8AC3E}">
        <p14:creationId xmlns:p14="http://schemas.microsoft.com/office/powerpoint/2010/main" val="31604512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665C95C-5ED8-9FFB-02E1-3221AC8323FF}"/>
              </a:ext>
            </a:extLst>
          </p:cNvPr>
          <p:cNvSpPr>
            <a:spLocks noGrp="1"/>
          </p:cNvSpPr>
          <p:nvPr>
            <p:ph type="dt" sz="half" idx="10"/>
          </p:nvPr>
        </p:nvSpPr>
        <p:spPr/>
        <p:txBody>
          <a:bodyPr/>
          <a:lstStyle/>
          <a:p>
            <a:fld id="{BCB62B06-4144-3841-B3B3-AF58E36FB46E}" type="datetimeFigureOut">
              <a:rPr lang="en-PK" smtClean="0"/>
              <a:t>23/10/2023</a:t>
            </a:fld>
            <a:endParaRPr lang="en-PK"/>
          </a:p>
        </p:txBody>
      </p:sp>
      <p:sp>
        <p:nvSpPr>
          <p:cNvPr id="3" name="Footer Placeholder 2">
            <a:extLst>
              <a:ext uri="{FF2B5EF4-FFF2-40B4-BE49-F238E27FC236}">
                <a16:creationId xmlns:a16="http://schemas.microsoft.com/office/drawing/2014/main" id="{BB8B31B0-5BA5-AD7D-F617-B511C6E07A1D}"/>
              </a:ext>
            </a:extLst>
          </p:cNvPr>
          <p:cNvSpPr>
            <a:spLocks noGrp="1"/>
          </p:cNvSpPr>
          <p:nvPr>
            <p:ph type="ftr" sz="quarter" idx="11"/>
          </p:nvPr>
        </p:nvSpPr>
        <p:spPr/>
        <p:txBody>
          <a:bodyPr/>
          <a:lstStyle/>
          <a:p>
            <a:endParaRPr lang="en-PK"/>
          </a:p>
        </p:txBody>
      </p:sp>
      <p:sp>
        <p:nvSpPr>
          <p:cNvPr id="4" name="Slide Number Placeholder 3">
            <a:extLst>
              <a:ext uri="{FF2B5EF4-FFF2-40B4-BE49-F238E27FC236}">
                <a16:creationId xmlns:a16="http://schemas.microsoft.com/office/drawing/2014/main" id="{667FC7C0-E658-98A7-E4EC-B56A06967FA7}"/>
              </a:ext>
            </a:extLst>
          </p:cNvPr>
          <p:cNvSpPr>
            <a:spLocks noGrp="1"/>
          </p:cNvSpPr>
          <p:nvPr>
            <p:ph type="sldNum" sz="quarter" idx="12"/>
          </p:nvPr>
        </p:nvSpPr>
        <p:spPr/>
        <p:txBody>
          <a:bodyPr/>
          <a:lstStyle/>
          <a:p>
            <a:fld id="{807BC92C-B683-444D-8187-7BBDAEA63E67}" type="slidenum">
              <a:rPr lang="en-PK" smtClean="0"/>
              <a:t>‹#›</a:t>
            </a:fld>
            <a:endParaRPr lang="en-PK"/>
          </a:p>
        </p:txBody>
      </p:sp>
    </p:spTree>
    <p:extLst>
      <p:ext uri="{BB962C8B-B14F-4D97-AF65-F5344CB8AC3E}">
        <p14:creationId xmlns:p14="http://schemas.microsoft.com/office/powerpoint/2010/main" val="3557306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F5367-6542-0D2C-26D4-51336C713DB3}"/>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PK"/>
          </a:p>
        </p:txBody>
      </p:sp>
      <p:sp>
        <p:nvSpPr>
          <p:cNvPr id="3" name="Content Placeholder 2">
            <a:extLst>
              <a:ext uri="{FF2B5EF4-FFF2-40B4-BE49-F238E27FC236}">
                <a16:creationId xmlns:a16="http://schemas.microsoft.com/office/drawing/2014/main" id="{02F984BF-31A7-4D35-DD47-4130072AE7C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PK"/>
          </a:p>
        </p:txBody>
      </p:sp>
      <p:sp>
        <p:nvSpPr>
          <p:cNvPr id="4" name="Text Placeholder 3">
            <a:extLst>
              <a:ext uri="{FF2B5EF4-FFF2-40B4-BE49-F238E27FC236}">
                <a16:creationId xmlns:a16="http://schemas.microsoft.com/office/drawing/2014/main" id="{E8A69335-EC12-3DA6-2780-7224332F4B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76B2BCBA-5374-D13D-E912-DF0F7D623C37}"/>
              </a:ext>
            </a:extLst>
          </p:cNvPr>
          <p:cNvSpPr>
            <a:spLocks noGrp="1"/>
          </p:cNvSpPr>
          <p:nvPr>
            <p:ph type="dt" sz="half" idx="10"/>
          </p:nvPr>
        </p:nvSpPr>
        <p:spPr/>
        <p:txBody>
          <a:bodyPr/>
          <a:lstStyle/>
          <a:p>
            <a:fld id="{BCB62B06-4144-3841-B3B3-AF58E36FB46E}" type="datetimeFigureOut">
              <a:rPr lang="en-PK" smtClean="0"/>
              <a:t>23/10/2023</a:t>
            </a:fld>
            <a:endParaRPr lang="en-PK"/>
          </a:p>
        </p:txBody>
      </p:sp>
      <p:sp>
        <p:nvSpPr>
          <p:cNvPr id="6" name="Footer Placeholder 5">
            <a:extLst>
              <a:ext uri="{FF2B5EF4-FFF2-40B4-BE49-F238E27FC236}">
                <a16:creationId xmlns:a16="http://schemas.microsoft.com/office/drawing/2014/main" id="{585FB702-79A9-6EE0-E4A0-0527C11FA3D6}"/>
              </a:ext>
            </a:extLst>
          </p:cNvPr>
          <p:cNvSpPr>
            <a:spLocks noGrp="1"/>
          </p:cNvSpPr>
          <p:nvPr>
            <p:ph type="ftr" sz="quarter" idx="11"/>
          </p:nvPr>
        </p:nvSpPr>
        <p:spPr/>
        <p:txBody>
          <a:bodyPr/>
          <a:lstStyle/>
          <a:p>
            <a:endParaRPr lang="en-PK"/>
          </a:p>
        </p:txBody>
      </p:sp>
      <p:sp>
        <p:nvSpPr>
          <p:cNvPr id="7" name="Slide Number Placeholder 6">
            <a:extLst>
              <a:ext uri="{FF2B5EF4-FFF2-40B4-BE49-F238E27FC236}">
                <a16:creationId xmlns:a16="http://schemas.microsoft.com/office/drawing/2014/main" id="{FC5C263E-64BF-CB34-6942-C5A755EAACA4}"/>
              </a:ext>
            </a:extLst>
          </p:cNvPr>
          <p:cNvSpPr>
            <a:spLocks noGrp="1"/>
          </p:cNvSpPr>
          <p:nvPr>
            <p:ph type="sldNum" sz="quarter" idx="12"/>
          </p:nvPr>
        </p:nvSpPr>
        <p:spPr/>
        <p:txBody>
          <a:bodyPr/>
          <a:lstStyle/>
          <a:p>
            <a:fld id="{807BC92C-B683-444D-8187-7BBDAEA63E67}" type="slidenum">
              <a:rPr lang="en-PK" smtClean="0"/>
              <a:t>‹#›</a:t>
            </a:fld>
            <a:endParaRPr lang="en-PK"/>
          </a:p>
        </p:txBody>
      </p:sp>
    </p:spTree>
    <p:extLst>
      <p:ext uri="{BB962C8B-B14F-4D97-AF65-F5344CB8AC3E}">
        <p14:creationId xmlns:p14="http://schemas.microsoft.com/office/powerpoint/2010/main" val="20940510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8B514-CDF4-912A-5B6B-43BF40210463}"/>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PK"/>
          </a:p>
        </p:txBody>
      </p:sp>
      <p:sp>
        <p:nvSpPr>
          <p:cNvPr id="3" name="Picture Placeholder 2">
            <a:extLst>
              <a:ext uri="{FF2B5EF4-FFF2-40B4-BE49-F238E27FC236}">
                <a16:creationId xmlns:a16="http://schemas.microsoft.com/office/drawing/2014/main" id="{92C24BC6-293F-A9FC-8B55-07D25FEF7DA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PK"/>
          </a:p>
        </p:txBody>
      </p:sp>
      <p:sp>
        <p:nvSpPr>
          <p:cNvPr id="4" name="Text Placeholder 3">
            <a:extLst>
              <a:ext uri="{FF2B5EF4-FFF2-40B4-BE49-F238E27FC236}">
                <a16:creationId xmlns:a16="http://schemas.microsoft.com/office/drawing/2014/main" id="{2B176A12-D284-B89C-DE54-6CF23CB160E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08053A2F-E81B-A0D4-2282-7C62FDA25F02}"/>
              </a:ext>
            </a:extLst>
          </p:cNvPr>
          <p:cNvSpPr>
            <a:spLocks noGrp="1"/>
          </p:cNvSpPr>
          <p:nvPr>
            <p:ph type="dt" sz="half" idx="10"/>
          </p:nvPr>
        </p:nvSpPr>
        <p:spPr/>
        <p:txBody>
          <a:bodyPr/>
          <a:lstStyle/>
          <a:p>
            <a:fld id="{BCB62B06-4144-3841-B3B3-AF58E36FB46E}" type="datetimeFigureOut">
              <a:rPr lang="en-PK" smtClean="0"/>
              <a:t>23/10/2023</a:t>
            </a:fld>
            <a:endParaRPr lang="en-PK"/>
          </a:p>
        </p:txBody>
      </p:sp>
      <p:sp>
        <p:nvSpPr>
          <p:cNvPr id="6" name="Footer Placeholder 5">
            <a:extLst>
              <a:ext uri="{FF2B5EF4-FFF2-40B4-BE49-F238E27FC236}">
                <a16:creationId xmlns:a16="http://schemas.microsoft.com/office/drawing/2014/main" id="{BB1CE224-AF79-4F39-AE53-EB0908316749}"/>
              </a:ext>
            </a:extLst>
          </p:cNvPr>
          <p:cNvSpPr>
            <a:spLocks noGrp="1"/>
          </p:cNvSpPr>
          <p:nvPr>
            <p:ph type="ftr" sz="quarter" idx="11"/>
          </p:nvPr>
        </p:nvSpPr>
        <p:spPr/>
        <p:txBody>
          <a:bodyPr/>
          <a:lstStyle/>
          <a:p>
            <a:endParaRPr lang="en-PK"/>
          </a:p>
        </p:txBody>
      </p:sp>
      <p:sp>
        <p:nvSpPr>
          <p:cNvPr id="7" name="Slide Number Placeholder 6">
            <a:extLst>
              <a:ext uri="{FF2B5EF4-FFF2-40B4-BE49-F238E27FC236}">
                <a16:creationId xmlns:a16="http://schemas.microsoft.com/office/drawing/2014/main" id="{80522673-6F98-62C4-0AF4-CD7246CBCFC6}"/>
              </a:ext>
            </a:extLst>
          </p:cNvPr>
          <p:cNvSpPr>
            <a:spLocks noGrp="1"/>
          </p:cNvSpPr>
          <p:nvPr>
            <p:ph type="sldNum" sz="quarter" idx="12"/>
          </p:nvPr>
        </p:nvSpPr>
        <p:spPr/>
        <p:txBody>
          <a:bodyPr/>
          <a:lstStyle/>
          <a:p>
            <a:fld id="{807BC92C-B683-444D-8187-7BBDAEA63E67}" type="slidenum">
              <a:rPr lang="en-PK" smtClean="0"/>
              <a:t>‹#›</a:t>
            </a:fld>
            <a:endParaRPr lang="en-PK"/>
          </a:p>
        </p:txBody>
      </p:sp>
    </p:spTree>
    <p:extLst>
      <p:ext uri="{BB962C8B-B14F-4D97-AF65-F5344CB8AC3E}">
        <p14:creationId xmlns:p14="http://schemas.microsoft.com/office/powerpoint/2010/main" val="25362729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CE64514-B708-12B4-9421-ADE676CC188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PK"/>
          </a:p>
        </p:txBody>
      </p:sp>
      <p:sp>
        <p:nvSpPr>
          <p:cNvPr id="3" name="Text Placeholder 2">
            <a:extLst>
              <a:ext uri="{FF2B5EF4-FFF2-40B4-BE49-F238E27FC236}">
                <a16:creationId xmlns:a16="http://schemas.microsoft.com/office/drawing/2014/main" id="{B043EA05-A9FB-78BA-60B5-35C59331091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PK"/>
          </a:p>
        </p:txBody>
      </p:sp>
      <p:sp>
        <p:nvSpPr>
          <p:cNvPr id="4" name="Date Placeholder 3">
            <a:extLst>
              <a:ext uri="{FF2B5EF4-FFF2-40B4-BE49-F238E27FC236}">
                <a16:creationId xmlns:a16="http://schemas.microsoft.com/office/drawing/2014/main" id="{877ED721-D6ED-5B10-FD09-7F9D5918FF5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CB62B06-4144-3841-B3B3-AF58E36FB46E}" type="datetimeFigureOut">
              <a:rPr lang="en-PK" smtClean="0"/>
              <a:t>23/10/2023</a:t>
            </a:fld>
            <a:endParaRPr lang="en-PK"/>
          </a:p>
        </p:txBody>
      </p:sp>
      <p:sp>
        <p:nvSpPr>
          <p:cNvPr id="5" name="Footer Placeholder 4">
            <a:extLst>
              <a:ext uri="{FF2B5EF4-FFF2-40B4-BE49-F238E27FC236}">
                <a16:creationId xmlns:a16="http://schemas.microsoft.com/office/drawing/2014/main" id="{FBB51D37-DE35-E4B5-57F8-0CBF16F7272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PK"/>
          </a:p>
        </p:txBody>
      </p:sp>
      <p:sp>
        <p:nvSpPr>
          <p:cNvPr id="6" name="Slide Number Placeholder 5">
            <a:extLst>
              <a:ext uri="{FF2B5EF4-FFF2-40B4-BE49-F238E27FC236}">
                <a16:creationId xmlns:a16="http://schemas.microsoft.com/office/drawing/2014/main" id="{82BED433-A48F-DD2B-1716-3FE3E334B22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07BC92C-B683-444D-8187-7BBDAEA63E67}" type="slidenum">
              <a:rPr lang="en-PK" smtClean="0"/>
              <a:t>‹#›</a:t>
            </a:fld>
            <a:endParaRPr lang="en-PK"/>
          </a:p>
        </p:txBody>
      </p:sp>
    </p:spTree>
    <p:extLst>
      <p:ext uri="{BB962C8B-B14F-4D97-AF65-F5344CB8AC3E}">
        <p14:creationId xmlns:p14="http://schemas.microsoft.com/office/powerpoint/2010/main" val="16966862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F77DD8-D1C3-D71D-1C85-4D2F79A5B3D5}"/>
              </a:ext>
            </a:extLst>
          </p:cNvPr>
          <p:cNvSpPr>
            <a:spLocks noGrp="1"/>
          </p:cNvSpPr>
          <p:nvPr>
            <p:ph type="ctrTitle"/>
          </p:nvPr>
        </p:nvSpPr>
        <p:spPr/>
        <p:txBody>
          <a:bodyPr/>
          <a:lstStyle/>
          <a:p>
            <a:r>
              <a:rPr lang="en-PK" dirty="0"/>
              <a:t>Hybrid Centralized Voting System</a:t>
            </a:r>
          </a:p>
        </p:txBody>
      </p:sp>
      <p:sp>
        <p:nvSpPr>
          <p:cNvPr id="3" name="Subtitle 2">
            <a:extLst>
              <a:ext uri="{FF2B5EF4-FFF2-40B4-BE49-F238E27FC236}">
                <a16:creationId xmlns:a16="http://schemas.microsoft.com/office/drawing/2014/main" id="{F730A8E0-8301-769D-463C-2749E5DC7094}"/>
              </a:ext>
            </a:extLst>
          </p:cNvPr>
          <p:cNvSpPr>
            <a:spLocks noGrp="1"/>
          </p:cNvSpPr>
          <p:nvPr>
            <p:ph type="subTitle" idx="1"/>
          </p:nvPr>
        </p:nvSpPr>
        <p:spPr>
          <a:xfrm>
            <a:off x="1524000" y="3602037"/>
            <a:ext cx="9144000" cy="2133599"/>
          </a:xfrm>
        </p:spPr>
        <p:txBody>
          <a:bodyPr>
            <a:normAutofit lnSpcReduction="10000"/>
          </a:bodyPr>
          <a:lstStyle/>
          <a:p>
            <a:r>
              <a:rPr lang="en-PK" dirty="0"/>
              <a:t>By</a:t>
            </a:r>
          </a:p>
          <a:p>
            <a:r>
              <a:rPr lang="en-PK" dirty="0"/>
              <a:t>M. Fawad Awan</a:t>
            </a:r>
          </a:p>
          <a:p>
            <a:r>
              <a:rPr lang="en-PK" dirty="0"/>
              <a:t>Registration: 20584</a:t>
            </a:r>
          </a:p>
          <a:p>
            <a:r>
              <a:rPr lang="en-PK" dirty="0"/>
              <a:t>Supervised by</a:t>
            </a:r>
          </a:p>
          <a:p>
            <a:r>
              <a:rPr lang="en-PK" dirty="0"/>
              <a:t>Mr. Syed Aizaz ul Haq</a:t>
            </a:r>
          </a:p>
        </p:txBody>
      </p:sp>
    </p:spTree>
    <p:extLst>
      <p:ext uri="{BB962C8B-B14F-4D97-AF65-F5344CB8AC3E}">
        <p14:creationId xmlns:p14="http://schemas.microsoft.com/office/powerpoint/2010/main" val="6020187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06CE1-1F92-08C1-113F-2C5DF8725AF8}"/>
              </a:ext>
            </a:extLst>
          </p:cNvPr>
          <p:cNvSpPr>
            <a:spLocks noGrp="1"/>
          </p:cNvSpPr>
          <p:nvPr>
            <p:ph type="title"/>
          </p:nvPr>
        </p:nvSpPr>
        <p:spPr/>
        <p:txBody>
          <a:bodyPr/>
          <a:lstStyle/>
          <a:p>
            <a:r>
              <a:rPr lang="en-PK" dirty="0"/>
              <a:t>Contn.</a:t>
            </a:r>
          </a:p>
        </p:txBody>
      </p:sp>
      <p:sp>
        <p:nvSpPr>
          <p:cNvPr id="3" name="Content Placeholder 2">
            <a:extLst>
              <a:ext uri="{FF2B5EF4-FFF2-40B4-BE49-F238E27FC236}">
                <a16:creationId xmlns:a16="http://schemas.microsoft.com/office/drawing/2014/main" id="{4460BB20-3C1C-A2C8-CBB1-C3A744DDA074}"/>
              </a:ext>
            </a:extLst>
          </p:cNvPr>
          <p:cNvSpPr>
            <a:spLocks noGrp="1"/>
          </p:cNvSpPr>
          <p:nvPr>
            <p:ph idx="1"/>
          </p:nvPr>
        </p:nvSpPr>
        <p:spPr/>
        <p:txBody>
          <a:bodyPr/>
          <a:lstStyle/>
          <a:p>
            <a:r>
              <a:rPr lang="en-GB" dirty="0"/>
              <a:t>Here the “eligibility check” refers to the bool checks of being eligible to enter the system as per the required role of Voter or Candidate. </a:t>
            </a:r>
          </a:p>
          <a:p>
            <a:r>
              <a:rPr lang="en-GB" dirty="0"/>
              <a:t>The process “Perform their role” refers to the roles of the both Voter and Candidate, the prior’s role is to cast vote and wait for result and post one’s role is to wait for result until election is done.</a:t>
            </a:r>
            <a:endParaRPr lang="en-PK" dirty="0"/>
          </a:p>
        </p:txBody>
      </p:sp>
    </p:spTree>
    <p:extLst>
      <p:ext uri="{BB962C8B-B14F-4D97-AF65-F5344CB8AC3E}">
        <p14:creationId xmlns:p14="http://schemas.microsoft.com/office/powerpoint/2010/main" val="3107560646"/>
      </p:ext>
    </p:extLst>
  </p:cSld>
  <p:clrMapOvr>
    <a:masterClrMapping/>
  </p:clrMapOvr>
  <p:transition spd="med">
    <p:pull/>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234747-8A0A-5F1B-D142-FBF3FEAFEAD9}"/>
              </a:ext>
            </a:extLst>
          </p:cNvPr>
          <p:cNvSpPr>
            <a:spLocks noGrp="1"/>
          </p:cNvSpPr>
          <p:nvPr>
            <p:ph type="title"/>
          </p:nvPr>
        </p:nvSpPr>
        <p:spPr>
          <a:xfrm>
            <a:off x="838200" y="365126"/>
            <a:ext cx="10515600" cy="784802"/>
          </a:xfrm>
        </p:spPr>
        <p:txBody>
          <a:bodyPr/>
          <a:lstStyle/>
          <a:p>
            <a:r>
              <a:rPr lang="en-PK" dirty="0"/>
              <a:t>EDA(Election Data Admin) requirements:</a:t>
            </a:r>
          </a:p>
        </p:txBody>
      </p:sp>
      <p:sp>
        <p:nvSpPr>
          <p:cNvPr id="3" name="Content Placeholder 2">
            <a:extLst>
              <a:ext uri="{FF2B5EF4-FFF2-40B4-BE49-F238E27FC236}">
                <a16:creationId xmlns:a16="http://schemas.microsoft.com/office/drawing/2014/main" id="{5C74DC0E-4B31-FD28-07DB-F8382BDF9147}"/>
              </a:ext>
            </a:extLst>
          </p:cNvPr>
          <p:cNvSpPr>
            <a:spLocks noGrp="1"/>
          </p:cNvSpPr>
          <p:nvPr>
            <p:ph idx="1"/>
          </p:nvPr>
        </p:nvSpPr>
        <p:spPr>
          <a:xfrm>
            <a:off x="782052" y="1149928"/>
            <a:ext cx="10515600" cy="5032375"/>
          </a:xfrm>
        </p:spPr>
        <p:txBody>
          <a:bodyPr>
            <a:normAutofit fontScale="77500" lnSpcReduction="20000"/>
          </a:bodyPr>
          <a:lstStyle/>
          <a:p>
            <a:r>
              <a:rPr lang="en-GB" dirty="0"/>
              <a:t>The requirements, and based on it the workflow of the Election Data Admin is as under:</a:t>
            </a:r>
          </a:p>
          <a:p>
            <a:endParaRPr lang="en-PK" dirty="0"/>
          </a:p>
          <a:p>
            <a:endParaRPr lang="en-PK" dirty="0"/>
          </a:p>
          <a:p>
            <a:endParaRPr lang="en-PK" dirty="0"/>
          </a:p>
          <a:p>
            <a:pPr marL="0" indent="0">
              <a:buNone/>
            </a:pPr>
            <a:endParaRPr lang="en-GB" dirty="0"/>
          </a:p>
          <a:p>
            <a:pPr marL="0" indent="0">
              <a:buNone/>
            </a:pPr>
            <a:endParaRPr lang="en-GB" dirty="0"/>
          </a:p>
          <a:p>
            <a:pPr marL="0" indent="0">
              <a:buNone/>
            </a:pPr>
            <a:endParaRPr lang="en-GB" dirty="0"/>
          </a:p>
          <a:p>
            <a:pPr marL="0" indent="0">
              <a:buNone/>
            </a:pPr>
            <a:endParaRPr lang="en-GB" dirty="0"/>
          </a:p>
          <a:p>
            <a:pPr marL="0" indent="0">
              <a:buNone/>
            </a:pPr>
            <a:endParaRPr lang="en-GB" dirty="0"/>
          </a:p>
          <a:p>
            <a:r>
              <a:rPr lang="en-GB" dirty="0"/>
              <a:t>The main task here is to do the vetting of the employees to be considered fit as candidates. The peripheral tasks are:</a:t>
            </a:r>
          </a:p>
          <a:p>
            <a:pPr lvl="1"/>
            <a:r>
              <a:rPr lang="en-GB" dirty="0"/>
              <a:t>View all Candidates</a:t>
            </a:r>
          </a:p>
          <a:p>
            <a:pPr lvl="1"/>
            <a:r>
              <a:rPr lang="en-GB" dirty="0"/>
              <a:t>View all employees</a:t>
            </a:r>
          </a:p>
          <a:p>
            <a:pPr lvl="1"/>
            <a:r>
              <a:rPr lang="en-GB" dirty="0"/>
              <a:t>View all Voters</a:t>
            </a:r>
          </a:p>
          <a:p>
            <a:r>
              <a:rPr lang="en-GB" dirty="0"/>
              <a:t>The significance of the periphery tasks is to make sure everything is going all right.</a:t>
            </a:r>
            <a:endParaRPr lang="en-PK" dirty="0"/>
          </a:p>
        </p:txBody>
      </p:sp>
      <p:pic>
        <p:nvPicPr>
          <p:cNvPr id="4" name="Picture 3">
            <a:extLst>
              <a:ext uri="{FF2B5EF4-FFF2-40B4-BE49-F238E27FC236}">
                <a16:creationId xmlns:a16="http://schemas.microsoft.com/office/drawing/2014/main" id="{1BFFAFAA-E4D7-2DF1-2536-0BDEEDEB5DB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69796" y="1395699"/>
            <a:ext cx="7579895" cy="2985253"/>
          </a:xfrm>
          <a:prstGeom prst="rect">
            <a:avLst/>
          </a:prstGeom>
        </p:spPr>
      </p:pic>
    </p:spTree>
    <p:extLst>
      <p:ext uri="{BB962C8B-B14F-4D97-AF65-F5344CB8AC3E}">
        <p14:creationId xmlns:p14="http://schemas.microsoft.com/office/powerpoint/2010/main" val="3591765518"/>
      </p:ext>
    </p:extLst>
  </p:cSld>
  <p:clrMapOvr>
    <a:masterClrMapping/>
  </p:clrMapOvr>
  <p:transition spd="med">
    <p:pull/>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56AF47-9059-FB46-1E5E-230A0C007356}"/>
              </a:ext>
            </a:extLst>
          </p:cNvPr>
          <p:cNvSpPr>
            <a:spLocks noGrp="1"/>
          </p:cNvSpPr>
          <p:nvPr>
            <p:ph type="title"/>
          </p:nvPr>
        </p:nvSpPr>
        <p:spPr/>
        <p:txBody>
          <a:bodyPr/>
          <a:lstStyle/>
          <a:p>
            <a:r>
              <a:rPr lang="en-PK" dirty="0"/>
              <a:t>System Admin app requirements</a:t>
            </a:r>
          </a:p>
        </p:txBody>
      </p:sp>
      <p:sp>
        <p:nvSpPr>
          <p:cNvPr id="3" name="Content Placeholder 2">
            <a:extLst>
              <a:ext uri="{FF2B5EF4-FFF2-40B4-BE49-F238E27FC236}">
                <a16:creationId xmlns:a16="http://schemas.microsoft.com/office/drawing/2014/main" id="{21880AC0-9516-E99F-1028-87C9CC6E3604}"/>
              </a:ext>
            </a:extLst>
          </p:cNvPr>
          <p:cNvSpPr>
            <a:spLocks noGrp="1"/>
          </p:cNvSpPr>
          <p:nvPr>
            <p:ph idx="1"/>
          </p:nvPr>
        </p:nvSpPr>
        <p:spPr>
          <a:xfrm>
            <a:off x="838200" y="1562754"/>
            <a:ext cx="10515600" cy="5066646"/>
          </a:xfrm>
        </p:spPr>
        <p:txBody>
          <a:bodyPr/>
          <a:lstStyle/>
          <a:p>
            <a:r>
              <a:rPr lang="en-GB" dirty="0"/>
              <a:t>The workflow based on the requirements of System Admin app is as under:</a:t>
            </a:r>
          </a:p>
        </p:txBody>
      </p:sp>
      <p:pic>
        <p:nvPicPr>
          <p:cNvPr id="4" name="Picture 3">
            <a:extLst>
              <a:ext uri="{FF2B5EF4-FFF2-40B4-BE49-F238E27FC236}">
                <a16:creationId xmlns:a16="http://schemas.microsoft.com/office/drawing/2014/main" id="{C803286C-6D58-3FC1-6A2D-A4C8F1995C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3000" y="2394423"/>
            <a:ext cx="9673389" cy="4098452"/>
          </a:xfrm>
          <a:prstGeom prst="rect">
            <a:avLst/>
          </a:prstGeom>
        </p:spPr>
      </p:pic>
    </p:spTree>
    <p:extLst>
      <p:ext uri="{BB962C8B-B14F-4D97-AF65-F5344CB8AC3E}">
        <p14:creationId xmlns:p14="http://schemas.microsoft.com/office/powerpoint/2010/main" val="3351110515"/>
      </p:ext>
    </p:extLst>
  </p:cSld>
  <p:clrMapOvr>
    <a:masterClrMapping/>
  </p:clrMapOvr>
  <p:transition spd="med">
    <p:pull/>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C6EA70-C65C-3814-96CF-7D2A029429C8}"/>
              </a:ext>
            </a:extLst>
          </p:cNvPr>
          <p:cNvSpPr>
            <a:spLocks noGrp="1"/>
          </p:cNvSpPr>
          <p:nvPr>
            <p:ph type="title"/>
          </p:nvPr>
        </p:nvSpPr>
        <p:spPr>
          <a:xfrm>
            <a:off x="838199" y="365125"/>
            <a:ext cx="11121189" cy="1325563"/>
          </a:xfrm>
        </p:spPr>
        <p:txBody>
          <a:bodyPr/>
          <a:lstStyle/>
          <a:p>
            <a:r>
              <a:rPr lang="en-PK" dirty="0"/>
              <a:t>No employee auth for EDA and System Admin?</a:t>
            </a:r>
          </a:p>
        </p:txBody>
      </p:sp>
      <p:sp>
        <p:nvSpPr>
          <p:cNvPr id="3" name="Content Placeholder 2">
            <a:extLst>
              <a:ext uri="{FF2B5EF4-FFF2-40B4-BE49-F238E27FC236}">
                <a16:creationId xmlns:a16="http://schemas.microsoft.com/office/drawing/2014/main" id="{6F50F899-4BBE-4DFE-956F-F0F0458F1352}"/>
              </a:ext>
            </a:extLst>
          </p:cNvPr>
          <p:cNvSpPr>
            <a:spLocks noGrp="1"/>
          </p:cNvSpPr>
          <p:nvPr>
            <p:ph idx="1"/>
          </p:nvPr>
        </p:nvSpPr>
        <p:spPr/>
        <p:txBody>
          <a:bodyPr/>
          <a:lstStyle/>
          <a:p>
            <a:r>
              <a:rPr lang="en-GB" dirty="0"/>
              <a:t>In both EDA and System Admin apps, there’s no employee checking authentication because:</a:t>
            </a:r>
          </a:p>
          <a:p>
            <a:pPr lvl="1"/>
            <a:r>
              <a:rPr lang="en-GB" dirty="0"/>
              <a:t>The EDA and system admin are part of the organization but not employees.</a:t>
            </a:r>
          </a:p>
          <a:p>
            <a:pPr lvl="1"/>
            <a:r>
              <a:rPr lang="en-GB" dirty="0"/>
              <a:t>They’re both registered in the organization’s DB as EDA and System Admin respectively. </a:t>
            </a:r>
          </a:p>
          <a:p>
            <a:pPr lvl="1"/>
            <a:r>
              <a:rPr lang="en-GB" dirty="0"/>
              <a:t>They’re both are two different roles respectively.</a:t>
            </a:r>
          </a:p>
          <a:p>
            <a:pPr marL="0" indent="0">
              <a:buNone/>
            </a:pPr>
            <a:endParaRPr lang="en-PK" dirty="0"/>
          </a:p>
        </p:txBody>
      </p:sp>
    </p:spTree>
    <p:extLst>
      <p:ext uri="{BB962C8B-B14F-4D97-AF65-F5344CB8AC3E}">
        <p14:creationId xmlns:p14="http://schemas.microsoft.com/office/powerpoint/2010/main" val="3969830426"/>
      </p:ext>
    </p:extLst>
  </p:cSld>
  <p:clrMapOvr>
    <a:masterClrMapping/>
  </p:clrMapOvr>
  <p:transition spd="med">
    <p:pull/>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62ACC-0787-87BB-DE19-17AFE8A248D4}"/>
              </a:ext>
            </a:extLst>
          </p:cNvPr>
          <p:cNvSpPr>
            <a:spLocks noGrp="1"/>
          </p:cNvSpPr>
          <p:nvPr>
            <p:ph type="title"/>
          </p:nvPr>
        </p:nvSpPr>
        <p:spPr>
          <a:xfrm>
            <a:off x="838200" y="365125"/>
            <a:ext cx="10515600" cy="798657"/>
          </a:xfrm>
        </p:spPr>
        <p:txBody>
          <a:bodyPr/>
          <a:lstStyle/>
          <a:p>
            <a:r>
              <a:rPr lang="en-PK" dirty="0"/>
              <a:t>Tech stack</a:t>
            </a:r>
          </a:p>
        </p:txBody>
      </p:sp>
      <p:sp>
        <p:nvSpPr>
          <p:cNvPr id="3" name="Content Placeholder 2">
            <a:extLst>
              <a:ext uri="{FF2B5EF4-FFF2-40B4-BE49-F238E27FC236}">
                <a16:creationId xmlns:a16="http://schemas.microsoft.com/office/drawing/2014/main" id="{55BB7F59-5A72-20F9-E90A-F6F4E8E0D1B7}"/>
              </a:ext>
            </a:extLst>
          </p:cNvPr>
          <p:cNvSpPr>
            <a:spLocks noGrp="1"/>
          </p:cNvSpPr>
          <p:nvPr>
            <p:ph idx="1"/>
          </p:nvPr>
        </p:nvSpPr>
        <p:spPr>
          <a:xfrm>
            <a:off x="838200" y="1465407"/>
            <a:ext cx="10515600" cy="4351338"/>
          </a:xfrm>
        </p:spPr>
        <p:txBody>
          <a:bodyPr>
            <a:normAutofit fontScale="70000" lnSpcReduction="20000"/>
          </a:bodyPr>
          <a:lstStyle/>
          <a:p>
            <a:r>
              <a:rPr lang="en-PK" dirty="0"/>
              <a:t>Front end + Backend: </a:t>
            </a:r>
          </a:p>
          <a:p>
            <a:pPr lvl="1"/>
            <a:r>
              <a:rPr lang="en-PK" dirty="0"/>
              <a:t>Flutter and Dart </a:t>
            </a:r>
          </a:p>
          <a:p>
            <a:pPr lvl="1"/>
            <a:r>
              <a:rPr lang="en-PK" dirty="0"/>
              <a:t>Firebase</a:t>
            </a:r>
          </a:p>
          <a:p>
            <a:r>
              <a:rPr lang="en-PK" dirty="0"/>
              <a:t>Ethereum interaction + Smart contract:</a:t>
            </a:r>
          </a:p>
          <a:p>
            <a:pPr lvl="1"/>
            <a:r>
              <a:rPr lang="en-PK" dirty="0"/>
              <a:t>Solidity v0.8.19</a:t>
            </a:r>
          </a:p>
          <a:p>
            <a:r>
              <a:rPr lang="en-PK" dirty="0"/>
              <a:t>Smart contract testing &amp; deployement: </a:t>
            </a:r>
          </a:p>
          <a:p>
            <a:pPr lvl="1"/>
            <a:r>
              <a:rPr lang="en-PK" dirty="0"/>
              <a:t>Truffle(NPM Package)</a:t>
            </a:r>
          </a:p>
          <a:p>
            <a:pPr lvl="1"/>
            <a:r>
              <a:rPr lang="en-PK" dirty="0"/>
              <a:t>Truffle Ganache(Blockchain simulator)</a:t>
            </a:r>
          </a:p>
          <a:p>
            <a:pPr lvl="1"/>
            <a:r>
              <a:rPr lang="en-PK" dirty="0"/>
              <a:t>Remix IDE(for solidity smart contract deployement on production level blockchain).</a:t>
            </a:r>
          </a:p>
          <a:p>
            <a:pPr lvl="1"/>
            <a:r>
              <a:rPr lang="en-PK" dirty="0"/>
              <a:t>Sepolia blockchain for smart contract’s production level deployement.</a:t>
            </a:r>
          </a:p>
          <a:p>
            <a:pPr lvl="1"/>
            <a:r>
              <a:rPr lang="en-PK" dirty="0"/>
              <a:t>Metamask for contract’s deployement gas fee on production blockchain.</a:t>
            </a:r>
          </a:p>
          <a:p>
            <a:r>
              <a:rPr lang="en-PK" dirty="0"/>
              <a:t>Development IDE:</a:t>
            </a:r>
          </a:p>
          <a:p>
            <a:pPr lvl="1"/>
            <a:r>
              <a:rPr lang="en-PK" dirty="0"/>
              <a:t>VSCode</a:t>
            </a:r>
          </a:p>
          <a:p>
            <a:r>
              <a:rPr lang="en-PK" dirty="0"/>
              <a:t>SDLC model: </a:t>
            </a:r>
          </a:p>
          <a:p>
            <a:pPr lvl="1"/>
            <a:r>
              <a:rPr lang="en-PK" dirty="0"/>
              <a:t>Waterfall</a:t>
            </a:r>
          </a:p>
        </p:txBody>
      </p:sp>
    </p:spTree>
    <p:extLst>
      <p:ext uri="{BB962C8B-B14F-4D97-AF65-F5344CB8AC3E}">
        <p14:creationId xmlns:p14="http://schemas.microsoft.com/office/powerpoint/2010/main" val="2810484155"/>
      </p:ext>
    </p:extLst>
  </p:cSld>
  <p:clrMapOvr>
    <a:masterClrMapping/>
  </p:clrMapOvr>
  <p:transition spd="med">
    <p:pull/>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58AA323-00BB-B135-EEEC-8779A84063DB}"/>
              </a:ext>
            </a:extLst>
          </p:cNvPr>
          <p:cNvSpPr>
            <a:spLocks noGrp="1"/>
          </p:cNvSpPr>
          <p:nvPr>
            <p:ph idx="1"/>
          </p:nvPr>
        </p:nvSpPr>
        <p:spPr/>
        <p:txBody>
          <a:bodyPr>
            <a:normAutofit/>
          </a:bodyPr>
          <a:lstStyle/>
          <a:p>
            <a:pPr marL="0" indent="0" algn="ctr">
              <a:buNone/>
            </a:pPr>
            <a:r>
              <a:rPr lang="en-PK" sz="23900" dirty="0"/>
              <a:t>Q/A</a:t>
            </a:r>
          </a:p>
        </p:txBody>
      </p:sp>
    </p:spTree>
    <p:extLst>
      <p:ext uri="{BB962C8B-B14F-4D97-AF65-F5344CB8AC3E}">
        <p14:creationId xmlns:p14="http://schemas.microsoft.com/office/powerpoint/2010/main" val="4103428491"/>
      </p:ext>
    </p:extLst>
  </p:cSld>
  <p:clrMapOvr>
    <a:masterClrMapping/>
  </p:clrMapOvr>
  <p:transition spd="med">
    <p:pull/>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55445-DFC2-ADAA-1519-D8D0CF9080BE}"/>
              </a:ext>
            </a:extLst>
          </p:cNvPr>
          <p:cNvSpPr>
            <a:spLocks noGrp="1"/>
          </p:cNvSpPr>
          <p:nvPr>
            <p:ph type="title"/>
          </p:nvPr>
        </p:nvSpPr>
        <p:spPr>
          <a:xfrm>
            <a:off x="838200" y="197970"/>
            <a:ext cx="10515600" cy="662780"/>
          </a:xfrm>
        </p:spPr>
        <p:txBody>
          <a:bodyPr>
            <a:normAutofit fontScale="90000"/>
          </a:bodyPr>
          <a:lstStyle/>
          <a:p>
            <a:r>
              <a:rPr lang="en-PK" dirty="0"/>
              <a:t>Contents:</a:t>
            </a:r>
          </a:p>
        </p:txBody>
      </p:sp>
      <p:sp>
        <p:nvSpPr>
          <p:cNvPr id="3" name="Content Placeholder 2">
            <a:extLst>
              <a:ext uri="{FF2B5EF4-FFF2-40B4-BE49-F238E27FC236}">
                <a16:creationId xmlns:a16="http://schemas.microsoft.com/office/drawing/2014/main" id="{93C61C18-35F6-7511-9B50-55B62B144BE9}"/>
              </a:ext>
            </a:extLst>
          </p:cNvPr>
          <p:cNvSpPr>
            <a:spLocks noGrp="1"/>
          </p:cNvSpPr>
          <p:nvPr>
            <p:ph idx="1"/>
          </p:nvPr>
        </p:nvSpPr>
        <p:spPr>
          <a:xfrm>
            <a:off x="713509" y="4816166"/>
            <a:ext cx="7183582" cy="1671096"/>
          </a:xfrm>
        </p:spPr>
        <p:txBody>
          <a:bodyPr>
            <a:normAutofit fontScale="92500"/>
          </a:bodyPr>
          <a:lstStyle/>
          <a:p>
            <a:r>
              <a:rPr lang="en-PK" dirty="0"/>
              <a:t>No employee auth for EDA and system admin	</a:t>
            </a:r>
          </a:p>
          <a:p>
            <a:r>
              <a:rPr lang="en-PK" dirty="0"/>
              <a:t>Tech stack		</a:t>
            </a:r>
          </a:p>
          <a:p>
            <a:r>
              <a:rPr lang="en-PK" dirty="0"/>
              <a:t>Q/A		</a:t>
            </a:r>
          </a:p>
        </p:txBody>
      </p:sp>
      <p:sp>
        <p:nvSpPr>
          <p:cNvPr id="4" name="Content Placeholder 2">
            <a:extLst>
              <a:ext uri="{FF2B5EF4-FFF2-40B4-BE49-F238E27FC236}">
                <a16:creationId xmlns:a16="http://schemas.microsoft.com/office/drawing/2014/main" id="{AC59E861-E171-7928-F015-6CA04D2E1EA8}"/>
              </a:ext>
            </a:extLst>
          </p:cNvPr>
          <p:cNvSpPr txBox="1">
            <a:spLocks/>
          </p:cNvSpPr>
          <p:nvPr/>
        </p:nvSpPr>
        <p:spPr>
          <a:xfrm>
            <a:off x="713509" y="914400"/>
            <a:ext cx="5798127" cy="4074534"/>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PK" dirty="0"/>
              <a:t>Problem statement	</a:t>
            </a:r>
          </a:p>
          <a:p>
            <a:r>
              <a:rPr lang="en-PK" dirty="0"/>
              <a:t>Background &amp; motivation</a:t>
            </a:r>
          </a:p>
          <a:p>
            <a:r>
              <a:rPr lang="en-PK" dirty="0"/>
              <a:t>Aims &amp; Benefits	</a:t>
            </a:r>
          </a:p>
          <a:p>
            <a:r>
              <a:rPr lang="en-PK" dirty="0"/>
              <a:t>Required features of the solution</a:t>
            </a:r>
          </a:p>
          <a:p>
            <a:r>
              <a:rPr lang="en-PK" dirty="0"/>
              <a:t>Benefits	</a:t>
            </a:r>
          </a:p>
          <a:p>
            <a:r>
              <a:rPr lang="en-PK" dirty="0"/>
              <a:t>Project’s execution mechanism	</a:t>
            </a:r>
          </a:p>
          <a:p>
            <a:r>
              <a:rPr lang="en-PK" dirty="0"/>
              <a:t>Requirements Analysis		</a:t>
            </a:r>
          </a:p>
          <a:p>
            <a:pPr lvl="1"/>
            <a:r>
              <a:rPr lang="en-PK" dirty="0"/>
              <a:t>Voter and Candidate apps</a:t>
            </a:r>
          </a:p>
          <a:p>
            <a:pPr lvl="1"/>
            <a:r>
              <a:rPr lang="en-PK" dirty="0"/>
              <a:t>EDA(Election Data Admin) app requirements	</a:t>
            </a:r>
          </a:p>
          <a:p>
            <a:pPr lvl="1"/>
            <a:r>
              <a:rPr lang="en-PK" dirty="0"/>
              <a:t>System Admin app requirements	</a:t>
            </a:r>
          </a:p>
          <a:p>
            <a:pPr lvl="1"/>
            <a:endParaRPr lang="en-PK" dirty="0"/>
          </a:p>
        </p:txBody>
      </p:sp>
    </p:spTree>
    <p:extLst>
      <p:ext uri="{BB962C8B-B14F-4D97-AF65-F5344CB8AC3E}">
        <p14:creationId xmlns:p14="http://schemas.microsoft.com/office/powerpoint/2010/main" val="1815395867"/>
      </p:ext>
    </p:extLst>
  </p:cSld>
  <p:clrMapOvr>
    <a:masterClrMapping/>
  </p:clrMapOvr>
  <p:transition spd="med">
    <p:pull/>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B8187C-969F-5619-E311-44E7A6E726BA}"/>
              </a:ext>
            </a:extLst>
          </p:cNvPr>
          <p:cNvSpPr>
            <a:spLocks noGrp="1"/>
          </p:cNvSpPr>
          <p:nvPr>
            <p:ph type="title"/>
          </p:nvPr>
        </p:nvSpPr>
        <p:spPr/>
        <p:txBody>
          <a:bodyPr/>
          <a:lstStyle/>
          <a:p>
            <a:r>
              <a:rPr lang="en-PK" dirty="0"/>
              <a:t>Problem Statement:</a:t>
            </a:r>
          </a:p>
        </p:txBody>
      </p:sp>
      <p:sp>
        <p:nvSpPr>
          <p:cNvPr id="3" name="Content Placeholder 2">
            <a:extLst>
              <a:ext uri="{FF2B5EF4-FFF2-40B4-BE49-F238E27FC236}">
                <a16:creationId xmlns:a16="http://schemas.microsoft.com/office/drawing/2014/main" id="{2D42F579-4129-DF69-6C15-5E583DAD04FD}"/>
              </a:ext>
            </a:extLst>
          </p:cNvPr>
          <p:cNvSpPr>
            <a:spLocks noGrp="1"/>
          </p:cNvSpPr>
          <p:nvPr>
            <p:ph idx="1"/>
          </p:nvPr>
        </p:nvSpPr>
        <p:spPr/>
        <p:txBody>
          <a:bodyPr>
            <a:normAutofit fontScale="92500" lnSpcReduction="10000"/>
          </a:bodyPr>
          <a:lstStyle/>
          <a:p>
            <a:r>
              <a:rPr lang="en-GB" dirty="0"/>
              <a:t>There are organizations/institutes who still follows the manual or paper-stamp method; inevitably to be having an inaccurate, faulty or at worst rigged elections. </a:t>
            </a:r>
          </a:p>
          <a:p>
            <a:r>
              <a:rPr lang="en-GB" dirty="0"/>
              <a:t>The problem not only encourages dishonesty, but also keeps the rightful candidates at bay from fulfilling what they deserve and where they deserve to be.</a:t>
            </a:r>
          </a:p>
          <a:p>
            <a:r>
              <a:rPr lang="en-GB" dirty="0"/>
              <a:t>The reason being the lack of a system which ensures the rights of the masses who got to live under the authority of the person who comes as the elected one.</a:t>
            </a:r>
          </a:p>
          <a:p>
            <a:r>
              <a:rPr lang="en-GB" dirty="0"/>
              <a:t>That system should make sure that the competent persons contest the election and the competent of them all is elected for the concerned role.</a:t>
            </a:r>
            <a:endParaRPr lang="en-PK" dirty="0"/>
          </a:p>
        </p:txBody>
      </p:sp>
    </p:spTree>
    <p:extLst>
      <p:ext uri="{BB962C8B-B14F-4D97-AF65-F5344CB8AC3E}">
        <p14:creationId xmlns:p14="http://schemas.microsoft.com/office/powerpoint/2010/main" val="1874086025"/>
      </p:ext>
    </p:extLst>
  </p:cSld>
  <p:clrMapOvr>
    <a:masterClrMapping/>
  </p:clrMapOvr>
  <p:transition spd="med">
    <p:pull/>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31FF04-7B82-4C07-090E-007EEE81E29F}"/>
              </a:ext>
            </a:extLst>
          </p:cNvPr>
          <p:cNvSpPr>
            <a:spLocks noGrp="1"/>
          </p:cNvSpPr>
          <p:nvPr>
            <p:ph type="title"/>
          </p:nvPr>
        </p:nvSpPr>
        <p:spPr/>
        <p:txBody>
          <a:bodyPr/>
          <a:lstStyle/>
          <a:p>
            <a:r>
              <a:rPr lang="en-PK" dirty="0"/>
              <a:t>Background &amp; motivation:</a:t>
            </a:r>
          </a:p>
        </p:txBody>
      </p:sp>
      <p:sp>
        <p:nvSpPr>
          <p:cNvPr id="3" name="Content Placeholder 2">
            <a:extLst>
              <a:ext uri="{FF2B5EF4-FFF2-40B4-BE49-F238E27FC236}">
                <a16:creationId xmlns:a16="http://schemas.microsoft.com/office/drawing/2014/main" id="{055528D7-C8CD-B11C-E5FA-B7FFA46E610A}"/>
              </a:ext>
            </a:extLst>
          </p:cNvPr>
          <p:cNvSpPr>
            <a:spLocks noGrp="1"/>
          </p:cNvSpPr>
          <p:nvPr>
            <p:ph idx="1"/>
          </p:nvPr>
        </p:nvSpPr>
        <p:spPr/>
        <p:txBody>
          <a:bodyPr/>
          <a:lstStyle/>
          <a:p>
            <a:pPr marL="0" indent="0">
              <a:buNone/>
            </a:pPr>
            <a:r>
              <a:rPr lang="en-PK" dirty="0"/>
              <a:t>Keeping in view the problem statement as described previously, the following proved as motivation for development of the current project: </a:t>
            </a:r>
          </a:p>
          <a:p>
            <a:r>
              <a:rPr lang="en-PK" dirty="0"/>
              <a:t>Rigged election at educational institute for students’ societies presidential election.</a:t>
            </a:r>
          </a:p>
          <a:p>
            <a:r>
              <a:rPr lang="en-PK" dirty="0"/>
              <a:t>Lack of transparency at most of the corporate/organizational environments, e.g. flattery over competence, nepotism etc.</a:t>
            </a:r>
          </a:p>
          <a:p>
            <a:r>
              <a:rPr lang="en-PK" dirty="0"/>
              <a:t>Already existing system’s(POLYAS) drawback.</a:t>
            </a:r>
          </a:p>
          <a:p>
            <a:pPr marL="0" indent="0">
              <a:buNone/>
            </a:pPr>
            <a:endParaRPr lang="en-PK" dirty="0"/>
          </a:p>
        </p:txBody>
      </p:sp>
    </p:spTree>
    <p:extLst>
      <p:ext uri="{BB962C8B-B14F-4D97-AF65-F5344CB8AC3E}">
        <p14:creationId xmlns:p14="http://schemas.microsoft.com/office/powerpoint/2010/main" val="2471388516"/>
      </p:ext>
    </p:extLst>
  </p:cSld>
  <p:clrMapOvr>
    <a:masterClrMapping/>
  </p:clrMapOvr>
  <p:transition spd="med">
    <p:pull/>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772D01-C0EB-A9F4-0DD5-FA5DFC5ADB8C}"/>
              </a:ext>
            </a:extLst>
          </p:cNvPr>
          <p:cNvSpPr>
            <a:spLocks noGrp="1"/>
          </p:cNvSpPr>
          <p:nvPr>
            <p:ph type="title"/>
          </p:nvPr>
        </p:nvSpPr>
        <p:spPr/>
        <p:txBody>
          <a:bodyPr/>
          <a:lstStyle/>
          <a:p>
            <a:r>
              <a:rPr lang="en-PK" dirty="0"/>
              <a:t>Aims &amp; Benefits:</a:t>
            </a:r>
          </a:p>
        </p:txBody>
      </p:sp>
      <p:sp>
        <p:nvSpPr>
          <p:cNvPr id="3" name="Content Placeholder 2">
            <a:extLst>
              <a:ext uri="{FF2B5EF4-FFF2-40B4-BE49-F238E27FC236}">
                <a16:creationId xmlns:a16="http://schemas.microsoft.com/office/drawing/2014/main" id="{7EFC038A-565D-26DB-AF2C-B49A7D629861}"/>
              </a:ext>
            </a:extLst>
          </p:cNvPr>
          <p:cNvSpPr>
            <a:spLocks noGrp="1"/>
          </p:cNvSpPr>
          <p:nvPr>
            <p:ph idx="1"/>
          </p:nvPr>
        </p:nvSpPr>
        <p:spPr/>
        <p:txBody>
          <a:bodyPr/>
          <a:lstStyle/>
          <a:p>
            <a:r>
              <a:rPr lang="en-PK" dirty="0"/>
              <a:t>Integrity</a:t>
            </a:r>
          </a:p>
          <a:p>
            <a:r>
              <a:rPr lang="en-PK" dirty="0"/>
              <a:t>Transparency</a:t>
            </a:r>
          </a:p>
          <a:p>
            <a:r>
              <a:rPr lang="en-PK" dirty="0"/>
              <a:t>Security </a:t>
            </a:r>
          </a:p>
          <a:p>
            <a:r>
              <a:rPr lang="en-PK" dirty="0"/>
              <a:t>Authenticity of the system</a:t>
            </a:r>
          </a:p>
          <a:p>
            <a:r>
              <a:rPr lang="en-PK" dirty="0"/>
              <a:t>Trust of the people in the system developed</a:t>
            </a:r>
          </a:p>
          <a:p>
            <a:r>
              <a:rPr lang="en-PK" dirty="0"/>
              <a:t>Real time results production as soon as polling ends</a:t>
            </a:r>
          </a:p>
          <a:p>
            <a:endParaRPr lang="en-PK" dirty="0"/>
          </a:p>
        </p:txBody>
      </p:sp>
    </p:spTree>
    <p:extLst>
      <p:ext uri="{BB962C8B-B14F-4D97-AF65-F5344CB8AC3E}">
        <p14:creationId xmlns:p14="http://schemas.microsoft.com/office/powerpoint/2010/main" val="4231170254"/>
      </p:ext>
    </p:extLst>
  </p:cSld>
  <p:clrMapOvr>
    <a:masterClrMapping/>
  </p:clrMapOvr>
  <p:transition spd="med">
    <p:pull/>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075FF4-8631-9A41-0D7B-239AB76897B5}"/>
              </a:ext>
            </a:extLst>
          </p:cNvPr>
          <p:cNvSpPr>
            <a:spLocks noGrp="1"/>
          </p:cNvSpPr>
          <p:nvPr>
            <p:ph type="title"/>
          </p:nvPr>
        </p:nvSpPr>
        <p:spPr/>
        <p:txBody>
          <a:bodyPr/>
          <a:lstStyle/>
          <a:p>
            <a:r>
              <a:rPr lang="en-PK" dirty="0"/>
              <a:t>Required features of the solution</a:t>
            </a:r>
          </a:p>
        </p:txBody>
      </p:sp>
      <p:sp>
        <p:nvSpPr>
          <p:cNvPr id="3" name="Content Placeholder 2">
            <a:extLst>
              <a:ext uri="{FF2B5EF4-FFF2-40B4-BE49-F238E27FC236}">
                <a16:creationId xmlns:a16="http://schemas.microsoft.com/office/drawing/2014/main" id="{CF8747E4-1CC0-6609-D63F-FE01D50D188F}"/>
              </a:ext>
            </a:extLst>
          </p:cNvPr>
          <p:cNvSpPr>
            <a:spLocks noGrp="1"/>
          </p:cNvSpPr>
          <p:nvPr>
            <p:ph idx="1"/>
          </p:nvPr>
        </p:nvSpPr>
        <p:spPr/>
        <p:txBody>
          <a:bodyPr>
            <a:normAutofit fontScale="85000" lnSpcReduction="20000"/>
          </a:bodyPr>
          <a:lstStyle/>
          <a:p>
            <a:r>
              <a:rPr lang="en-GB" dirty="0"/>
              <a:t>Organization level auth i.e., the authentication of the person using this system will be based on the person’s existence in the database.</a:t>
            </a:r>
          </a:p>
          <a:p>
            <a:r>
              <a:rPr lang="en-GB" dirty="0"/>
              <a:t>Role-based apps (Voting, Candidates stats, Election Data Admin, System Admin).</a:t>
            </a:r>
          </a:p>
          <a:p>
            <a:r>
              <a:rPr lang="en-GB" dirty="0"/>
              <a:t>The employees as candidates or voters will be added from the organization’s DB by the system, based on a certain criteria.</a:t>
            </a:r>
          </a:p>
          <a:p>
            <a:r>
              <a:rPr lang="en-GB" dirty="0"/>
              <a:t>Once vote casted, the voter’s voting is done, preventing from re-voting for someone again or undoing the casted vote.</a:t>
            </a:r>
          </a:p>
          <a:p>
            <a:r>
              <a:rPr lang="en-GB" dirty="0"/>
              <a:t>If a voter/candidate left the organization then he/she won’t be the part of the system.</a:t>
            </a:r>
          </a:p>
          <a:p>
            <a:r>
              <a:rPr lang="en-GB" dirty="0"/>
              <a:t>The voting will be done using blockchain to prevent the tampering or cyber-attack on the voters, their casted votes or on the candidates and their all data including but not limited to their acquired votes</a:t>
            </a:r>
          </a:p>
          <a:p>
            <a:pPr marL="0" indent="0">
              <a:buNone/>
            </a:pPr>
            <a:r>
              <a:rPr lang="en-GB" dirty="0"/>
              <a:t>						(Continue)</a:t>
            </a:r>
          </a:p>
          <a:p>
            <a:endParaRPr lang="en-GB" dirty="0"/>
          </a:p>
          <a:p>
            <a:endParaRPr lang="en-PK" dirty="0"/>
          </a:p>
        </p:txBody>
      </p:sp>
    </p:spTree>
    <p:extLst>
      <p:ext uri="{BB962C8B-B14F-4D97-AF65-F5344CB8AC3E}">
        <p14:creationId xmlns:p14="http://schemas.microsoft.com/office/powerpoint/2010/main" val="2895960942"/>
      </p:ext>
    </p:extLst>
  </p:cSld>
  <p:clrMapOvr>
    <a:masterClrMapping/>
  </p:clrMapOvr>
  <p:transition spd="med">
    <p:pull/>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87F5FE-6522-2B1E-AA79-B4CB260ADB6C}"/>
              </a:ext>
            </a:extLst>
          </p:cNvPr>
          <p:cNvSpPr>
            <a:spLocks noGrp="1"/>
          </p:cNvSpPr>
          <p:nvPr>
            <p:ph type="title"/>
          </p:nvPr>
        </p:nvSpPr>
        <p:spPr/>
        <p:txBody>
          <a:bodyPr/>
          <a:lstStyle/>
          <a:p>
            <a:r>
              <a:rPr lang="en-PK" dirty="0"/>
              <a:t>Cont.</a:t>
            </a:r>
          </a:p>
        </p:txBody>
      </p:sp>
      <p:sp>
        <p:nvSpPr>
          <p:cNvPr id="3" name="Content Placeholder 2">
            <a:extLst>
              <a:ext uri="{FF2B5EF4-FFF2-40B4-BE49-F238E27FC236}">
                <a16:creationId xmlns:a16="http://schemas.microsoft.com/office/drawing/2014/main" id="{D4A9CE60-E5FD-A925-2743-8FBF119B8580}"/>
              </a:ext>
            </a:extLst>
          </p:cNvPr>
          <p:cNvSpPr>
            <a:spLocks noGrp="1"/>
          </p:cNvSpPr>
          <p:nvPr>
            <p:ph idx="1"/>
          </p:nvPr>
        </p:nvSpPr>
        <p:spPr/>
        <p:txBody>
          <a:bodyPr/>
          <a:lstStyle/>
          <a:p>
            <a:r>
              <a:rPr lang="en-GB" dirty="0"/>
              <a:t>The organization’s database should be able to interact with the blockchain to determine only the candidate who is within the organization.</a:t>
            </a:r>
          </a:p>
          <a:p>
            <a:r>
              <a:rPr lang="en-GB" dirty="0"/>
              <a:t>He/she should be able to remain a candidate, whenever there is election.</a:t>
            </a:r>
          </a:p>
          <a:p>
            <a:r>
              <a:rPr lang="en-GB" dirty="0"/>
              <a:t>Voter should only be the employee who is within the organization.</a:t>
            </a:r>
          </a:p>
          <a:p>
            <a:r>
              <a:rPr lang="en-GB" dirty="0"/>
              <a:t> If he/she left, then they’ll be removed as the voter from the organization’s DB. </a:t>
            </a:r>
          </a:p>
          <a:p>
            <a:r>
              <a:rPr lang="en-GB" dirty="0"/>
              <a:t>After that, from the blockchain as the voter as well.</a:t>
            </a:r>
            <a:endParaRPr lang="en-PK" dirty="0"/>
          </a:p>
        </p:txBody>
      </p:sp>
    </p:spTree>
    <p:extLst>
      <p:ext uri="{BB962C8B-B14F-4D97-AF65-F5344CB8AC3E}">
        <p14:creationId xmlns:p14="http://schemas.microsoft.com/office/powerpoint/2010/main" val="508332973"/>
      </p:ext>
    </p:extLst>
  </p:cSld>
  <p:clrMapOvr>
    <a:masterClrMapping/>
  </p:clrMapOvr>
  <p:transition spd="med">
    <p:pull/>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093C12-939A-FA79-CAB7-BE5B767A43C6}"/>
              </a:ext>
            </a:extLst>
          </p:cNvPr>
          <p:cNvSpPr>
            <a:spLocks noGrp="1"/>
          </p:cNvSpPr>
          <p:nvPr>
            <p:ph type="title"/>
          </p:nvPr>
        </p:nvSpPr>
        <p:spPr/>
        <p:txBody>
          <a:bodyPr/>
          <a:lstStyle/>
          <a:p>
            <a:r>
              <a:rPr lang="en-PK" dirty="0"/>
              <a:t>Project’s execution mechanism:</a:t>
            </a:r>
          </a:p>
        </p:txBody>
      </p:sp>
      <p:sp>
        <p:nvSpPr>
          <p:cNvPr id="3" name="Content Placeholder 2">
            <a:extLst>
              <a:ext uri="{FF2B5EF4-FFF2-40B4-BE49-F238E27FC236}">
                <a16:creationId xmlns:a16="http://schemas.microsoft.com/office/drawing/2014/main" id="{1FB72A74-6739-52E7-0255-CDD4B1D4CDE5}"/>
              </a:ext>
            </a:extLst>
          </p:cNvPr>
          <p:cNvSpPr>
            <a:spLocks noGrp="1"/>
          </p:cNvSpPr>
          <p:nvPr>
            <p:ph idx="1"/>
          </p:nvPr>
        </p:nvSpPr>
        <p:spPr/>
        <p:txBody>
          <a:bodyPr>
            <a:normAutofit lnSpcReduction="10000"/>
          </a:bodyPr>
          <a:lstStyle/>
          <a:p>
            <a:r>
              <a:rPr lang="en-GB" dirty="0"/>
              <a:t>Voter and candidate will be able to enter the system, only if they’re authorized as the employee and fulfil the condition of entering and using the system.</a:t>
            </a:r>
          </a:p>
          <a:p>
            <a:r>
              <a:rPr lang="en-GB" dirty="0"/>
              <a:t>The voter after voting will not be able to re-vote; preventing from any rigging scenario.</a:t>
            </a:r>
          </a:p>
          <a:p>
            <a:r>
              <a:rPr lang="en-GB" dirty="0"/>
              <a:t>The system admin will perform the critical tasks related to system.</a:t>
            </a:r>
          </a:p>
          <a:p>
            <a:r>
              <a:rPr lang="en-GB" dirty="0"/>
              <a:t>The EDA (Election Data Admin) will be responsible for performing the vetting process of employees to be considered as candidates, and some other peripheral tasks.</a:t>
            </a:r>
          </a:p>
          <a:p>
            <a:r>
              <a:rPr lang="en-GB" dirty="0"/>
              <a:t>The candidate will be able to see their results only.</a:t>
            </a:r>
          </a:p>
          <a:p>
            <a:endParaRPr lang="en-GB" dirty="0"/>
          </a:p>
          <a:p>
            <a:endParaRPr lang="en-PK" dirty="0"/>
          </a:p>
        </p:txBody>
      </p:sp>
    </p:spTree>
    <p:extLst>
      <p:ext uri="{BB962C8B-B14F-4D97-AF65-F5344CB8AC3E}">
        <p14:creationId xmlns:p14="http://schemas.microsoft.com/office/powerpoint/2010/main" val="3385332040"/>
      </p:ext>
    </p:extLst>
  </p:cSld>
  <p:clrMapOvr>
    <a:masterClrMapping/>
  </p:clrMapOvr>
  <p:transition spd="med">
    <p:pull/>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5B43B-E765-8231-0672-71467F14098C}"/>
              </a:ext>
            </a:extLst>
          </p:cNvPr>
          <p:cNvSpPr>
            <a:spLocks noGrp="1"/>
          </p:cNvSpPr>
          <p:nvPr>
            <p:ph type="title"/>
          </p:nvPr>
        </p:nvSpPr>
        <p:spPr>
          <a:xfrm>
            <a:off x="838200" y="176211"/>
            <a:ext cx="5257800" cy="1009651"/>
          </a:xfrm>
        </p:spPr>
        <p:txBody>
          <a:bodyPr/>
          <a:lstStyle/>
          <a:p>
            <a:r>
              <a:rPr lang="en-PK" dirty="0"/>
              <a:t>Requirements Analysis</a:t>
            </a:r>
          </a:p>
        </p:txBody>
      </p:sp>
      <p:sp>
        <p:nvSpPr>
          <p:cNvPr id="3" name="Content Placeholder 2">
            <a:extLst>
              <a:ext uri="{FF2B5EF4-FFF2-40B4-BE49-F238E27FC236}">
                <a16:creationId xmlns:a16="http://schemas.microsoft.com/office/drawing/2014/main" id="{EFC7A17A-EDE4-BFAA-2B1D-FC7E7C56B4B4}"/>
              </a:ext>
            </a:extLst>
          </p:cNvPr>
          <p:cNvSpPr>
            <a:spLocks noGrp="1"/>
          </p:cNvSpPr>
          <p:nvPr>
            <p:ph idx="1"/>
          </p:nvPr>
        </p:nvSpPr>
        <p:spPr>
          <a:xfrm>
            <a:off x="729916" y="1185861"/>
            <a:ext cx="10515600" cy="5495927"/>
          </a:xfrm>
        </p:spPr>
        <p:txBody>
          <a:bodyPr>
            <a:normAutofit fontScale="62500" lnSpcReduction="20000"/>
          </a:bodyPr>
          <a:lstStyle/>
          <a:p>
            <a:pPr marL="0" indent="0">
              <a:buNone/>
            </a:pPr>
            <a:r>
              <a:rPr lang="en-PK" sz="3400" b="1" dirty="0"/>
              <a:t>Voters and Candidates apps requirements:</a:t>
            </a:r>
          </a:p>
          <a:p>
            <a:endParaRPr lang="en-PK" dirty="0"/>
          </a:p>
          <a:p>
            <a:endParaRPr lang="en-PK" dirty="0"/>
          </a:p>
          <a:p>
            <a:endParaRPr lang="en-PK" dirty="0"/>
          </a:p>
          <a:p>
            <a:endParaRPr lang="en-PK" dirty="0"/>
          </a:p>
          <a:p>
            <a:endParaRPr lang="en-PK" dirty="0"/>
          </a:p>
          <a:p>
            <a:pPr marL="0" indent="0">
              <a:buNone/>
            </a:pPr>
            <a:endParaRPr lang="en-GB" dirty="0"/>
          </a:p>
          <a:p>
            <a:pPr marL="0" indent="0">
              <a:buNone/>
            </a:pPr>
            <a:endParaRPr lang="en-GB" dirty="0"/>
          </a:p>
          <a:p>
            <a:pPr marL="0" indent="0">
              <a:buNone/>
            </a:pPr>
            <a:endParaRPr lang="en-GB" dirty="0"/>
          </a:p>
          <a:p>
            <a:pPr marL="0" indent="0">
              <a:buNone/>
            </a:pPr>
            <a:endParaRPr lang="en-GB" dirty="0"/>
          </a:p>
          <a:p>
            <a:pPr marL="0" indent="0">
              <a:buNone/>
            </a:pPr>
            <a:endParaRPr lang="en-GB" dirty="0"/>
          </a:p>
          <a:p>
            <a:pPr marL="0" indent="0">
              <a:buNone/>
            </a:pPr>
            <a:r>
              <a:rPr lang="en-GB" dirty="0"/>
              <a:t>In the above screenshot, you’re able to see the following features which are very basic requirements of system:</a:t>
            </a:r>
          </a:p>
          <a:p>
            <a:pPr lvl="1"/>
            <a:r>
              <a:rPr lang="en-GB" dirty="0"/>
              <a:t>Employee Auth &amp; validation</a:t>
            </a:r>
          </a:p>
          <a:p>
            <a:pPr lvl="1"/>
            <a:r>
              <a:rPr lang="en-GB" dirty="0"/>
              <a:t>Eligibility check &amp; validation </a:t>
            </a:r>
          </a:p>
          <a:p>
            <a:pPr lvl="1"/>
            <a:r>
              <a:rPr lang="en-GB" dirty="0"/>
              <a:t>Performing their role</a:t>
            </a:r>
          </a:p>
          <a:p>
            <a:pPr lvl="1"/>
            <a:r>
              <a:rPr lang="en-GB" dirty="0"/>
              <a:t>Finish</a:t>
            </a:r>
          </a:p>
          <a:p>
            <a:pPr marL="0" indent="0">
              <a:buNone/>
            </a:pPr>
            <a:r>
              <a:rPr lang="en-GB" dirty="0"/>
              <a:t>				(Continue)</a:t>
            </a:r>
          </a:p>
          <a:p>
            <a:endParaRPr lang="en-GB" dirty="0"/>
          </a:p>
          <a:p>
            <a:endParaRPr lang="en-PK" dirty="0"/>
          </a:p>
        </p:txBody>
      </p:sp>
      <p:pic>
        <p:nvPicPr>
          <p:cNvPr id="4" name="Picture 3">
            <a:extLst>
              <a:ext uri="{FF2B5EF4-FFF2-40B4-BE49-F238E27FC236}">
                <a16:creationId xmlns:a16="http://schemas.microsoft.com/office/drawing/2014/main" id="{A8A3FFE9-934B-8144-680C-777567C66E8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44234" y="1479885"/>
            <a:ext cx="7194884" cy="3068052"/>
          </a:xfrm>
          <a:prstGeom prst="rect">
            <a:avLst/>
          </a:prstGeom>
        </p:spPr>
      </p:pic>
    </p:spTree>
    <p:extLst>
      <p:ext uri="{BB962C8B-B14F-4D97-AF65-F5344CB8AC3E}">
        <p14:creationId xmlns:p14="http://schemas.microsoft.com/office/powerpoint/2010/main" val="2697097956"/>
      </p:ext>
    </p:extLst>
  </p:cSld>
  <p:clrMapOvr>
    <a:masterClrMapping/>
  </p:clrMapOvr>
  <p:transition spd="med">
    <p:pull/>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891</TotalTime>
  <Words>988</Words>
  <Application>Microsoft Macintosh PowerPoint</Application>
  <PresentationFormat>Widescreen</PresentationFormat>
  <Paragraphs>117</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Office Theme</vt:lpstr>
      <vt:lpstr>Hybrid Centralized Voting System</vt:lpstr>
      <vt:lpstr>Contents:</vt:lpstr>
      <vt:lpstr>Problem Statement:</vt:lpstr>
      <vt:lpstr>Background &amp; motivation:</vt:lpstr>
      <vt:lpstr>Aims &amp; Benefits:</vt:lpstr>
      <vt:lpstr>Required features of the solution</vt:lpstr>
      <vt:lpstr>Cont.</vt:lpstr>
      <vt:lpstr>Project’s execution mechanism:</vt:lpstr>
      <vt:lpstr>Requirements Analysis</vt:lpstr>
      <vt:lpstr>Contn.</vt:lpstr>
      <vt:lpstr>EDA(Election Data Admin) requirements:</vt:lpstr>
      <vt:lpstr>System Admin app requirements</vt:lpstr>
      <vt:lpstr>No employee auth for EDA and System Admin?</vt:lpstr>
      <vt:lpstr>Tech stack</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Hybrid Centralized Voting System</dc:title>
  <dc:creator>Muhammad Fawad</dc:creator>
  <cp:lastModifiedBy>Muhammad Fawad</cp:lastModifiedBy>
  <cp:revision>76</cp:revision>
  <dcterms:created xsi:type="dcterms:W3CDTF">2023-10-15T09:19:31Z</dcterms:created>
  <dcterms:modified xsi:type="dcterms:W3CDTF">2023-10-23T11:02:07Z</dcterms:modified>
</cp:coreProperties>
</file>